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notesSlides/notesSlide2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theme/themeOverride5.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theme/themeOverride6.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8"/>
  </p:notesMasterIdLst>
  <p:handoutMasterIdLst>
    <p:handoutMasterId r:id="rId39"/>
  </p:handoutMasterIdLst>
  <p:sldIdLst>
    <p:sldId id="256" r:id="rId3"/>
    <p:sldId id="294" r:id="rId4"/>
    <p:sldId id="289" r:id="rId5"/>
    <p:sldId id="290" r:id="rId6"/>
    <p:sldId id="259" r:id="rId7"/>
    <p:sldId id="281" r:id="rId8"/>
    <p:sldId id="257" r:id="rId9"/>
    <p:sldId id="291" r:id="rId10"/>
    <p:sldId id="295" r:id="rId11"/>
    <p:sldId id="265" r:id="rId12"/>
    <p:sldId id="263" r:id="rId13"/>
    <p:sldId id="298" r:id="rId14"/>
    <p:sldId id="258" r:id="rId15"/>
    <p:sldId id="261" r:id="rId16"/>
    <p:sldId id="273" r:id="rId17"/>
    <p:sldId id="266" r:id="rId18"/>
    <p:sldId id="260" r:id="rId19"/>
    <p:sldId id="270" r:id="rId20"/>
    <p:sldId id="272" r:id="rId21"/>
    <p:sldId id="292" r:id="rId22"/>
    <p:sldId id="267" r:id="rId23"/>
    <p:sldId id="276" r:id="rId24"/>
    <p:sldId id="268" r:id="rId25"/>
    <p:sldId id="274" r:id="rId26"/>
    <p:sldId id="271" r:id="rId27"/>
    <p:sldId id="269" r:id="rId28"/>
    <p:sldId id="279" r:id="rId29"/>
    <p:sldId id="278" r:id="rId30"/>
    <p:sldId id="282" r:id="rId31"/>
    <p:sldId id="262" r:id="rId32"/>
    <p:sldId id="275" r:id="rId33"/>
    <p:sldId id="284" r:id="rId34"/>
    <p:sldId id="297" r:id="rId35"/>
    <p:sldId id="286" r:id="rId36"/>
    <p:sldId id="285" r:id="rId37"/>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016"/>
    <a:srgbClr val="D9D9D9"/>
    <a:srgbClr val="F3A875"/>
    <a:srgbClr val="E7E7E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95322" autoAdjust="0"/>
  </p:normalViewPr>
  <p:slideViewPr>
    <p:cSldViewPr>
      <p:cViewPr varScale="1">
        <p:scale>
          <a:sx n="117" d="100"/>
          <a:sy n="117" d="100"/>
        </p:scale>
        <p:origin x="-108" y="-222"/>
      </p:cViewPr>
      <p:guideLst>
        <p:guide orient="horz" pos="2160"/>
        <p:guide pos="3840"/>
      </p:guideLst>
    </p:cSldViewPr>
  </p:slideViewPr>
  <p:notesTextViewPr>
    <p:cViewPr>
      <p:scale>
        <a:sx n="100" d="100"/>
        <a:sy n="100" d="100"/>
      </p:scale>
      <p:origin x="0" y="0"/>
    </p:cViewPr>
  </p:notesTextViewPr>
  <p:sorterViewPr>
    <p:cViewPr>
      <p:scale>
        <a:sx n="65" d="100"/>
        <a:sy n="6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___10.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___7.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___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dPt>
            <c:idx val="0"/>
            <c:bubble3D val="0"/>
            <c:spPr>
              <a:gradFill flip="none" rotWithShape="1">
                <a:gsLst>
                  <a:gs pos="0">
                    <a:schemeClr val="bg1">
                      <a:lumMod val="85000"/>
                    </a:schemeClr>
                  </a:gs>
                  <a:gs pos="100000">
                    <a:schemeClr val="bg1">
                      <a:lumMod val="95000"/>
                    </a:schemeClr>
                  </a:gs>
                </a:gsLst>
                <a:lin ang="18900000" scaled="1"/>
                <a:tileRect/>
              </a:gradFill>
              <a:ln>
                <a:solidFill>
                  <a:schemeClr val="bg1">
                    <a:lumMod val="75000"/>
                  </a:schemeClr>
                </a:solidFill>
              </a:ln>
              <a:effectLst>
                <a:outerShdw blurRad="50800" dist="50800" dir="5400000" algn="tl" rotWithShape="0">
                  <a:prstClr val="black">
                    <a:alpha val="30000"/>
                  </a:prstClr>
                </a:outerShdw>
              </a:effectLst>
            </c:spPr>
            <c:extLst>
              <c:ext xmlns:c16="http://schemas.microsoft.com/office/drawing/2014/chart" uri="{C3380CC4-5D6E-409C-BE32-E72D297353CC}">
                <c16:uniqueId val="{00000001-FDD2-40CF-87B6-29B89720DD5C}"/>
              </c:ext>
            </c:extLst>
          </c:dPt>
          <c:dPt>
            <c:idx val="1"/>
            <c:bubble3D val="0"/>
            <c:spPr>
              <a:solidFill>
                <a:schemeClr val="accent6">
                  <a:lumMod val="75000"/>
                </a:schemeClr>
              </a:solidFill>
            </c:spPr>
            <c:extLst>
              <c:ext xmlns:c16="http://schemas.microsoft.com/office/drawing/2014/chart" uri="{C3380CC4-5D6E-409C-BE32-E72D297353CC}">
                <c16:uniqueId val="{00000003-FDD2-40CF-87B6-29B89720DD5C}"/>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FDD2-40CF-87B6-29B89720DD5C}"/>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chemeClr val="tx1">
                <a:lumMod val="65000"/>
                <a:lumOff val="35000"/>
              </a:schemeClr>
            </a:solidFill>
          </c:spPr>
          <c:invertIfNegative val="0"/>
          <c:dPt>
            <c:idx val="0"/>
            <c:invertIfNegative val="0"/>
            <c:bubble3D val="0"/>
            <c:extLst>
              <c:ext xmlns:c16="http://schemas.microsoft.com/office/drawing/2014/chart" uri="{C3380CC4-5D6E-409C-BE32-E72D297353CC}">
                <c16:uniqueId val="{00000000-13DD-4710-82C8-90596EE4BBDF}"/>
              </c:ext>
            </c:extLst>
          </c:dPt>
          <c:dPt>
            <c:idx val="1"/>
            <c:invertIfNegative val="0"/>
            <c:bubble3D val="0"/>
            <c:extLst>
              <c:ext xmlns:c16="http://schemas.microsoft.com/office/drawing/2014/chart" uri="{C3380CC4-5D6E-409C-BE32-E72D297353CC}">
                <c16:uniqueId val="{00000001-13DD-4710-82C8-90596EE4BBDF}"/>
              </c:ext>
            </c:extLst>
          </c:dPt>
          <c:dPt>
            <c:idx val="2"/>
            <c:invertIfNegative val="0"/>
            <c:bubble3D val="0"/>
            <c:extLst>
              <c:ext xmlns:c16="http://schemas.microsoft.com/office/drawing/2014/chart" uri="{C3380CC4-5D6E-409C-BE32-E72D297353CC}">
                <c16:uniqueId val="{00000002-13DD-4710-82C8-90596EE4BBDF}"/>
              </c:ext>
            </c:extLst>
          </c:dPt>
          <c:dPt>
            <c:idx val="3"/>
            <c:invertIfNegative val="0"/>
            <c:bubble3D val="0"/>
            <c:extLst>
              <c:ext xmlns:c16="http://schemas.microsoft.com/office/drawing/2014/chart" uri="{C3380CC4-5D6E-409C-BE32-E72D297353CC}">
                <c16:uniqueId val="{00000003-13DD-4710-82C8-90596EE4BBDF}"/>
              </c:ext>
            </c:extLst>
          </c:dPt>
          <c:dPt>
            <c:idx val="4"/>
            <c:invertIfNegative val="0"/>
            <c:bubble3D val="0"/>
            <c:extLst>
              <c:ext xmlns:c16="http://schemas.microsoft.com/office/drawing/2014/chart" uri="{C3380CC4-5D6E-409C-BE32-E72D297353CC}">
                <c16:uniqueId val="{00000004-13DD-4710-82C8-90596EE4BBDF}"/>
              </c:ext>
            </c:extLst>
          </c:dPt>
          <c:cat>
            <c:strRef>
              <c:f>Sheet1!$A$2:$A$6</c:f>
              <c:strCache>
                <c:ptCount val="5"/>
                <c:pt idx="0">
                  <c:v>A</c:v>
                </c:pt>
                <c:pt idx="1">
                  <c:v>B</c:v>
                </c:pt>
                <c:pt idx="2">
                  <c:v>C</c:v>
                </c:pt>
                <c:pt idx="3">
                  <c:v>D</c:v>
                </c:pt>
                <c:pt idx="4">
                  <c:v>E</c:v>
                </c:pt>
              </c:strCache>
            </c:strRef>
          </c:cat>
          <c:val>
            <c:numRef>
              <c:f>Sheet1!$B$2:$B$6</c:f>
              <c:numCache>
                <c:formatCode>General</c:formatCode>
                <c:ptCount val="5"/>
                <c:pt idx="0">
                  <c:v>430</c:v>
                </c:pt>
                <c:pt idx="1">
                  <c:v>688</c:v>
                </c:pt>
                <c:pt idx="2">
                  <c:v>389</c:v>
                </c:pt>
                <c:pt idx="3">
                  <c:v>650</c:v>
                </c:pt>
                <c:pt idx="4">
                  <c:v>910</c:v>
                </c:pt>
              </c:numCache>
            </c:numRef>
          </c:val>
          <c:extLst>
            <c:ext xmlns:c16="http://schemas.microsoft.com/office/drawing/2014/chart" uri="{C3380CC4-5D6E-409C-BE32-E72D297353CC}">
              <c16:uniqueId val="{00000005-13DD-4710-82C8-90596EE4BBDF}"/>
            </c:ext>
          </c:extLst>
        </c:ser>
        <c:dLbls>
          <c:showLegendKey val="0"/>
          <c:showVal val="0"/>
          <c:showCatName val="0"/>
          <c:showSerName val="0"/>
          <c:showPercent val="0"/>
          <c:showBubbleSize val="0"/>
        </c:dLbls>
        <c:gapWidth val="150"/>
        <c:overlap val="100"/>
        <c:axId val="428072960"/>
        <c:axId val="428074496"/>
      </c:barChart>
      <c:catAx>
        <c:axId val="428072960"/>
        <c:scaling>
          <c:orientation val="minMax"/>
        </c:scaling>
        <c:delete val="0"/>
        <c:axPos val="b"/>
        <c:numFmt formatCode="General" sourceLinked="0"/>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a:p>
        </c:txPr>
        <c:crossAx val="428074496"/>
        <c:crosses val="autoZero"/>
        <c:auto val="1"/>
        <c:lblAlgn val="ctr"/>
        <c:lblOffset val="100"/>
        <c:noMultiLvlLbl val="0"/>
      </c:catAx>
      <c:valAx>
        <c:axId val="428074496"/>
        <c:scaling>
          <c:orientation val="minMax"/>
        </c:scaling>
        <c:delete val="0"/>
        <c:axPos val="l"/>
        <c:majorGridlines>
          <c:spPr>
            <a:ln w="9525" cap="flat" cmpd="sng" algn="ctr">
              <a:noFill/>
              <a:prstDash val="solid"/>
              <a:round/>
            </a:ln>
          </c:spPr>
        </c:majorGridlines>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a:p>
        </c:txPr>
        <c:crossAx val="428072960"/>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系列 1</c:v>
                </c:pt>
              </c:strCache>
            </c:strRef>
          </c:tx>
          <c:spPr>
            <a:solidFill>
              <a:srgbClr val="F79646">
                <a:lumMod val="75000"/>
              </a:srgbClr>
            </a:solidFill>
          </c:spPr>
          <c:invertIfNegative val="0"/>
          <c:dPt>
            <c:idx val="0"/>
            <c:invertIfNegative val="0"/>
            <c:bubble3D val="0"/>
            <c:extLst>
              <c:ext xmlns:c16="http://schemas.microsoft.com/office/drawing/2014/chart" uri="{C3380CC4-5D6E-409C-BE32-E72D297353CC}">
                <c16:uniqueId val="{00000000-5E32-4EF8-8235-B57D330CFB33}"/>
              </c:ext>
            </c:extLst>
          </c:dPt>
          <c:dPt>
            <c:idx val="1"/>
            <c:invertIfNegative val="0"/>
            <c:bubble3D val="0"/>
            <c:extLst>
              <c:ext xmlns:c16="http://schemas.microsoft.com/office/drawing/2014/chart" uri="{C3380CC4-5D6E-409C-BE32-E72D297353CC}">
                <c16:uniqueId val="{00000001-5E32-4EF8-8235-B57D330CFB33}"/>
              </c:ext>
            </c:extLst>
          </c:dPt>
          <c:dPt>
            <c:idx val="2"/>
            <c:invertIfNegative val="0"/>
            <c:bubble3D val="0"/>
            <c:extLst>
              <c:ext xmlns:c16="http://schemas.microsoft.com/office/drawing/2014/chart" uri="{C3380CC4-5D6E-409C-BE32-E72D297353CC}">
                <c16:uniqueId val="{00000002-5E32-4EF8-8235-B57D330CFB33}"/>
              </c:ext>
            </c:extLst>
          </c:dPt>
          <c:dPt>
            <c:idx val="3"/>
            <c:invertIfNegative val="0"/>
            <c:bubble3D val="0"/>
            <c:extLst>
              <c:ext xmlns:c16="http://schemas.microsoft.com/office/drawing/2014/chart" uri="{C3380CC4-5D6E-409C-BE32-E72D297353CC}">
                <c16:uniqueId val="{00000003-5E32-4EF8-8235-B57D330CFB33}"/>
              </c:ext>
            </c:extLst>
          </c:dPt>
          <c:dPt>
            <c:idx val="4"/>
            <c:invertIfNegative val="0"/>
            <c:bubble3D val="0"/>
            <c:extLst>
              <c:ext xmlns:c16="http://schemas.microsoft.com/office/drawing/2014/chart" uri="{C3380CC4-5D6E-409C-BE32-E72D297353CC}">
                <c16:uniqueId val="{00000004-5E32-4EF8-8235-B57D330CFB33}"/>
              </c:ext>
            </c:extLst>
          </c:dPt>
          <c:cat>
            <c:strRef>
              <c:f>Sheet1!$A$2:$A$6</c:f>
              <c:strCache>
                <c:ptCount val="5"/>
                <c:pt idx="0">
                  <c:v>A</c:v>
                </c:pt>
                <c:pt idx="1">
                  <c:v>B</c:v>
                </c:pt>
                <c:pt idx="2">
                  <c:v>C</c:v>
                </c:pt>
                <c:pt idx="3">
                  <c:v>D</c:v>
                </c:pt>
                <c:pt idx="4">
                  <c:v>E</c:v>
                </c:pt>
              </c:strCache>
            </c:strRef>
          </c:cat>
          <c:val>
            <c:numRef>
              <c:f>Sheet1!$B$2:$B$6</c:f>
              <c:numCache>
                <c:formatCode>General</c:formatCode>
                <c:ptCount val="5"/>
                <c:pt idx="0">
                  <c:v>528</c:v>
                </c:pt>
                <c:pt idx="1">
                  <c:v>253</c:v>
                </c:pt>
                <c:pt idx="2">
                  <c:v>430</c:v>
                </c:pt>
                <c:pt idx="3">
                  <c:v>571</c:v>
                </c:pt>
                <c:pt idx="4">
                  <c:v>757</c:v>
                </c:pt>
              </c:numCache>
            </c:numRef>
          </c:val>
          <c:extLst>
            <c:ext xmlns:c16="http://schemas.microsoft.com/office/drawing/2014/chart" uri="{C3380CC4-5D6E-409C-BE32-E72D297353CC}">
              <c16:uniqueId val="{00000005-5E32-4EF8-8235-B57D330CFB33}"/>
            </c:ext>
          </c:extLst>
        </c:ser>
        <c:dLbls>
          <c:showLegendKey val="0"/>
          <c:showVal val="0"/>
          <c:showCatName val="0"/>
          <c:showSerName val="0"/>
          <c:showPercent val="0"/>
          <c:showBubbleSize val="0"/>
        </c:dLbls>
        <c:gapWidth val="150"/>
        <c:overlap val="100"/>
        <c:axId val="430310144"/>
        <c:axId val="430311680"/>
      </c:barChart>
      <c:catAx>
        <c:axId val="430310144"/>
        <c:scaling>
          <c:orientation val="minMax"/>
        </c:scaling>
        <c:delete val="0"/>
        <c:axPos val="b"/>
        <c:numFmt formatCode="General" sourceLinked="0"/>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a:p>
        </c:txPr>
        <c:crossAx val="430311680"/>
        <c:crosses val="autoZero"/>
        <c:auto val="1"/>
        <c:lblAlgn val="ctr"/>
        <c:lblOffset val="100"/>
        <c:noMultiLvlLbl val="0"/>
      </c:catAx>
      <c:valAx>
        <c:axId val="430311680"/>
        <c:scaling>
          <c:orientation val="minMax"/>
        </c:scaling>
        <c:delete val="0"/>
        <c:axPos val="l"/>
        <c:majorGridlines>
          <c:spPr>
            <a:ln w="9525" cap="flat" cmpd="sng" algn="ctr">
              <a:noFill/>
              <a:prstDash val="solid"/>
              <a:round/>
            </a:ln>
          </c:spPr>
        </c:majorGridlines>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a:p>
        </c:txPr>
        <c:crossAx val="430310144"/>
        <c:crosses val="autoZero"/>
        <c:crossBetween val="between"/>
      </c:valAx>
    </c:plotArea>
    <c:plotVisOnly val="1"/>
    <c:dispBlanksAs val="gap"/>
    <c:showDLblsOverMax val="0"/>
  </c:chart>
  <c:txPr>
    <a:bodyPr/>
    <a:lstStyle/>
    <a:p>
      <a:pPr>
        <a:defRPr lang="zh-CN" sz="18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dPt>
            <c:idx val="0"/>
            <c:bubble3D val="0"/>
            <c:spPr>
              <a:gradFill flip="none" rotWithShape="1">
                <a:gsLst>
                  <a:gs pos="0">
                    <a:srgbClr val="CC6016"/>
                  </a:gs>
                  <a:gs pos="33000">
                    <a:srgbClr val="F79646">
                      <a:lumMod val="75000"/>
                    </a:srgbClr>
                  </a:gs>
                  <a:gs pos="100000">
                    <a:srgbClr val="F3A875"/>
                  </a:gs>
                </a:gsLst>
                <a:lin ang="18900000" scaled="1"/>
                <a:tileRect/>
              </a:gradFill>
              <a:ln>
                <a:solidFill>
                  <a:srgbClr val="F79646">
                    <a:lumMod val="75000"/>
                  </a:srgbClr>
                </a:solidFill>
              </a:ln>
              <a:effectLst>
                <a:outerShdw blurRad="50800" dist="50800" dir="5400000" algn="tl" rotWithShape="0">
                  <a:prstClr val="black">
                    <a:alpha val="30000"/>
                  </a:prstClr>
                </a:outerShdw>
              </a:effectLst>
            </c:spPr>
            <c:extLst>
              <c:ext xmlns:c16="http://schemas.microsoft.com/office/drawing/2014/chart" uri="{C3380CC4-5D6E-409C-BE32-E72D297353CC}">
                <c16:uniqueId val="{00000001-5BB1-40DE-A977-07639800A7CC}"/>
              </c:ext>
            </c:extLst>
          </c:dPt>
          <c:dPt>
            <c:idx val="1"/>
            <c:bubble3D val="0"/>
            <c:spPr>
              <a:solidFill>
                <a:sysClr val="window" lastClr="FFFFFF">
                  <a:lumMod val="85000"/>
                </a:sysClr>
              </a:solidFill>
            </c:spPr>
            <c:extLst>
              <c:ext xmlns:c16="http://schemas.microsoft.com/office/drawing/2014/chart" uri="{C3380CC4-5D6E-409C-BE32-E72D297353CC}">
                <c16:uniqueId val="{00000003-5BB1-40DE-A977-07639800A7CC}"/>
              </c:ext>
            </c:extLst>
          </c:dPt>
          <c:dLbls>
            <c:delete val="1"/>
          </c:dLbls>
          <c:cat>
            <c:numRef>
              <c:f>Sheet1!$A$2:$A$3</c:f>
              <c:numCache>
                <c:formatCode>General</c:formatCode>
                <c:ptCount val="2"/>
              </c:numCache>
            </c:num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5BB1-40DE-A977-07639800A7CC}"/>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dPt>
            <c:idx val="0"/>
            <c:bubble3D val="0"/>
            <c:spPr>
              <a:gradFill flip="none" rotWithShape="1">
                <a:gsLst>
                  <a:gs pos="47000">
                    <a:srgbClr val="5E5E5E"/>
                  </a:gs>
                  <a:gs pos="0">
                    <a:sysClr val="windowText" lastClr="000000">
                      <a:lumMod val="75000"/>
                      <a:lumOff val="25000"/>
                    </a:sysClr>
                  </a:gs>
                  <a:gs pos="100000">
                    <a:sysClr val="window" lastClr="FFFFFF">
                      <a:lumMod val="50000"/>
                    </a:sysClr>
                  </a:gs>
                </a:gsLst>
                <a:lin ang="18900000" scaled="1"/>
                <a:tileRect/>
              </a:gradFill>
              <a:ln>
                <a:solidFill>
                  <a:sysClr val="windowText" lastClr="000000">
                    <a:lumMod val="65000"/>
                    <a:lumOff val="35000"/>
                  </a:sysClr>
                </a:solidFill>
              </a:ln>
              <a:effectLst>
                <a:outerShdw blurRad="50800" dist="50800" dir="5400000" algn="tl" rotWithShape="0">
                  <a:prstClr val="black">
                    <a:alpha val="30000"/>
                  </a:prstClr>
                </a:outerShdw>
              </a:effectLst>
            </c:spPr>
            <c:extLst>
              <c:ext xmlns:c16="http://schemas.microsoft.com/office/drawing/2014/chart" uri="{C3380CC4-5D6E-409C-BE32-E72D297353CC}">
                <c16:uniqueId val="{00000001-174D-4CE8-BDEF-B8288AD3FD4C}"/>
              </c:ext>
            </c:extLst>
          </c:dPt>
          <c:dPt>
            <c:idx val="1"/>
            <c:bubble3D val="0"/>
            <c:spPr>
              <a:solidFill>
                <a:srgbClr val="D9D9D9"/>
              </a:solidFill>
            </c:spPr>
            <c:extLst>
              <c:ext xmlns:c16="http://schemas.microsoft.com/office/drawing/2014/chart" uri="{C3380CC4-5D6E-409C-BE32-E72D297353CC}">
                <c16:uniqueId val="{00000003-174D-4CE8-BDEF-B8288AD3FD4C}"/>
              </c:ext>
            </c:extLst>
          </c:dPt>
          <c:dLbls>
            <c:delete val="1"/>
          </c:dLbls>
          <c:cat>
            <c:numRef>
              <c:f>Sheet1!$A$2:$A$3</c:f>
              <c:numCache>
                <c:formatCode>General</c:formatCode>
                <c:ptCount val="2"/>
              </c:numCache>
            </c:numRef>
          </c:cat>
          <c:val>
            <c:numRef>
              <c:f>Sheet1!$B$2:$B$3</c:f>
              <c:numCache>
                <c:formatCode>General</c:formatCode>
                <c:ptCount val="2"/>
                <c:pt idx="0">
                  <c:v>59</c:v>
                </c:pt>
                <c:pt idx="1">
                  <c:v>41</c:v>
                </c:pt>
              </c:numCache>
            </c:numRef>
          </c:val>
          <c:extLst>
            <c:ext xmlns:c16="http://schemas.microsoft.com/office/drawing/2014/chart" uri="{C3380CC4-5D6E-409C-BE32-E72D297353CC}">
              <c16:uniqueId val="{00000004-174D-4CE8-BDEF-B8288AD3FD4C}"/>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dPt>
            <c:idx val="0"/>
            <c:bubble3D val="0"/>
            <c:spPr>
              <a:gradFill flip="none" rotWithShape="1">
                <a:gsLst>
                  <a:gs pos="0">
                    <a:sysClr val="window" lastClr="FFFFFF">
                      <a:lumMod val="85000"/>
                    </a:sysClr>
                  </a:gs>
                  <a:gs pos="100000">
                    <a:sysClr val="window" lastClr="FFFFFF">
                      <a:lumMod val="95000"/>
                    </a:sysClr>
                  </a:gs>
                </a:gsLst>
                <a:lin ang="18900000" scaled="1"/>
                <a:tileRect/>
              </a:gradFill>
              <a:ln>
                <a:solidFill>
                  <a:sysClr val="window" lastClr="FFFFFF">
                    <a:lumMod val="75000"/>
                  </a:sysClr>
                </a:solidFill>
              </a:ln>
              <a:effectLst>
                <a:outerShdw blurRad="50800" dist="50800" dir="5400000" algn="tl" rotWithShape="0">
                  <a:prstClr val="black">
                    <a:alpha val="30000"/>
                  </a:prstClr>
                </a:outerShdw>
              </a:effectLst>
            </c:spPr>
            <c:extLst>
              <c:ext xmlns:c16="http://schemas.microsoft.com/office/drawing/2014/chart" uri="{C3380CC4-5D6E-409C-BE32-E72D297353CC}">
                <c16:uniqueId val="{00000001-602B-46C1-A70D-C86B4EA3E29B}"/>
              </c:ext>
            </c:extLst>
          </c:dPt>
          <c:dPt>
            <c:idx val="1"/>
            <c:bubble3D val="0"/>
            <c:spPr>
              <a:solidFill>
                <a:sysClr val="windowText" lastClr="000000">
                  <a:lumMod val="50000"/>
                  <a:lumOff val="50000"/>
                </a:sysClr>
              </a:solidFill>
            </c:spPr>
            <c:extLst>
              <c:ext xmlns:c16="http://schemas.microsoft.com/office/drawing/2014/chart" uri="{C3380CC4-5D6E-409C-BE32-E72D297353CC}">
                <c16:uniqueId val="{00000003-602B-46C1-A70D-C86B4EA3E29B}"/>
              </c:ext>
            </c:extLst>
          </c:dPt>
          <c:dLbls>
            <c:delete val="1"/>
          </c:dLbls>
          <c:cat>
            <c:numRef>
              <c:f>Sheet1!$A$2:$A$3</c:f>
              <c:numCache>
                <c:formatCode>General</c:formatCode>
                <c:ptCount val="2"/>
              </c:numCache>
            </c:num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602B-46C1-A70D-C86B4EA3E29B}"/>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accent6">
                  <a:lumMod val="75000"/>
                </a:schemeClr>
              </a:solidFill>
              <a:prstDash val="solid"/>
              <a:round/>
            </a:ln>
          </c:spPr>
          <c:marker>
            <c:symbol val="circle"/>
            <c:size val="5"/>
            <c:spPr>
              <a:solidFill>
                <a:schemeClr val="bg1"/>
              </a:solidFill>
              <a:ln w="9525" cap="flat" cmpd="sng" algn="ctr">
                <a:solidFill>
                  <a:schemeClr val="accent6">
                    <a:lumMod val="75000"/>
                  </a:schemeClr>
                </a:solidFill>
                <a:prstDash val="solid"/>
                <a:round/>
              </a:ln>
            </c:spPr>
          </c:marker>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1895</c:v>
                </c:pt>
                <c:pt idx="1">
                  <c:v>926</c:v>
                </c:pt>
                <c:pt idx="2">
                  <c:v>2805</c:v>
                </c:pt>
                <c:pt idx="3">
                  <c:v>1290</c:v>
                </c:pt>
                <c:pt idx="4">
                  <c:v>1690</c:v>
                </c:pt>
                <c:pt idx="5">
                  <c:v>3590</c:v>
                </c:pt>
              </c:numCache>
            </c:numRef>
          </c:val>
          <c:smooth val="1"/>
          <c:extLst>
            <c:ext xmlns:c16="http://schemas.microsoft.com/office/drawing/2014/chart" uri="{C3380CC4-5D6E-409C-BE32-E72D297353CC}">
              <c16:uniqueId val="{00000000-2666-4FCA-80E1-E0A00CDCC029}"/>
            </c:ext>
          </c:extLst>
        </c:ser>
        <c:ser>
          <c:idx val="1"/>
          <c:order val="1"/>
          <c:tx>
            <c:strRef>
              <c:f>Sheet1!$C$1</c:f>
              <c:strCache>
                <c:ptCount val="1"/>
                <c:pt idx="0">
                  <c:v>系列 2</c:v>
                </c:pt>
              </c:strCache>
            </c:strRef>
          </c:tx>
          <c:spPr>
            <a:ln w="28575" cap="rnd" cmpd="sng" algn="ctr">
              <a:solidFill>
                <a:schemeClr val="tx1">
                  <a:lumMod val="65000"/>
                  <a:lumOff val="35000"/>
                </a:schemeClr>
              </a:solidFill>
              <a:prstDash val="solid"/>
              <a:round/>
            </a:ln>
          </c:spPr>
          <c:marker>
            <c:symbol val="circle"/>
            <c:size val="7"/>
            <c:spPr>
              <a:solidFill>
                <a:schemeClr val="bg1"/>
              </a:solidFill>
              <a:ln w="9525" cap="flat" cmpd="sng" algn="ctr">
                <a:solidFill>
                  <a:schemeClr val="tx1">
                    <a:lumMod val="65000"/>
                    <a:lumOff val="35000"/>
                  </a:schemeClr>
                </a:solidFill>
                <a:prstDash val="solid"/>
                <a:round/>
              </a:ln>
            </c:spPr>
          </c:marker>
          <c:cat>
            <c:numRef>
              <c:f>Sheet1!$A$2:$A$7</c:f>
              <c:numCache>
                <c:formatCode>General</c:formatCode>
                <c:ptCount val="6"/>
                <c:pt idx="0">
                  <c:v>1</c:v>
                </c:pt>
                <c:pt idx="1">
                  <c:v>2</c:v>
                </c:pt>
                <c:pt idx="2">
                  <c:v>3</c:v>
                </c:pt>
                <c:pt idx="3">
                  <c:v>4</c:v>
                </c:pt>
                <c:pt idx="4">
                  <c:v>5</c:v>
                </c:pt>
                <c:pt idx="5">
                  <c:v>6</c:v>
                </c:pt>
              </c:numCache>
            </c:numRef>
          </c:cat>
          <c:val>
            <c:numRef>
              <c:f>Sheet1!$C$2:$C$7</c:f>
              <c:numCache>
                <c:formatCode>General</c:formatCode>
                <c:ptCount val="6"/>
                <c:pt idx="0">
                  <c:v>2574</c:v>
                </c:pt>
                <c:pt idx="1">
                  <c:v>943</c:v>
                </c:pt>
                <c:pt idx="2">
                  <c:v>1982</c:v>
                </c:pt>
                <c:pt idx="3">
                  <c:v>1722</c:v>
                </c:pt>
                <c:pt idx="4">
                  <c:v>3136</c:v>
                </c:pt>
                <c:pt idx="5">
                  <c:v>2042</c:v>
                </c:pt>
              </c:numCache>
            </c:numRef>
          </c:val>
          <c:smooth val="1"/>
          <c:extLst>
            <c:ext xmlns:c16="http://schemas.microsoft.com/office/drawing/2014/chart" uri="{C3380CC4-5D6E-409C-BE32-E72D297353CC}">
              <c16:uniqueId val="{00000001-2666-4FCA-80E1-E0A00CDCC029}"/>
            </c:ext>
          </c:extLst>
        </c:ser>
        <c:dLbls>
          <c:showLegendKey val="0"/>
          <c:showVal val="0"/>
          <c:showCatName val="0"/>
          <c:showSerName val="0"/>
          <c:showPercent val="0"/>
          <c:showBubbleSize val="0"/>
        </c:dLbls>
        <c:marker val="1"/>
        <c:smooth val="0"/>
        <c:axId val="139572352"/>
        <c:axId val="139574272"/>
      </c:lineChart>
      <c:catAx>
        <c:axId val="139572352"/>
        <c:scaling>
          <c:orientation val="minMax"/>
        </c:scaling>
        <c:delete val="0"/>
        <c:axPos val="b"/>
        <c:majorGridlines>
          <c:spPr>
            <a:ln w="9525" cap="flat" cmpd="sng" algn="ctr">
              <a:solidFill>
                <a:schemeClr val="bg1">
                  <a:lumMod val="75000"/>
                </a:schemeClr>
              </a:solidFill>
              <a:prstDash val="solid"/>
              <a:round/>
            </a:ln>
          </c:spPr>
        </c:majorGridlines>
        <c:numFmt formatCode="General" sourceLinked="1"/>
        <c:majorTickMark val="out"/>
        <c:minorTickMark val="none"/>
        <c:tickLblPos val="nextTo"/>
        <c:spPr>
          <a:ln w="9525" cap="flat" cmpd="sng" algn="ctr">
            <a:solidFill>
              <a:schemeClr val="bg1">
                <a:lumMod val="7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39574272"/>
        <c:crosses val="autoZero"/>
        <c:auto val="1"/>
        <c:lblAlgn val="ctr"/>
        <c:lblOffset val="100"/>
        <c:noMultiLvlLbl val="0"/>
      </c:catAx>
      <c:valAx>
        <c:axId val="139574272"/>
        <c:scaling>
          <c:orientation val="minMax"/>
        </c:scaling>
        <c:delete val="0"/>
        <c:axPos val="l"/>
        <c:majorGridlines>
          <c:spPr>
            <a:ln w="9525" cap="flat" cmpd="sng" algn="ctr">
              <a:solidFill>
                <a:schemeClr val="bg1">
                  <a:lumMod val="65000"/>
                </a:schemeClr>
              </a:solidFill>
              <a:prstDash val="solid"/>
              <a:round/>
            </a:ln>
          </c:spPr>
        </c:majorGridlines>
        <c:numFmt formatCode="General" sourceLinked="1"/>
        <c:majorTickMark val="out"/>
        <c:minorTickMark val="none"/>
        <c:tickLblPos val="nextTo"/>
        <c:spPr>
          <a:ln w="9525" cap="flat" cmpd="sng" algn="ctr">
            <a:solidFill>
              <a:schemeClr val="bg1">
                <a:lumMod val="7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39572352"/>
        <c:crosses val="autoZero"/>
        <c:crossBetween val="between"/>
      </c:valAx>
      <c:spPr>
        <a:ln>
          <a:solidFill>
            <a:schemeClr val="bg1">
              <a:lumMod val="75000"/>
            </a:schemeClr>
          </a:solidFill>
        </a:ln>
      </c:spPr>
    </c:plotArea>
    <c:plotVisOnly val="1"/>
    <c:dispBlanksAs val="gap"/>
    <c:showDLblsOverMax val="0"/>
  </c:chart>
  <c:txPr>
    <a:bodyPr/>
    <a:lstStyle/>
    <a:p>
      <a:pPr>
        <a:defRPr lang="zh-CN" sz="1800"/>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系列 1</c:v>
                </c:pt>
              </c:strCache>
            </c:strRef>
          </c:tx>
          <c:spPr>
            <a:gradFill flip="none" rotWithShape="1">
              <a:gsLst>
                <a:gs pos="0">
                  <a:schemeClr val="bg1">
                    <a:lumMod val="85000"/>
                  </a:schemeClr>
                </a:gs>
                <a:gs pos="100000">
                  <a:schemeClr val="bg1">
                    <a:lumMod val="95000"/>
                  </a:schemeClr>
                </a:gs>
              </a:gsLst>
              <a:lin ang="16200000" scaled="1"/>
              <a:tileRect/>
            </a:gradFill>
            <a:ln>
              <a:solidFill>
                <a:schemeClr val="bg1">
                  <a:lumMod val="75000"/>
                </a:schemeClr>
              </a:solidFill>
            </a:ln>
            <a:effectLst>
              <a:outerShdw blurRad="76200" dist="76200" dir="5400000" algn="tl" rotWithShape="0">
                <a:prstClr val="black">
                  <a:alpha val="30000"/>
                </a:prstClr>
              </a:outerShdw>
            </a:effectLst>
          </c:spPr>
          <c:invertIfNegative val="0"/>
          <c:dPt>
            <c:idx val="0"/>
            <c:invertIfNegative val="0"/>
            <c:bubble3D val="0"/>
            <c:extLst>
              <c:ext xmlns:c16="http://schemas.microsoft.com/office/drawing/2014/chart" uri="{C3380CC4-5D6E-409C-BE32-E72D297353CC}">
                <c16:uniqueId val="{00000000-A0AF-4550-8B88-144BD4E12A6E}"/>
              </c:ext>
            </c:extLst>
          </c:dPt>
          <c:dPt>
            <c:idx val="2"/>
            <c:invertIfNegative val="0"/>
            <c:bubble3D val="0"/>
            <c:extLst>
              <c:ext xmlns:c16="http://schemas.microsoft.com/office/drawing/2014/chart" uri="{C3380CC4-5D6E-409C-BE32-E72D297353CC}">
                <c16:uniqueId val="{00000001-A0AF-4550-8B88-144BD4E12A6E}"/>
              </c:ext>
            </c:extLst>
          </c:dPt>
          <c:dPt>
            <c:idx val="3"/>
            <c:invertIfNegative val="0"/>
            <c:bubble3D val="0"/>
            <c:extLst>
              <c:ext xmlns:c16="http://schemas.microsoft.com/office/drawing/2014/chart" uri="{C3380CC4-5D6E-409C-BE32-E72D297353CC}">
                <c16:uniqueId val="{00000002-A0AF-4550-8B88-144BD4E12A6E}"/>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3-A0AF-4550-8B88-144BD4E12A6E}"/>
            </c:ext>
          </c:extLst>
        </c:ser>
        <c:ser>
          <c:idx val="1"/>
          <c:order val="1"/>
          <c:tx>
            <c:strRef>
              <c:f>Sheet1!$C$1</c:f>
              <c:strCache>
                <c:ptCount val="1"/>
                <c:pt idx="0">
                  <c:v>系列 2</c:v>
                </c:pt>
              </c:strCache>
            </c:strRef>
          </c:tx>
          <c:spPr>
            <a:solidFill>
              <a:schemeClr val="tx1">
                <a:lumMod val="65000"/>
                <a:lumOff val="35000"/>
              </a:schemeClr>
            </a:solidFill>
          </c:spPr>
          <c:invertIfNegative val="0"/>
          <c:dPt>
            <c:idx val="1"/>
            <c:invertIfNegative val="0"/>
            <c:bubble3D val="0"/>
            <c:spPr>
              <a:solidFill>
                <a:schemeClr val="accent6">
                  <a:lumMod val="75000"/>
                </a:schemeClr>
              </a:solidFill>
            </c:spPr>
            <c:extLst>
              <c:ext xmlns:c16="http://schemas.microsoft.com/office/drawing/2014/chart" uri="{C3380CC4-5D6E-409C-BE32-E72D297353CC}">
                <c16:uniqueId val="{00000005-A0AF-4550-8B88-144BD4E12A6E}"/>
              </c:ext>
            </c:extLst>
          </c:dPt>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6-A0AF-4550-8B88-144BD4E12A6E}"/>
            </c:ext>
          </c:extLst>
        </c:ser>
        <c:dLbls>
          <c:showLegendKey val="0"/>
          <c:showVal val="0"/>
          <c:showCatName val="0"/>
          <c:showSerName val="0"/>
          <c:showPercent val="0"/>
          <c:showBubbleSize val="0"/>
        </c:dLbls>
        <c:gapWidth val="150"/>
        <c:overlap val="100"/>
        <c:axId val="140330880"/>
        <c:axId val="140332416"/>
      </c:barChart>
      <c:catAx>
        <c:axId val="140330880"/>
        <c:scaling>
          <c:orientation val="minMax"/>
        </c:scaling>
        <c:delete val="0"/>
        <c:axPos val="l"/>
        <c:numFmt formatCode="General" sourceLinked="0"/>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40332416"/>
        <c:crosses val="autoZero"/>
        <c:auto val="1"/>
        <c:lblAlgn val="ctr"/>
        <c:lblOffset val="100"/>
        <c:noMultiLvlLbl val="0"/>
      </c:catAx>
      <c:valAx>
        <c:axId val="140332416"/>
        <c:scaling>
          <c:orientation val="minMax"/>
        </c:scaling>
        <c:delete val="0"/>
        <c:axPos val="b"/>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40330880"/>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bg1">
                  <a:lumMod val="75000"/>
                </a:schemeClr>
              </a:solidFill>
              <a:ln w="19050">
                <a:noFill/>
              </a:ln>
              <a:effectLst/>
            </c:spPr>
            <c:extLst>
              <c:ext xmlns:c16="http://schemas.microsoft.com/office/drawing/2014/chart" uri="{C3380CC4-5D6E-409C-BE32-E72D297353CC}">
                <c16:uniqueId val="{00000001-4687-414B-BF86-2CEA2AE2BEA2}"/>
              </c:ext>
            </c:extLst>
          </c:dPt>
          <c:dPt>
            <c:idx val="1"/>
            <c:bubble3D val="0"/>
            <c:spPr>
              <a:noFill/>
              <a:ln w="19050">
                <a:noFill/>
              </a:ln>
              <a:effectLst/>
            </c:spPr>
            <c:extLst>
              <c:ext xmlns:c16="http://schemas.microsoft.com/office/drawing/2014/chart" uri="{C3380CC4-5D6E-409C-BE32-E72D297353CC}">
                <c16:uniqueId val="{00000003-4687-414B-BF86-2CEA2AE2BEA2}"/>
              </c:ext>
            </c:extLst>
          </c:dPt>
          <c:cat>
            <c:strRef>
              <c:f>Sheet1!$A$2:$A$3</c:f>
              <c:strCache>
                <c:ptCount val="2"/>
                <c:pt idx="0">
                  <c:v>第一季度</c:v>
                </c:pt>
                <c:pt idx="1">
                  <c:v>第二季度</c:v>
                </c:pt>
              </c:strCache>
            </c:strRef>
          </c:cat>
          <c:val>
            <c:numRef>
              <c:f>Sheet1!$B$2:$B$3</c:f>
              <c:numCache>
                <c:formatCode>General</c:formatCode>
                <c:ptCount val="2"/>
                <c:pt idx="0">
                  <c:v>67</c:v>
                </c:pt>
                <c:pt idx="1">
                  <c:v>33</c:v>
                </c:pt>
              </c:numCache>
            </c:numRef>
          </c:val>
          <c:extLst>
            <c:ext xmlns:c16="http://schemas.microsoft.com/office/drawing/2014/chart" uri="{C3380CC4-5D6E-409C-BE32-E72D297353CC}">
              <c16:uniqueId val="{00000004-4687-414B-BF86-2CEA2AE2BEA2}"/>
            </c:ext>
          </c:extLst>
        </c:ser>
        <c:dLbls>
          <c:showLegendKey val="0"/>
          <c:showVal val="0"/>
          <c:showCatName val="0"/>
          <c:showSerName val="0"/>
          <c:showPercent val="0"/>
          <c:showBubbleSize val="0"/>
          <c:showLeaderLines val="1"/>
        </c:dLbls>
        <c:firstSliceAng val="0"/>
        <c:holeSize val="7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dPt>
            <c:idx val="0"/>
            <c:bubble3D val="0"/>
            <c:spPr>
              <a:solidFill>
                <a:srgbClr val="F79646">
                  <a:lumMod val="75000"/>
                </a:srgbClr>
              </a:solidFill>
              <a:ln w="19050">
                <a:noFill/>
              </a:ln>
              <a:effectLst/>
            </c:spPr>
            <c:extLst>
              <c:ext xmlns:c16="http://schemas.microsoft.com/office/drawing/2014/chart" uri="{C3380CC4-5D6E-409C-BE32-E72D297353CC}">
                <c16:uniqueId val="{00000001-7824-4FFE-A188-CDCF3274D2CE}"/>
              </c:ext>
            </c:extLst>
          </c:dPt>
          <c:dPt>
            <c:idx val="1"/>
            <c:bubble3D val="0"/>
            <c:spPr>
              <a:noFill/>
              <a:ln w="19050">
                <a:noFill/>
              </a:ln>
              <a:effectLst/>
            </c:spPr>
            <c:extLst>
              <c:ext xmlns:c16="http://schemas.microsoft.com/office/drawing/2014/chart" uri="{C3380CC4-5D6E-409C-BE32-E72D297353CC}">
                <c16:uniqueId val="{00000003-7824-4FFE-A188-CDCF3274D2CE}"/>
              </c:ext>
            </c:extLst>
          </c:dPt>
          <c:cat>
            <c:strRef>
              <c:f>Sheet1!$A$2:$A$3</c:f>
              <c:strCache>
                <c:ptCount val="2"/>
                <c:pt idx="0">
                  <c:v>第一季度</c:v>
                </c:pt>
                <c:pt idx="1">
                  <c:v>第二季度</c:v>
                </c:pt>
              </c:strCache>
            </c:strRef>
          </c:cat>
          <c:val>
            <c:numRef>
              <c:f>Sheet1!$B$2:$B$3</c:f>
              <c:numCache>
                <c:formatCode>General</c:formatCode>
                <c:ptCount val="2"/>
                <c:pt idx="0">
                  <c:v>81</c:v>
                </c:pt>
                <c:pt idx="1">
                  <c:v>19</c:v>
                </c:pt>
              </c:numCache>
            </c:numRef>
          </c:val>
          <c:extLst>
            <c:ext xmlns:c16="http://schemas.microsoft.com/office/drawing/2014/chart" uri="{C3380CC4-5D6E-409C-BE32-E72D297353CC}">
              <c16:uniqueId val="{00000004-7824-4FFE-A188-CDCF3274D2CE}"/>
            </c:ext>
          </c:extLst>
        </c:ser>
        <c:dLbls>
          <c:showLegendKey val="0"/>
          <c:showVal val="0"/>
          <c:showCatName val="0"/>
          <c:showSerName val="0"/>
          <c:showPercent val="0"/>
          <c:showBubbleSize val="0"/>
          <c:showLeaderLines val="1"/>
        </c:dLbls>
        <c:firstSliceAng val="0"/>
        <c:holeSize val="7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dPt>
            <c:idx val="0"/>
            <c:bubble3D val="0"/>
            <c:spPr>
              <a:solidFill>
                <a:sysClr val="windowText" lastClr="000000">
                  <a:lumMod val="65000"/>
                  <a:lumOff val="35000"/>
                </a:sysClr>
              </a:solidFill>
              <a:ln w="19050">
                <a:noFill/>
              </a:ln>
              <a:effectLst/>
            </c:spPr>
            <c:extLst>
              <c:ext xmlns:c16="http://schemas.microsoft.com/office/drawing/2014/chart" uri="{C3380CC4-5D6E-409C-BE32-E72D297353CC}">
                <c16:uniqueId val="{00000001-29F5-4644-A513-6E3F725729BE}"/>
              </c:ext>
            </c:extLst>
          </c:dPt>
          <c:dPt>
            <c:idx val="1"/>
            <c:bubble3D val="0"/>
            <c:spPr>
              <a:noFill/>
              <a:ln w="19050">
                <a:noFill/>
              </a:ln>
              <a:effectLst/>
            </c:spPr>
            <c:extLst>
              <c:ext xmlns:c16="http://schemas.microsoft.com/office/drawing/2014/chart" uri="{C3380CC4-5D6E-409C-BE32-E72D297353CC}">
                <c16:uniqueId val="{00000003-29F5-4644-A513-6E3F725729BE}"/>
              </c:ext>
            </c:extLst>
          </c:dPt>
          <c:cat>
            <c:strRef>
              <c:f>Sheet1!$A$2:$A$3</c:f>
              <c:strCache>
                <c:ptCount val="2"/>
                <c:pt idx="0">
                  <c:v>第一季度</c:v>
                </c:pt>
                <c:pt idx="1">
                  <c:v>第二季度</c:v>
                </c:pt>
              </c:strCache>
            </c:strRef>
          </c:cat>
          <c:val>
            <c:numRef>
              <c:f>Sheet1!$B$2:$B$3</c:f>
              <c:numCache>
                <c:formatCode>General</c:formatCode>
                <c:ptCount val="2"/>
                <c:pt idx="0">
                  <c:v>53</c:v>
                </c:pt>
                <c:pt idx="1">
                  <c:v>47</c:v>
                </c:pt>
              </c:numCache>
            </c:numRef>
          </c:val>
          <c:extLst>
            <c:ext xmlns:c16="http://schemas.microsoft.com/office/drawing/2014/chart" uri="{C3380CC4-5D6E-409C-BE32-E72D297353CC}">
              <c16:uniqueId val="{00000004-29F5-4644-A513-6E3F725729BE}"/>
            </c:ext>
          </c:extLst>
        </c:ser>
        <c:dLbls>
          <c:showLegendKey val="0"/>
          <c:showVal val="0"/>
          <c:showCatName val="0"/>
          <c:showSerName val="0"/>
          <c:showPercent val="0"/>
          <c:showBubbleSize val="0"/>
          <c:showLeaderLines val="1"/>
        </c:dLbls>
        <c:firstSliceAng val="0"/>
        <c:holeSize val="7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CB06F-55D8-4139-8E41-8AE5C66CFA7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1242B-E086-4BFA-A7CA-F34B92C86E2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11242B-E086-4BFA-A7CA-F34B92C86E2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68C37E1-DAB2-4BCA-B93F-7FF9DF2C7E3A}" type="slidenum">
              <a:rPr lang="zh-CN" altLang="en-US">
                <a:latin typeface="Calibri" panose="020F0502020204030204" charset="0"/>
              </a:rPr>
              <a:t>12</a:t>
            </a:fld>
            <a:endParaRPr lang="zh-CN" altLang="en-US">
              <a:latin typeface="Calibri" panose="020F050202020403020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32</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BE88923-3FA0-4EE2-BC1E-0C3BFD521123}" type="slidenum">
              <a:rPr lang="zh-CN" altLang="en-US">
                <a:latin typeface="Calibri" panose="020F0502020204030204" charset="0"/>
              </a:rPr>
              <a:t>33</a:t>
            </a:fld>
            <a:endParaRPr lang="zh-CN" altLang="en-US">
              <a:latin typeface="Calibri" panose="020F050202020403020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34</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12190413"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userDrawn="1"/>
        </p:nvCxnSpPr>
        <p:spPr>
          <a:xfrm>
            <a:off x="4943272" y="908720"/>
            <a:ext cx="2303868" cy="0"/>
          </a:xfrm>
          <a:prstGeom prst="line">
            <a:avLst/>
          </a:prstGeom>
          <a:ln w="28575">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4943272" y="404664"/>
            <a:ext cx="2303868" cy="0"/>
          </a:xfrm>
          <a:prstGeom prst="line">
            <a:avLst/>
          </a:prstGeom>
          <a:ln w="28575">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1600201"/>
            <a:ext cx="10971372"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1600201"/>
            <a:ext cx="10971372"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0" y="6356351"/>
            <a:ext cx="284443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0" y="6356351"/>
            <a:ext cx="284443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0413"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6793"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2023-01-10</a:t>
            </a:fld>
            <a:endParaRPr lang="zh-CN" altLang="en-US"/>
          </a:p>
        </p:txBody>
      </p:sp>
      <p:sp>
        <p:nvSpPr>
          <p:cNvPr id="8" name="页脚占位符 7"/>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
        <p:nvSpPr>
          <p:cNvPr id="10" name="TextBox 9"/>
          <p:cNvSpPr txBox="1"/>
          <p:nvPr userDrawn="1"/>
        </p:nvSpPr>
        <p:spPr>
          <a:xfrm>
            <a:off x="1774726" y="6453336"/>
            <a:ext cx="1224136" cy="121920"/>
          </a:xfrm>
          <a:prstGeom prst="rect">
            <a:avLst/>
          </a:prstGeom>
          <a:noFill/>
        </p:spPr>
        <p:txBody>
          <a:bodyPr wrap="square" rtlCol="0">
            <a:spAutoFit/>
          </a:bodyPr>
          <a:lstStyle/>
          <a:p>
            <a:pPr>
              <a:lnSpc>
                <a:spcPct val="200000"/>
              </a:lnSpc>
            </a:pPr>
            <a:r>
              <a:rPr lang="en-US" altLang="zh-CN" sz="100" dirty="0" smtClean="0">
                <a:latin typeface="微软雅黑" panose="020B0503020204020204" pitchFamily="34" charset="-122"/>
                <a:ea typeface="微软雅黑" panose="020B0503020204020204" pitchFamily="34" charset="-122"/>
                <a:hlinkClick r:id="rId2"/>
              </a:rPr>
              <a:t>PPT</a:t>
            </a:r>
            <a:r>
              <a:rPr lang="zh-CN" altLang="en-US" sz="100" dirty="0" smtClean="0">
                <a:latin typeface="微软雅黑" panose="020B0503020204020204" pitchFamily="34" charset="-122"/>
                <a:ea typeface="微软雅黑" panose="020B0503020204020204" pitchFamily="34" charset="-122"/>
                <a:hlinkClick r:id="rId2"/>
              </a:rPr>
              <a:t>下载</a:t>
            </a:r>
            <a:r>
              <a:rPr lang="zh-CN" altLang="en-US" sz="100" dirty="0" smtClean="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http://www.2Ppt.com/xiazai/</a:t>
            </a:r>
            <a:endParaRPr lang="en-US" altLang="zh-CN" sz="100" dirty="0" smtClean="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2023-01-10</a:t>
            </a:fld>
            <a:endParaRPr lang="zh-CN" altLang="en-US"/>
          </a:p>
        </p:txBody>
      </p:sp>
      <p:sp>
        <p:nvSpPr>
          <p:cNvPr id="4" name="页脚占位符 3"/>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1691469" y="1837974"/>
            <a:ext cx="3168352" cy="3168352"/>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椭圆 24"/>
          <p:cNvSpPr/>
          <p:nvPr/>
        </p:nvSpPr>
        <p:spPr>
          <a:xfrm>
            <a:off x="2024980" y="2171376"/>
            <a:ext cx="2501331" cy="2501331"/>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0" name="椭圆 19"/>
          <p:cNvSpPr/>
          <p:nvPr/>
        </p:nvSpPr>
        <p:spPr>
          <a:xfrm>
            <a:off x="2228850" y="2375246"/>
            <a:ext cx="2093591" cy="2093591"/>
          </a:xfrm>
          <a:prstGeom prst="ellipse">
            <a:avLst/>
          </a:prstGeom>
          <a:gradFill flip="none" rotWithShape="1">
            <a:gsLst>
              <a:gs pos="0">
                <a:schemeClr val="bg1">
                  <a:lumMod val="95000"/>
                </a:schemeClr>
              </a:gs>
              <a:gs pos="100000">
                <a:schemeClr val="bg1"/>
              </a:gs>
            </a:gsLst>
            <a:lin ang="16200000" scaled="1"/>
            <a:tileRect/>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4800" dirty="0">
              <a:solidFill>
                <a:schemeClr val="accent6">
                  <a:lumMod val="75000"/>
                </a:schemeClr>
              </a:solidFill>
              <a:latin typeface="Avant GardeBook" pitchFamily="50" charset="0"/>
              <a:ea typeface="微软雅黑" panose="020B0503020204020204" pitchFamily="34" charset="-122"/>
            </a:endParaRPr>
          </a:p>
        </p:txBody>
      </p:sp>
      <p:sp>
        <p:nvSpPr>
          <p:cNvPr id="1036" name="TextBox 1035"/>
          <p:cNvSpPr txBox="1"/>
          <p:nvPr/>
        </p:nvSpPr>
        <p:spPr>
          <a:xfrm>
            <a:off x="5735166" y="2360401"/>
            <a:ext cx="4801314" cy="1015663"/>
          </a:xfrm>
          <a:prstGeom prst="rect">
            <a:avLst/>
          </a:prstGeom>
          <a:noFill/>
        </p:spPr>
        <p:txBody>
          <a:bodyPr wrap="none" rtlCol="0">
            <a:spAutoFit/>
          </a:bodyPr>
          <a:lstStyle/>
          <a:p>
            <a:r>
              <a:rPr lang="zh-CN" altLang="en-US" sz="6000" dirty="0" smtClean="0">
                <a:solidFill>
                  <a:schemeClr val="accent6">
                    <a:lumMod val="75000"/>
                  </a:schemeClr>
                </a:solidFill>
                <a:latin typeface="方正正黑简体" panose="02000000000000000000" pitchFamily="2" charset="-122"/>
                <a:ea typeface="方正正黑简体" panose="02000000000000000000" pitchFamily="2" charset="-122"/>
              </a:rPr>
              <a:t>岗位竞聘</a:t>
            </a:r>
            <a:r>
              <a:rPr lang="zh-CN" altLang="en-US" sz="6000" dirty="0" smtClean="0">
                <a:solidFill>
                  <a:schemeClr val="tx1">
                    <a:lumMod val="65000"/>
                    <a:lumOff val="35000"/>
                  </a:schemeClr>
                </a:solidFill>
                <a:latin typeface="方正正黑简体" panose="02000000000000000000" pitchFamily="2" charset="-122"/>
                <a:ea typeface="方正正黑简体" panose="02000000000000000000" pitchFamily="2" charset="-122"/>
              </a:rPr>
              <a:t>演讲</a:t>
            </a:r>
            <a:endParaRPr lang="zh-CN" altLang="en-US" sz="60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sp>
        <p:nvSpPr>
          <p:cNvPr id="54" name="TextBox 53"/>
          <p:cNvSpPr txBox="1"/>
          <p:nvPr/>
        </p:nvSpPr>
        <p:spPr>
          <a:xfrm>
            <a:off x="5855960" y="3925040"/>
            <a:ext cx="4559726" cy="553998"/>
          </a:xfrm>
          <a:prstGeom prst="rect">
            <a:avLst/>
          </a:prstGeom>
          <a:noFill/>
          <a:effectLst/>
        </p:spPr>
        <p:txBody>
          <a:bodyPr wrap="square" rtlCol="0">
            <a:spAutoFit/>
          </a:bodyPr>
          <a:lstStyle/>
          <a:p>
            <a:pPr algn="ct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Your content to play here, or through your copy, </a:t>
            </a:r>
            <a:r>
              <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rPr>
              <a:t>paste in this box, and </a:t>
            </a:r>
          </a:p>
          <a:p>
            <a:pPr algn="ctr"/>
            <a:r>
              <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rPr>
              <a:t>select only the text. Your content to play here, or through your </a:t>
            </a:r>
          </a:p>
          <a:p>
            <a:pPr algn="ctr"/>
            <a:r>
              <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rPr>
              <a:t>copy, paste in this box, and select only the text.</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2535164" y="2542851"/>
            <a:ext cx="1480963" cy="1926719"/>
            <a:chOff x="939800" y="1171575"/>
            <a:chExt cx="1603375" cy="2085976"/>
          </a:xfrm>
        </p:grpSpPr>
        <p:sp>
          <p:nvSpPr>
            <p:cNvPr id="42" name="Freeform 45"/>
            <p:cNvSpPr/>
            <p:nvPr/>
          </p:nvSpPr>
          <p:spPr bwMode="auto">
            <a:xfrm>
              <a:off x="1239838" y="1171575"/>
              <a:ext cx="1041400" cy="1035050"/>
            </a:xfrm>
            <a:custGeom>
              <a:avLst/>
              <a:gdLst>
                <a:gd name="T0" fmla="*/ 218 w 278"/>
                <a:gd name="T1" fmla="*/ 39 h 276"/>
                <a:gd name="T2" fmla="*/ 263 w 278"/>
                <a:gd name="T3" fmla="*/ 83 h 276"/>
                <a:gd name="T4" fmla="*/ 135 w 278"/>
                <a:gd name="T5" fmla="*/ 276 h 276"/>
                <a:gd name="T6" fmla="*/ 22 w 278"/>
                <a:gd name="T7" fmla="*/ 216 h 276"/>
                <a:gd name="T8" fmla="*/ 33 w 278"/>
                <a:gd name="T9" fmla="*/ 53 h 276"/>
                <a:gd name="T10" fmla="*/ 218 w 278"/>
                <a:gd name="T11" fmla="*/ 39 h 276"/>
              </a:gdLst>
              <a:ahLst/>
              <a:cxnLst>
                <a:cxn ang="0">
                  <a:pos x="T0" y="T1"/>
                </a:cxn>
                <a:cxn ang="0">
                  <a:pos x="T2" y="T3"/>
                </a:cxn>
                <a:cxn ang="0">
                  <a:pos x="T4" y="T5"/>
                </a:cxn>
                <a:cxn ang="0">
                  <a:pos x="T6" y="T7"/>
                </a:cxn>
                <a:cxn ang="0">
                  <a:pos x="T8" y="T9"/>
                </a:cxn>
                <a:cxn ang="0">
                  <a:pos x="T10" y="T11"/>
                </a:cxn>
              </a:cxnLst>
              <a:rect l="0" t="0" r="r" b="b"/>
              <a:pathLst>
                <a:path w="278" h="276">
                  <a:moveTo>
                    <a:pt x="218" y="39"/>
                  </a:moveTo>
                  <a:cubicBezTo>
                    <a:pt x="243" y="43"/>
                    <a:pt x="257" y="60"/>
                    <a:pt x="263" y="83"/>
                  </a:cubicBezTo>
                  <a:cubicBezTo>
                    <a:pt x="278" y="144"/>
                    <a:pt x="246" y="274"/>
                    <a:pt x="135" y="276"/>
                  </a:cubicBezTo>
                  <a:cubicBezTo>
                    <a:pt x="78" y="276"/>
                    <a:pt x="37" y="262"/>
                    <a:pt x="22" y="216"/>
                  </a:cubicBezTo>
                  <a:cubicBezTo>
                    <a:pt x="7" y="169"/>
                    <a:pt x="0" y="95"/>
                    <a:pt x="33" y="53"/>
                  </a:cubicBezTo>
                  <a:cubicBezTo>
                    <a:pt x="74" y="0"/>
                    <a:pt x="160" y="0"/>
                    <a:pt x="218" y="39"/>
                  </a:cubicBezTo>
                  <a:close/>
                </a:path>
              </a:pathLst>
            </a:custGeom>
            <a:solidFill>
              <a:srgbClr val="7C30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6"/>
            <p:cNvSpPr/>
            <p:nvPr/>
          </p:nvSpPr>
          <p:spPr bwMode="auto">
            <a:xfrm>
              <a:off x="939800" y="2470150"/>
              <a:ext cx="1603375" cy="787400"/>
            </a:xfrm>
            <a:custGeom>
              <a:avLst/>
              <a:gdLst>
                <a:gd name="T0" fmla="*/ 167 w 428"/>
                <a:gd name="T1" fmla="*/ 0 h 210"/>
                <a:gd name="T2" fmla="*/ 20 w 428"/>
                <a:gd name="T3" fmla="*/ 81 h 210"/>
                <a:gd name="T4" fmla="*/ 0 w 428"/>
                <a:gd name="T5" fmla="*/ 121 h 210"/>
                <a:gd name="T6" fmla="*/ 214 w 428"/>
                <a:gd name="T7" fmla="*/ 210 h 210"/>
                <a:gd name="T8" fmla="*/ 428 w 428"/>
                <a:gd name="T9" fmla="*/ 121 h 210"/>
                <a:gd name="T10" fmla="*/ 408 w 428"/>
                <a:gd name="T11" fmla="*/ 81 h 210"/>
                <a:gd name="T12" fmla="*/ 262 w 428"/>
                <a:gd name="T13" fmla="*/ 1 h 210"/>
                <a:gd name="T14" fmla="*/ 167 w 428"/>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 h="210">
                  <a:moveTo>
                    <a:pt x="167" y="0"/>
                  </a:moveTo>
                  <a:cubicBezTo>
                    <a:pt x="63" y="45"/>
                    <a:pt x="32" y="70"/>
                    <a:pt x="20" y="81"/>
                  </a:cubicBezTo>
                  <a:cubicBezTo>
                    <a:pt x="12" y="88"/>
                    <a:pt x="5" y="103"/>
                    <a:pt x="0" y="121"/>
                  </a:cubicBezTo>
                  <a:cubicBezTo>
                    <a:pt x="55" y="176"/>
                    <a:pt x="130" y="210"/>
                    <a:pt x="214" y="210"/>
                  </a:cubicBezTo>
                  <a:cubicBezTo>
                    <a:pt x="298" y="210"/>
                    <a:pt x="373" y="176"/>
                    <a:pt x="428" y="121"/>
                  </a:cubicBezTo>
                  <a:cubicBezTo>
                    <a:pt x="422" y="103"/>
                    <a:pt x="416" y="88"/>
                    <a:pt x="408" y="81"/>
                  </a:cubicBezTo>
                  <a:cubicBezTo>
                    <a:pt x="396" y="70"/>
                    <a:pt x="366" y="46"/>
                    <a:pt x="262" y="1"/>
                  </a:cubicBezTo>
                  <a:lnTo>
                    <a:pt x="167" y="0"/>
                  </a:lnTo>
                  <a:close/>
                </a:path>
              </a:pathLst>
            </a:custGeom>
            <a:solidFill>
              <a:srgbClr val="F8C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7"/>
            <p:cNvSpPr/>
            <p:nvPr/>
          </p:nvSpPr>
          <p:spPr bwMode="auto">
            <a:xfrm>
              <a:off x="1554163" y="1895475"/>
              <a:ext cx="374650" cy="792163"/>
            </a:xfrm>
            <a:custGeom>
              <a:avLst/>
              <a:gdLst>
                <a:gd name="T0" fmla="*/ 100 w 100"/>
                <a:gd name="T1" fmla="*/ 62 h 211"/>
                <a:gd name="T2" fmla="*/ 100 w 100"/>
                <a:gd name="T3" fmla="*/ 177 h 211"/>
                <a:gd name="T4" fmla="*/ 0 w 100"/>
                <a:gd name="T5" fmla="*/ 177 h 211"/>
                <a:gd name="T6" fmla="*/ 0 w 100"/>
                <a:gd name="T7" fmla="*/ 62 h 211"/>
                <a:gd name="T8" fmla="*/ 100 w 100"/>
                <a:gd name="T9" fmla="*/ 62 h 211"/>
              </a:gdLst>
              <a:ahLst/>
              <a:cxnLst>
                <a:cxn ang="0">
                  <a:pos x="T0" y="T1"/>
                </a:cxn>
                <a:cxn ang="0">
                  <a:pos x="T2" y="T3"/>
                </a:cxn>
                <a:cxn ang="0">
                  <a:pos x="T4" y="T5"/>
                </a:cxn>
                <a:cxn ang="0">
                  <a:pos x="T6" y="T7"/>
                </a:cxn>
                <a:cxn ang="0">
                  <a:pos x="T8" y="T9"/>
                </a:cxn>
              </a:cxnLst>
              <a:rect l="0" t="0" r="r" b="b"/>
              <a:pathLst>
                <a:path w="100" h="211">
                  <a:moveTo>
                    <a:pt x="100" y="62"/>
                  </a:moveTo>
                  <a:cubicBezTo>
                    <a:pt x="100" y="177"/>
                    <a:pt x="100" y="177"/>
                    <a:pt x="100" y="177"/>
                  </a:cubicBezTo>
                  <a:cubicBezTo>
                    <a:pt x="73" y="211"/>
                    <a:pt x="27" y="210"/>
                    <a:pt x="0" y="177"/>
                  </a:cubicBezTo>
                  <a:cubicBezTo>
                    <a:pt x="0" y="62"/>
                    <a:pt x="0" y="62"/>
                    <a:pt x="0" y="62"/>
                  </a:cubicBezTo>
                  <a:cubicBezTo>
                    <a:pt x="0" y="0"/>
                    <a:pt x="100" y="0"/>
                    <a:pt x="100" y="62"/>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8"/>
            <p:cNvSpPr/>
            <p:nvPr/>
          </p:nvSpPr>
          <p:spPr bwMode="auto">
            <a:xfrm>
              <a:off x="1554163" y="1895475"/>
              <a:ext cx="374650" cy="604838"/>
            </a:xfrm>
            <a:custGeom>
              <a:avLst/>
              <a:gdLst>
                <a:gd name="T0" fmla="*/ 100 w 100"/>
                <a:gd name="T1" fmla="*/ 62 h 161"/>
                <a:gd name="T2" fmla="*/ 100 w 100"/>
                <a:gd name="T3" fmla="*/ 139 h 161"/>
                <a:gd name="T4" fmla="*/ 50 w 100"/>
                <a:gd name="T5" fmla="*/ 161 h 161"/>
                <a:gd name="T6" fmla="*/ 0 w 100"/>
                <a:gd name="T7" fmla="*/ 139 h 161"/>
                <a:gd name="T8" fmla="*/ 0 w 100"/>
                <a:gd name="T9" fmla="*/ 62 h 161"/>
                <a:gd name="T10" fmla="*/ 100 w 100"/>
                <a:gd name="T11" fmla="*/ 62 h 161"/>
              </a:gdLst>
              <a:ahLst/>
              <a:cxnLst>
                <a:cxn ang="0">
                  <a:pos x="T0" y="T1"/>
                </a:cxn>
                <a:cxn ang="0">
                  <a:pos x="T2" y="T3"/>
                </a:cxn>
                <a:cxn ang="0">
                  <a:pos x="T4" y="T5"/>
                </a:cxn>
                <a:cxn ang="0">
                  <a:pos x="T6" y="T7"/>
                </a:cxn>
                <a:cxn ang="0">
                  <a:pos x="T8" y="T9"/>
                </a:cxn>
                <a:cxn ang="0">
                  <a:pos x="T10" y="T11"/>
                </a:cxn>
              </a:cxnLst>
              <a:rect l="0" t="0" r="r" b="b"/>
              <a:pathLst>
                <a:path w="100" h="161">
                  <a:moveTo>
                    <a:pt x="100" y="62"/>
                  </a:moveTo>
                  <a:cubicBezTo>
                    <a:pt x="100" y="139"/>
                    <a:pt x="100" y="139"/>
                    <a:pt x="100" y="139"/>
                  </a:cubicBezTo>
                  <a:cubicBezTo>
                    <a:pt x="81" y="153"/>
                    <a:pt x="63" y="161"/>
                    <a:pt x="50" y="161"/>
                  </a:cubicBezTo>
                  <a:cubicBezTo>
                    <a:pt x="37" y="161"/>
                    <a:pt x="19" y="153"/>
                    <a:pt x="0" y="139"/>
                  </a:cubicBezTo>
                  <a:cubicBezTo>
                    <a:pt x="0" y="62"/>
                    <a:pt x="0" y="62"/>
                    <a:pt x="0" y="62"/>
                  </a:cubicBezTo>
                  <a:cubicBezTo>
                    <a:pt x="0" y="0"/>
                    <a:pt x="100" y="0"/>
                    <a:pt x="100" y="62"/>
                  </a:cubicBezTo>
                  <a:close/>
                </a:path>
              </a:pathLst>
            </a:custGeom>
            <a:solidFill>
              <a:srgbClr val="F3C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9"/>
            <p:cNvSpPr/>
            <p:nvPr/>
          </p:nvSpPr>
          <p:spPr bwMode="auto">
            <a:xfrm>
              <a:off x="1108075" y="1355725"/>
              <a:ext cx="1266825" cy="1073150"/>
            </a:xfrm>
            <a:custGeom>
              <a:avLst/>
              <a:gdLst>
                <a:gd name="T0" fmla="*/ 169 w 338"/>
                <a:gd name="T1" fmla="*/ 0 h 286"/>
                <a:gd name="T2" fmla="*/ 72 w 338"/>
                <a:gd name="T3" fmla="*/ 220 h 286"/>
                <a:gd name="T4" fmla="*/ 169 w 338"/>
                <a:gd name="T5" fmla="*/ 286 h 286"/>
                <a:gd name="T6" fmla="*/ 266 w 338"/>
                <a:gd name="T7" fmla="*/ 220 h 286"/>
                <a:gd name="T8" fmla="*/ 169 w 338"/>
                <a:gd name="T9" fmla="*/ 0 h 286"/>
              </a:gdLst>
              <a:ahLst/>
              <a:cxnLst>
                <a:cxn ang="0">
                  <a:pos x="T0" y="T1"/>
                </a:cxn>
                <a:cxn ang="0">
                  <a:pos x="T2" y="T3"/>
                </a:cxn>
                <a:cxn ang="0">
                  <a:pos x="T4" y="T5"/>
                </a:cxn>
                <a:cxn ang="0">
                  <a:pos x="T6" y="T7"/>
                </a:cxn>
                <a:cxn ang="0">
                  <a:pos x="T8" y="T9"/>
                </a:cxn>
              </a:cxnLst>
              <a:rect l="0" t="0" r="r" b="b"/>
              <a:pathLst>
                <a:path w="338" h="286">
                  <a:moveTo>
                    <a:pt x="169" y="0"/>
                  </a:moveTo>
                  <a:cubicBezTo>
                    <a:pt x="0" y="0"/>
                    <a:pt x="61" y="204"/>
                    <a:pt x="72" y="220"/>
                  </a:cubicBezTo>
                  <a:cubicBezTo>
                    <a:pt x="84" y="238"/>
                    <a:pt x="142" y="286"/>
                    <a:pt x="169" y="286"/>
                  </a:cubicBezTo>
                  <a:cubicBezTo>
                    <a:pt x="196" y="286"/>
                    <a:pt x="254" y="238"/>
                    <a:pt x="266" y="220"/>
                  </a:cubicBezTo>
                  <a:cubicBezTo>
                    <a:pt x="277" y="204"/>
                    <a:pt x="338" y="0"/>
                    <a:pt x="169" y="0"/>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0"/>
            <p:cNvSpPr/>
            <p:nvPr/>
          </p:nvSpPr>
          <p:spPr bwMode="auto">
            <a:xfrm>
              <a:off x="1539875" y="2116138"/>
              <a:ext cx="404813" cy="139700"/>
            </a:xfrm>
            <a:custGeom>
              <a:avLst/>
              <a:gdLst>
                <a:gd name="T0" fmla="*/ 108 w 108"/>
                <a:gd name="T1" fmla="*/ 7 h 37"/>
                <a:gd name="T2" fmla="*/ 0 w 108"/>
                <a:gd name="T3" fmla="*/ 0 h 37"/>
                <a:gd name="T4" fmla="*/ 108 w 108"/>
                <a:gd name="T5" fmla="*/ 7 h 37"/>
              </a:gdLst>
              <a:ahLst/>
              <a:cxnLst>
                <a:cxn ang="0">
                  <a:pos x="T0" y="T1"/>
                </a:cxn>
                <a:cxn ang="0">
                  <a:pos x="T2" y="T3"/>
                </a:cxn>
                <a:cxn ang="0">
                  <a:pos x="T4" y="T5"/>
                </a:cxn>
              </a:cxnLst>
              <a:rect l="0" t="0" r="r" b="b"/>
              <a:pathLst>
                <a:path w="108" h="37">
                  <a:moveTo>
                    <a:pt x="108" y="7"/>
                  </a:moveTo>
                  <a:cubicBezTo>
                    <a:pt x="70" y="19"/>
                    <a:pt x="28" y="15"/>
                    <a:pt x="0" y="0"/>
                  </a:cubicBezTo>
                  <a:cubicBezTo>
                    <a:pt x="10" y="32"/>
                    <a:pt x="89" y="37"/>
                    <a:pt x="108" y="7"/>
                  </a:cubicBezTo>
                  <a:close/>
                </a:path>
              </a:pathLst>
            </a:custGeom>
            <a:solidFill>
              <a:srgbClr val="F3C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1"/>
            <p:cNvSpPr/>
            <p:nvPr/>
          </p:nvSpPr>
          <p:spPr bwMode="auto">
            <a:xfrm>
              <a:off x="1209675" y="1763713"/>
              <a:ext cx="157163" cy="230188"/>
            </a:xfrm>
            <a:custGeom>
              <a:avLst/>
              <a:gdLst>
                <a:gd name="T0" fmla="*/ 12 w 42"/>
                <a:gd name="T1" fmla="*/ 3 h 61"/>
                <a:gd name="T2" fmla="*/ 37 w 42"/>
                <a:gd name="T3" fmla="*/ 25 h 61"/>
                <a:gd name="T4" fmla="*/ 30 w 42"/>
                <a:gd name="T5" fmla="*/ 58 h 61"/>
                <a:gd name="T6" fmla="*/ 5 w 42"/>
                <a:gd name="T7" fmla="*/ 36 h 61"/>
                <a:gd name="T8" fmla="*/ 12 w 42"/>
                <a:gd name="T9" fmla="*/ 3 h 61"/>
              </a:gdLst>
              <a:ahLst/>
              <a:cxnLst>
                <a:cxn ang="0">
                  <a:pos x="T0" y="T1"/>
                </a:cxn>
                <a:cxn ang="0">
                  <a:pos x="T2" y="T3"/>
                </a:cxn>
                <a:cxn ang="0">
                  <a:pos x="T4" y="T5"/>
                </a:cxn>
                <a:cxn ang="0">
                  <a:pos x="T6" y="T7"/>
                </a:cxn>
                <a:cxn ang="0">
                  <a:pos x="T8" y="T9"/>
                </a:cxn>
              </a:cxnLst>
              <a:rect l="0" t="0" r="r" b="b"/>
              <a:pathLst>
                <a:path w="42" h="61">
                  <a:moveTo>
                    <a:pt x="12" y="3"/>
                  </a:moveTo>
                  <a:cubicBezTo>
                    <a:pt x="21" y="0"/>
                    <a:pt x="32" y="10"/>
                    <a:pt x="37" y="25"/>
                  </a:cubicBezTo>
                  <a:cubicBezTo>
                    <a:pt x="42" y="40"/>
                    <a:pt x="39" y="55"/>
                    <a:pt x="30" y="58"/>
                  </a:cubicBezTo>
                  <a:cubicBezTo>
                    <a:pt x="21" y="61"/>
                    <a:pt x="10" y="51"/>
                    <a:pt x="5" y="36"/>
                  </a:cubicBezTo>
                  <a:cubicBezTo>
                    <a:pt x="0" y="20"/>
                    <a:pt x="3" y="5"/>
                    <a:pt x="12" y="3"/>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2"/>
            <p:cNvSpPr/>
            <p:nvPr/>
          </p:nvSpPr>
          <p:spPr bwMode="auto">
            <a:xfrm>
              <a:off x="2112963" y="1763713"/>
              <a:ext cx="157163" cy="230188"/>
            </a:xfrm>
            <a:custGeom>
              <a:avLst/>
              <a:gdLst>
                <a:gd name="T0" fmla="*/ 30 w 42"/>
                <a:gd name="T1" fmla="*/ 3 h 61"/>
                <a:gd name="T2" fmla="*/ 5 w 42"/>
                <a:gd name="T3" fmla="*/ 25 h 61"/>
                <a:gd name="T4" fmla="*/ 12 w 42"/>
                <a:gd name="T5" fmla="*/ 58 h 61"/>
                <a:gd name="T6" fmla="*/ 37 w 42"/>
                <a:gd name="T7" fmla="*/ 36 h 61"/>
                <a:gd name="T8" fmla="*/ 30 w 42"/>
                <a:gd name="T9" fmla="*/ 3 h 61"/>
              </a:gdLst>
              <a:ahLst/>
              <a:cxnLst>
                <a:cxn ang="0">
                  <a:pos x="T0" y="T1"/>
                </a:cxn>
                <a:cxn ang="0">
                  <a:pos x="T2" y="T3"/>
                </a:cxn>
                <a:cxn ang="0">
                  <a:pos x="T4" y="T5"/>
                </a:cxn>
                <a:cxn ang="0">
                  <a:pos x="T6" y="T7"/>
                </a:cxn>
                <a:cxn ang="0">
                  <a:pos x="T8" y="T9"/>
                </a:cxn>
              </a:cxnLst>
              <a:rect l="0" t="0" r="r" b="b"/>
              <a:pathLst>
                <a:path w="42" h="61">
                  <a:moveTo>
                    <a:pt x="30" y="3"/>
                  </a:moveTo>
                  <a:cubicBezTo>
                    <a:pt x="22" y="0"/>
                    <a:pt x="10" y="10"/>
                    <a:pt x="5" y="25"/>
                  </a:cubicBezTo>
                  <a:cubicBezTo>
                    <a:pt x="0" y="40"/>
                    <a:pt x="3" y="55"/>
                    <a:pt x="12" y="58"/>
                  </a:cubicBezTo>
                  <a:cubicBezTo>
                    <a:pt x="21" y="61"/>
                    <a:pt x="32" y="51"/>
                    <a:pt x="37" y="36"/>
                  </a:cubicBezTo>
                  <a:cubicBezTo>
                    <a:pt x="42" y="20"/>
                    <a:pt x="39" y="5"/>
                    <a:pt x="30" y="3"/>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3"/>
            <p:cNvSpPr/>
            <p:nvPr/>
          </p:nvSpPr>
          <p:spPr bwMode="auto">
            <a:xfrm>
              <a:off x="1209675" y="1292225"/>
              <a:ext cx="1068388" cy="652463"/>
            </a:xfrm>
            <a:custGeom>
              <a:avLst/>
              <a:gdLst>
                <a:gd name="T0" fmla="*/ 225 w 285"/>
                <a:gd name="T1" fmla="*/ 67 h 174"/>
                <a:gd name="T2" fmla="*/ 174 w 285"/>
                <a:gd name="T3" fmla="*/ 63 h 174"/>
                <a:gd name="T4" fmla="*/ 145 w 285"/>
                <a:gd name="T5" fmla="*/ 70 h 174"/>
                <a:gd name="T6" fmla="*/ 106 w 285"/>
                <a:gd name="T7" fmla="*/ 70 h 174"/>
                <a:gd name="T8" fmla="*/ 26 w 285"/>
                <a:gd name="T9" fmla="*/ 174 h 174"/>
                <a:gd name="T10" fmla="*/ 140 w 285"/>
                <a:gd name="T11" fmla="*/ 5 h 174"/>
                <a:gd name="T12" fmla="*/ 257 w 285"/>
                <a:gd name="T13" fmla="*/ 171 h 174"/>
                <a:gd name="T14" fmla="*/ 225 w 285"/>
                <a:gd name="T15" fmla="*/ 67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174">
                  <a:moveTo>
                    <a:pt x="225" y="67"/>
                  </a:moveTo>
                  <a:cubicBezTo>
                    <a:pt x="195" y="86"/>
                    <a:pt x="160" y="79"/>
                    <a:pt x="174" y="63"/>
                  </a:cubicBezTo>
                  <a:cubicBezTo>
                    <a:pt x="187" y="47"/>
                    <a:pt x="172" y="58"/>
                    <a:pt x="145" y="70"/>
                  </a:cubicBezTo>
                  <a:cubicBezTo>
                    <a:pt x="118" y="82"/>
                    <a:pt x="88" y="80"/>
                    <a:pt x="106" y="70"/>
                  </a:cubicBezTo>
                  <a:cubicBezTo>
                    <a:pt x="128" y="58"/>
                    <a:pt x="41" y="50"/>
                    <a:pt x="26" y="174"/>
                  </a:cubicBezTo>
                  <a:cubicBezTo>
                    <a:pt x="0" y="84"/>
                    <a:pt x="43" y="9"/>
                    <a:pt x="140" y="5"/>
                  </a:cubicBezTo>
                  <a:cubicBezTo>
                    <a:pt x="243" y="0"/>
                    <a:pt x="285" y="82"/>
                    <a:pt x="257" y="171"/>
                  </a:cubicBezTo>
                  <a:cubicBezTo>
                    <a:pt x="259" y="123"/>
                    <a:pt x="247" y="91"/>
                    <a:pt x="225" y="67"/>
                  </a:cubicBezTo>
                  <a:close/>
                </a:path>
              </a:pathLst>
            </a:custGeom>
            <a:solidFill>
              <a:srgbClr val="7C30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4"/>
            <p:cNvSpPr/>
            <p:nvPr/>
          </p:nvSpPr>
          <p:spPr bwMode="auto">
            <a:xfrm>
              <a:off x="1400175" y="2465388"/>
              <a:ext cx="341313" cy="341313"/>
            </a:xfrm>
            <a:custGeom>
              <a:avLst/>
              <a:gdLst>
                <a:gd name="T0" fmla="*/ 85 w 215"/>
                <a:gd name="T1" fmla="*/ 0 h 215"/>
                <a:gd name="T2" fmla="*/ 0 w 215"/>
                <a:gd name="T3" fmla="*/ 45 h 215"/>
                <a:gd name="T4" fmla="*/ 123 w 215"/>
                <a:gd name="T5" fmla="*/ 215 h 215"/>
                <a:gd name="T6" fmla="*/ 215 w 215"/>
                <a:gd name="T7" fmla="*/ 128 h 215"/>
                <a:gd name="T8" fmla="*/ 85 w 215"/>
                <a:gd name="T9" fmla="*/ 0 h 215"/>
              </a:gdLst>
              <a:ahLst/>
              <a:cxnLst>
                <a:cxn ang="0">
                  <a:pos x="T0" y="T1"/>
                </a:cxn>
                <a:cxn ang="0">
                  <a:pos x="T2" y="T3"/>
                </a:cxn>
                <a:cxn ang="0">
                  <a:pos x="T4" y="T5"/>
                </a:cxn>
                <a:cxn ang="0">
                  <a:pos x="T6" y="T7"/>
                </a:cxn>
                <a:cxn ang="0">
                  <a:pos x="T8" y="T9"/>
                </a:cxn>
              </a:cxnLst>
              <a:rect l="0" t="0" r="r" b="b"/>
              <a:pathLst>
                <a:path w="215" h="215">
                  <a:moveTo>
                    <a:pt x="85" y="0"/>
                  </a:moveTo>
                  <a:lnTo>
                    <a:pt x="0" y="45"/>
                  </a:lnTo>
                  <a:lnTo>
                    <a:pt x="123" y="215"/>
                  </a:lnTo>
                  <a:lnTo>
                    <a:pt x="215" y="128"/>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5"/>
            <p:cNvSpPr/>
            <p:nvPr/>
          </p:nvSpPr>
          <p:spPr bwMode="auto">
            <a:xfrm>
              <a:off x="1741488" y="2465388"/>
              <a:ext cx="341313" cy="341313"/>
            </a:xfrm>
            <a:custGeom>
              <a:avLst/>
              <a:gdLst>
                <a:gd name="T0" fmla="*/ 132 w 215"/>
                <a:gd name="T1" fmla="*/ 0 h 215"/>
                <a:gd name="T2" fmla="*/ 215 w 215"/>
                <a:gd name="T3" fmla="*/ 45 h 215"/>
                <a:gd name="T4" fmla="*/ 94 w 215"/>
                <a:gd name="T5" fmla="*/ 215 h 215"/>
                <a:gd name="T6" fmla="*/ 0 w 215"/>
                <a:gd name="T7" fmla="*/ 128 h 215"/>
                <a:gd name="T8" fmla="*/ 132 w 215"/>
                <a:gd name="T9" fmla="*/ 0 h 215"/>
              </a:gdLst>
              <a:ahLst/>
              <a:cxnLst>
                <a:cxn ang="0">
                  <a:pos x="T0" y="T1"/>
                </a:cxn>
                <a:cxn ang="0">
                  <a:pos x="T2" y="T3"/>
                </a:cxn>
                <a:cxn ang="0">
                  <a:pos x="T4" y="T5"/>
                </a:cxn>
                <a:cxn ang="0">
                  <a:pos x="T6" y="T7"/>
                </a:cxn>
                <a:cxn ang="0">
                  <a:pos x="T8" y="T9"/>
                </a:cxn>
              </a:cxnLst>
              <a:rect l="0" t="0" r="r" b="b"/>
              <a:pathLst>
                <a:path w="215" h="215">
                  <a:moveTo>
                    <a:pt x="132" y="0"/>
                  </a:moveTo>
                  <a:lnTo>
                    <a:pt x="215" y="45"/>
                  </a:lnTo>
                  <a:lnTo>
                    <a:pt x="94" y="215"/>
                  </a:lnTo>
                  <a:lnTo>
                    <a:pt x="0" y="128"/>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6"/>
            <p:cNvSpPr/>
            <p:nvPr/>
          </p:nvSpPr>
          <p:spPr bwMode="auto">
            <a:xfrm>
              <a:off x="1658938" y="2663825"/>
              <a:ext cx="165100" cy="150813"/>
            </a:xfrm>
            <a:custGeom>
              <a:avLst/>
              <a:gdLst>
                <a:gd name="T0" fmla="*/ 0 w 44"/>
                <a:gd name="T1" fmla="*/ 21 h 40"/>
                <a:gd name="T2" fmla="*/ 12 w 44"/>
                <a:gd name="T3" fmla="*/ 40 h 40"/>
                <a:gd name="T4" fmla="*/ 31 w 44"/>
                <a:gd name="T5" fmla="*/ 40 h 40"/>
                <a:gd name="T6" fmla="*/ 44 w 44"/>
                <a:gd name="T7" fmla="*/ 21 h 40"/>
                <a:gd name="T8" fmla="*/ 22 w 44"/>
                <a:gd name="T9" fmla="*/ 0 h 40"/>
                <a:gd name="T10" fmla="*/ 0 w 44"/>
                <a:gd name="T11" fmla="*/ 21 h 40"/>
              </a:gdLst>
              <a:ahLst/>
              <a:cxnLst>
                <a:cxn ang="0">
                  <a:pos x="T0" y="T1"/>
                </a:cxn>
                <a:cxn ang="0">
                  <a:pos x="T2" y="T3"/>
                </a:cxn>
                <a:cxn ang="0">
                  <a:pos x="T4" y="T5"/>
                </a:cxn>
                <a:cxn ang="0">
                  <a:pos x="T6" y="T7"/>
                </a:cxn>
                <a:cxn ang="0">
                  <a:pos x="T8" y="T9"/>
                </a:cxn>
                <a:cxn ang="0">
                  <a:pos x="T10" y="T11"/>
                </a:cxn>
              </a:cxnLst>
              <a:rect l="0" t="0" r="r" b="b"/>
              <a:pathLst>
                <a:path w="44" h="40">
                  <a:moveTo>
                    <a:pt x="0" y="21"/>
                  </a:moveTo>
                  <a:cubicBezTo>
                    <a:pt x="12" y="40"/>
                    <a:pt x="12" y="40"/>
                    <a:pt x="12" y="40"/>
                  </a:cubicBezTo>
                  <a:cubicBezTo>
                    <a:pt x="19" y="40"/>
                    <a:pt x="25" y="40"/>
                    <a:pt x="31" y="40"/>
                  </a:cubicBezTo>
                  <a:cubicBezTo>
                    <a:pt x="44" y="21"/>
                    <a:pt x="44" y="21"/>
                    <a:pt x="44" y="21"/>
                  </a:cubicBezTo>
                  <a:cubicBezTo>
                    <a:pt x="22" y="0"/>
                    <a:pt x="22" y="0"/>
                    <a:pt x="22" y="0"/>
                  </a:cubicBezTo>
                  <a:lnTo>
                    <a:pt x="0" y="21"/>
                  </a:lnTo>
                  <a:close/>
                </a:path>
              </a:pathLst>
            </a:custGeom>
            <a:solidFill>
              <a:srgbClr val="E83F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7"/>
            <p:cNvSpPr/>
            <p:nvPr/>
          </p:nvSpPr>
          <p:spPr bwMode="auto">
            <a:xfrm>
              <a:off x="1644650" y="2814638"/>
              <a:ext cx="193675" cy="442913"/>
            </a:xfrm>
            <a:custGeom>
              <a:avLst/>
              <a:gdLst>
                <a:gd name="T0" fmla="*/ 16 w 52"/>
                <a:gd name="T1" fmla="*/ 0 h 118"/>
                <a:gd name="T2" fmla="*/ 0 w 52"/>
                <a:gd name="T3" fmla="*/ 117 h 118"/>
                <a:gd name="T4" fmla="*/ 26 w 52"/>
                <a:gd name="T5" fmla="*/ 118 h 118"/>
                <a:gd name="T6" fmla="*/ 52 w 52"/>
                <a:gd name="T7" fmla="*/ 117 h 118"/>
                <a:gd name="T8" fmla="*/ 35 w 52"/>
                <a:gd name="T9" fmla="*/ 0 h 118"/>
                <a:gd name="T10" fmla="*/ 16 w 52"/>
                <a:gd name="T11" fmla="*/ 0 h 118"/>
              </a:gdLst>
              <a:ahLst/>
              <a:cxnLst>
                <a:cxn ang="0">
                  <a:pos x="T0" y="T1"/>
                </a:cxn>
                <a:cxn ang="0">
                  <a:pos x="T2" y="T3"/>
                </a:cxn>
                <a:cxn ang="0">
                  <a:pos x="T4" y="T5"/>
                </a:cxn>
                <a:cxn ang="0">
                  <a:pos x="T6" y="T7"/>
                </a:cxn>
                <a:cxn ang="0">
                  <a:pos x="T8" y="T9"/>
                </a:cxn>
                <a:cxn ang="0">
                  <a:pos x="T10" y="T11"/>
                </a:cxn>
              </a:cxnLst>
              <a:rect l="0" t="0" r="r" b="b"/>
              <a:pathLst>
                <a:path w="52" h="118">
                  <a:moveTo>
                    <a:pt x="16" y="0"/>
                  </a:moveTo>
                  <a:cubicBezTo>
                    <a:pt x="0" y="117"/>
                    <a:pt x="0" y="117"/>
                    <a:pt x="0" y="117"/>
                  </a:cubicBezTo>
                  <a:cubicBezTo>
                    <a:pt x="8" y="118"/>
                    <a:pt x="17" y="118"/>
                    <a:pt x="26" y="118"/>
                  </a:cubicBezTo>
                  <a:cubicBezTo>
                    <a:pt x="35" y="118"/>
                    <a:pt x="44" y="118"/>
                    <a:pt x="52" y="117"/>
                  </a:cubicBezTo>
                  <a:cubicBezTo>
                    <a:pt x="35" y="0"/>
                    <a:pt x="35" y="0"/>
                    <a:pt x="35" y="0"/>
                  </a:cubicBezTo>
                  <a:lnTo>
                    <a:pt x="16" y="0"/>
                  </a:lnTo>
                  <a:close/>
                </a:path>
              </a:pathLst>
            </a:custGeom>
            <a:solidFill>
              <a:srgbClr val="E83F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8"/>
            <p:cNvSpPr/>
            <p:nvPr/>
          </p:nvSpPr>
          <p:spPr bwMode="auto">
            <a:xfrm>
              <a:off x="1235075" y="3040063"/>
              <a:ext cx="15875" cy="104775"/>
            </a:xfrm>
            <a:custGeom>
              <a:avLst/>
              <a:gdLst>
                <a:gd name="T0" fmla="*/ 4 w 4"/>
                <a:gd name="T1" fmla="*/ 28 h 28"/>
                <a:gd name="T2" fmla="*/ 3 w 4"/>
                <a:gd name="T3" fmla="*/ 0 h 28"/>
                <a:gd name="T4" fmla="*/ 0 w 4"/>
                <a:gd name="T5" fmla="*/ 27 h 28"/>
                <a:gd name="T6" fmla="*/ 4 w 4"/>
                <a:gd name="T7" fmla="*/ 28 h 28"/>
              </a:gdLst>
              <a:ahLst/>
              <a:cxnLst>
                <a:cxn ang="0">
                  <a:pos x="T0" y="T1"/>
                </a:cxn>
                <a:cxn ang="0">
                  <a:pos x="T2" y="T3"/>
                </a:cxn>
                <a:cxn ang="0">
                  <a:pos x="T4" y="T5"/>
                </a:cxn>
                <a:cxn ang="0">
                  <a:pos x="T6" y="T7"/>
                </a:cxn>
              </a:cxnLst>
              <a:rect l="0" t="0" r="r" b="b"/>
              <a:pathLst>
                <a:path w="4" h="28">
                  <a:moveTo>
                    <a:pt x="4" y="28"/>
                  </a:moveTo>
                  <a:cubicBezTo>
                    <a:pt x="3" y="11"/>
                    <a:pt x="3" y="0"/>
                    <a:pt x="3" y="0"/>
                  </a:cubicBezTo>
                  <a:cubicBezTo>
                    <a:pt x="3" y="0"/>
                    <a:pt x="2" y="10"/>
                    <a:pt x="0" y="27"/>
                  </a:cubicBezTo>
                  <a:cubicBezTo>
                    <a:pt x="1" y="27"/>
                    <a:pt x="2" y="28"/>
                    <a:pt x="4" y="28"/>
                  </a:cubicBezTo>
                  <a:close/>
                </a:path>
              </a:pathLst>
            </a:custGeom>
            <a:solidFill>
              <a:srgbClr val="B78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9"/>
            <p:cNvSpPr/>
            <p:nvPr/>
          </p:nvSpPr>
          <p:spPr bwMode="auto">
            <a:xfrm>
              <a:off x="2232025" y="3040063"/>
              <a:ext cx="15875" cy="104775"/>
            </a:xfrm>
            <a:custGeom>
              <a:avLst/>
              <a:gdLst>
                <a:gd name="T0" fmla="*/ 0 w 4"/>
                <a:gd name="T1" fmla="*/ 28 h 28"/>
                <a:gd name="T2" fmla="*/ 0 w 4"/>
                <a:gd name="T3" fmla="*/ 0 h 28"/>
                <a:gd name="T4" fmla="*/ 4 w 4"/>
                <a:gd name="T5" fmla="*/ 27 h 28"/>
                <a:gd name="T6" fmla="*/ 0 w 4"/>
                <a:gd name="T7" fmla="*/ 28 h 28"/>
              </a:gdLst>
              <a:ahLst/>
              <a:cxnLst>
                <a:cxn ang="0">
                  <a:pos x="T0" y="T1"/>
                </a:cxn>
                <a:cxn ang="0">
                  <a:pos x="T2" y="T3"/>
                </a:cxn>
                <a:cxn ang="0">
                  <a:pos x="T4" y="T5"/>
                </a:cxn>
                <a:cxn ang="0">
                  <a:pos x="T6" y="T7"/>
                </a:cxn>
              </a:cxnLst>
              <a:rect l="0" t="0" r="r" b="b"/>
              <a:pathLst>
                <a:path w="4" h="28">
                  <a:moveTo>
                    <a:pt x="0" y="28"/>
                  </a:moveTo>
                  <a:cubicBezTo>
                    <a:pt x="0" y="11"/>
                    <a:pt x="0" y="0"/>
                    <a:pt x="0" y="0"/>
                  </a:cubicBezTo>
                  <a:cubicBezTo>
                    <a:pt x="0" y="0"/>
                    <a:pt x="2" y="10"/>
                    <a:pt x="4" y="27"/>
                  </a:cubicBezTo>
                  <a:cubicBezTo>
                    <a:pt x="3" y="27"/>
                    <a:pt x="1" y="28"/>
                    <a:pt x="0" y="28"/>
                  </a:cubicBezTo>
                  <a:close/>
                </a:path>
              </a:pathLst>
            </a:custGeom>
            <a:solidFill>
              <a:srgbClr val="B78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6" name="矩形 75"/>
          <p:cNvSpPr/>
          <p:nvPr/>
        </p:nvSpPr>
        <p:spPr>
          <a:xfrm>
            <a:off x="5876855" y="3376064"/>
            <a:ext cx="4538831" cy="336540"/>
          </a:xfrm>
          <a:prstGeom prst="rect">
            <a:avLst/>
          </a:prstGeom>
          <a:solidFill>
            <a:srgbClr val="CC6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chemeClr val="bg1"/>
                </a:solidFill>
                <a:latin typeface="微软雅黑" panose="020B0503020204020204" pitchFamily="34" charset="-122"/>
                <a:ea typeface="微软雅黑" panose="020B0503020204020204" pitchFamily="34" charset="-122"/>
              </a:rPr>
              <a:t>汇报人：</a:t>
            </a:r>
            <a:r>
              <a:rPr lang="en-US" altLang="zh-CN" sz="1600" smtClean="0">
                <a:solidFill>
                  <a:schemeClr val="bg1"/>
                </a:solidFill>
                <a:latin typeface="微软雅黑" panose="020B0503020204020204" pitchFamily="34" charset="-122"/>
                <a:ea typeface="微软雅黑" panose="020B0503020204020204" pitchFamily="34" charset="-122"/>
              </a:rPr>
              <a:t>PPT818      </a:t>
            </a:r>
            <a:r>
              <a:rPr lang="zh-CN" altLang="en-US" sz="1600" smtClean="0">
                <a:solidFill>
                  <a:schemeClr val="bg1"/>
                </a:solidFill>
                <a:latin typeface="微软雅黑" panose="020B0503020204020204" pitchFamily="34" charset="-122"/>
                <a:ea typeface="微软雅黑" panose="020B0503020204020204" pitchFamily="34" charset="-122"/>
              </a:rPr>
              <a:t>竞聘岗位：产品经理</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2/3*#ppt_w"/>
                                          </p:val>
                                        </p:tav>
                                        <p:tav tm="100000">
                                          <p:val>
                                            <p:strVal val="#ppt_w"/>
                                          </p:val>
                                        </p:tav>
                                      </p:tavLst>
                                    </p:anim>
                                    <p:anim calcmode="lin" valueType="num">
                                      <p:cBhvr>
                                        <p:cTn id="8" dur="500" fill="hold"/>
                                        <p:tgtEl>
                                          <p:spTgt spid="16"/>
                                        </p:tgtEl>
                                        <p:attrNameLst>
                                          <p:attrName>ppt_h</p:attrName>
                                        </p:attrNameLst>
                                      </p:cBhvr>
                                      <p:tavLst>
                                        <p:tav tm="0">
                                          <p:val>
                                            <p:strVal val="2/3*#ppt_h"/>
                                          </p:val>
                                        </p:tav>
                                        <p:tav tm="100000">
                                          <p:val>
                                            <p:strVal val="#ppt_h"/>
                                          </p:val>
                                        </p:tav>
                                      </p:tavLst>
                                    </p:anim>
                                  </p:childTnLst>
                                </p:cTn>
                              </p:par>
                              <p:par>
                                <p:cTn id="9" presetID="23" presetClass="entr" presetSubtype="3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strVal val="4*#ppt_w"/>
                                          </p:val>
                                        </p:tav>
                                        <p:tav tm="100000">
                                          <p:val>
                                            <p:strVal val="#ppt_w"/>
                                          </p:val>
                                        </p:tav>
                                      </p:tavLst>
                                    </p:anim>
                                    <p:anim calcmode="lin" valueType="num">
                                      <p:cBhvr>
                                        <p:cTn id="12" dur="500" fill="hold"/>
                                        <p:tgtEl>
                                          <p:spTgt spid="25"/>
                                        </p:tgtEl>
                                        <p:attrNameLst>
                                          <p:attrName>ppt_h</p:attrName>
                                        </p:attrNameLst>
                                      </p:cBhvr>
                                      <p:tavLst>
                                        <p:tav tm="0">
                                          <p:val>
                                            <p:strVal val="4*#ppt_h"/>
                                          </p:val>
                                        </p:tav>
                                        <p:tav tm="100000">
                                          <p:val>
                                            <p:strVal val="#ppt_h"/>
                                          </p:val>
                                        </p:tav>
                                      </p:tavLst>
                                    </p:anim>
                                  </p:childTnLst>
                                </p:cTn>
                              </p:par>
                              <p:par>
                                <p:cTn id="13" presetID="23" presetClass="entr" presetSubtype="28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strVal val="4/3*#ppt_w"/>
                                          </p:val>
                                        </p:tav>
                                        <p:tav tm="100000">
                                          <p:val>
                                            <p:strVal val="#ppt_w"/>
                                          </p:val>
                                        </p:tav>
                                      </p:tavLst>
                                    </p:anim>
                                    <p:anim calcmode="lin" valueType="num">
                                      <p:cBhvr>
                                        <p:cTn id="16" dur="500" fill="hold"/>
                                        <p:tgtEl>
                                          <p:spTgt spid="20"/>
                                        </p:tgtEl>
                                        <p:attrNameLst>
                                          <p:attrName>ppt_h</p:attrName>
                                        </p:attrNameLst>
                                      </p:cBhvr>
                                      <p:tavLst>
                                        <p:tav tm="0">
                                          <p:val>
                                            <p:strVal val="4/3*#ppt_h"/>
                                          </p:val>
                                        </p:tav>
                                        <p:tav tm="100000">
                                          <p:val>
                                            <p:strVal val="#ppt_h"/>
                                          </p:val>
                                        </p:tav>
                                      </p:tavLst>
                                    </p:anim>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randombar(horizontal)">
                                      <p:cBhvr>
                                        <p:cTn id="20" dur="500"/>
                                        <p:tgtEl>
                                          <p:spTgt spid="61"/>
                                        </p:tgtEl>
                                      </p:cBhvr>
                                    </p:animEffect>
                                  </p:childTnLst>
                                </p:cTn>
                              </p:par>
                            </p:childTnLst>
                          </p:cTn>
                        </p:par>
                        <p:par>
                          <p:cTn id="21" fill="hold">
                            <p:stCondLst>
                              <p:cond delay="1000"/>
                            </p:stCondLst>
                            <p:childTnLst>
                              <p:par>
                                <p:cTn id="22" presetID="56" presetClass="entr" presetSubtype="0" fill="hold" grpId="0" nodeType="afterEffect">
                                  <p:stCondLst>
                                    <p:cond delay="0"/>
                                  </p:stCondLst>
                                  <p:iterate type="lt">
                                    <p:tmPct val="20000"/>
                                  </p:iterate>
                                  <p:childTnLst>
                                    <p:set>
                                      <p:cBhvr>
                                        <p:cTn id="23" dur="1" fill="hold">
                                          <p:stCondLst>
                                            <p:cond delay="0"/>
                                          </p:stCondLst>
                                        </p:cTn>
                                        <p:tgtEl>
                                          <p:spTgt spid="1036"/>
                                        </p:tgtEl>
                                        <p:attrNameLst>
                                          <p:attrName>style.visibility</p:attrName>
                                        </p:attrNameLst>
                                      </p:cBhvr>
                                      <p:to>
                                        <p:strVal val="visible"/>
                                      </p:to>
                                    </p:set>
                                    <p:anim by="(-#ppt_w*2)" calcmode="lin" valueType="num">
                                      <p:cBhvr rctx="PPT">
                                        <p:cTn id="24" dur="250" autoRev="1" fill="hold">
                                          <p:stCondLst>
                                            <p:cond delay="0"/>
                                          </p:stCondLst>
                                        </p:cTn>
                                        <p:tgtEl>
                                          <p:spTgt spid="1036"/>
                                        </p:tgtEl>
                                        <p:attrNameLst>
                                          <p:attrName>ppt_w</p:attrName>
                                        </p:attrNameLst>
                                      </p:cBhvr>
                                    </p:anim>
                                    <p:anim by="(#ppt_w*0.50)" calcmode="lin" valueType="num">
                                      <p:cBhvr>
                                        <p:cTn id="25" dur="250" decel="50000" autoRev="1" fill="hold">
                                          <p:stCondLst>
                                            <p:cond delay="0"/>
                                          </p:stCondLst>
                                        </p:cTn>
                                        <p:tgtEl>
                                          <p:spTgt spid="1036"/>
                                        </p:tgtEl>
                                        <p:attrNameLst>
                                          <p:attrName>ppt_x</p:attrName>
                                        </p:attrNameLst>
                                      </p:cBhvr>
                                    </p:anim>
                                    <p:anim from="(-#ppt_h/2)" to="(#ppt_y)" calcmode="lin" valueType="num">
                                      <p:cBhvr>
                                        <p:cTn id="26" dur="500" fill="hold">
                                          <p:stCondLst>
                                            <p:cond delay="0"/>
                                          </p:stCondLst>
                                        </p:cTn>
                                        <p:tgtEl>
                                          <p:spTgt spid="1036"/>
                                        </p:tgtEl>
                                        <p:attrNameLst>
                                          <p:attrName>ppt_y</p:attrName>
                                        </p:attrNameLst>
                                      </p:cBhvr>
                                    </p:anim>
                                    <p:animRot by="21600000">
                                      <p:cBhvr>
                                        <p:cTn id="27" dur="500" fill="hold">
                                          <p:stCondLst>
                                            <p:cond delay="0"/>
                                          </p:stCondLst>
                                        </p:cTn>
                                        <p:tgtEl>
                                          <p:spTgt spid="1036"/>
                                        </p:tgtEl>
                                        <p:attrNameLst>
                                          <p:attrName>r</p:attrName>
                                        </p:attrNameLst>
                                      </p:cBhvr>
                                    </p:animRot>
                                  </p:childTnLst>
                                </p:cTn>
                              </p:par>
                            </p:childTnLst>
                          </p:cTn>
                        </p:par>
                        <p:par>
                          <p:cTn id="28" fill="hold">
                            <p:stCondLst>
                              <p:cond delay="2000"/>
                            </p:stCondLst>
                            <p:childTnLst>
                              <p:par>
                                <p:cTn id="29" presetID="16" presetClass="entr" presetSubtype="37"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barn(outVertical)">
                                      <p:cBhvr>
                                        <p:cTn id="31" dur="500"/>
                                        <p:tgtEl>
                                          <p:spTgt spid="54"/>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p:tgtEl>
                                          <p:spTgt spid="76"/>
                                        </p:tgtEl>
                                        <p:attrNameLst>
                                          <p:attrName>ppt_x</p:attrName>
                                        </p:attrNameLst>
                                      </p:cBhvr>
                                      <p:tavLst>
                                        <p:tav tm="0">
                                          <p:val>
                                            <p:strVal val="#ppt_x-#ppt_w*1.125000"/>
                                          </p:val>
                                        </p:tav>
                                        <p:tav tm="100000">
                                          <p:val>
                                            <p:strVal val="#ppt_x"/>
                                          </p:val>
                                        </p:tav>
                                      </p:tavLst>
                                    </p:anim>
                                    <p:animEffect transition="in" filter="wipe(right)">
                                      <p:cBhvr>
                                        <p:cTn id="3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0" grpId="0" animBg="1"/>
      <p:bldP spid="1036" grpId="0"/>
      <p:bldP spid="54" grpId="0"/>
      <p:bldP spid="7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
          <p:cNvSpPr/>
          <p:nvPr/>
        </p:nvSpPr>
        <p:spPr bwMode="auto">
          <a:xfrm>
            <a:off x="5480545" y="2959065"/>
            <a:ext cx="1325254" cy="220128"/>
          </a:xfrm>
          <a:custGeom>
            <a:avLst/>
            <a:gdLst>
              <a:gd name="T0" fmla="*/ 0 w 295"/>
              <a:gd name="T1" fmla="*/ 0 h 49"/>
              <a:gd name="T2" fmla="*/ 206 w 295"/>
              <a:gd name="T3" fmla="*/ 0 h 49"/>
              <a:gd name="T4" fmla="*/ 295 w 295"/>
              <a:gd name="T5" fmla="*/ 49 h 49"/>
              <a:gd name="T6" fmla="*/ 90 w 295"/>
              <a:gd name="T7" fmla="*/ 49 h 49"/>
              <a:gd name="T8" fmla="*/ 0 w 295"/>
              <a:gd name="T9" fmla="*/ 0 h 49"/>
            </a:gdLst>
            <a:ah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chemeClr val="bg1">
              <a:lumMod val="6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3" name="Freeform 11"/>
          <p:cNvSpPr/>
          <p:nvPr/>
        </p:nvSpPr>
        <p:spPr bwMode="auto">
          <a:xfrm>
            <a:off x="5067245" y="3668862"/>
            <a:ext cx="2156344" cy="224619"/>
          </a:xfrm>
          <a:custGeom>
            <a:avLst/>
            <a:gdLst>
              <a:gd name="T0" fmla="*/ 0 w 480"/>
              <a:gd name="T1" fmla="*/ 0 h 50"/>
              <a:gd name="T2" fmla="*/ 333 w 480"/>
              <a:gd name="T3" fmla="*/ 0 h 50"/>
              <a:gd name="T4" fmla="*/ 480 w 480"/>
              <a:gd name="T5" fmla="*/ 50 h 50"/>
              <a:gd name="T6" fmla="*/ 146 w 480"/>
              <a:gd name="T7" fmla="*/ 50 h 50"/>
              <a:gd name="T8" fmla="*/ 0 w 480"/>
              <a:gd name="T9" fmla="*/ 0 h 50"/>
            </a:gdLst>
            <a:ah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chemeClr val="bg1">
              <a:lumMod val="6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4" name="Freeform 12"/>
          <p:cNvSpPr/>
          <p:nvPr/>
        </p:nvSpPr>
        <p:spPr bwMode="auto">
          <a:xfrm>
            <a:off x="4662931" y="4378659"/>
            <a:ext cx="2973957" cy="224619"/>
          </a:xfrm>
          <a:custGeom>
            <a:avLst/>
            <a:gdLst>
              <a:gd name="T0" fmla="*/ 0 w 662"/>
              <a:gd name="T1" fmla="*/ 0 h 50"/>
              <a:gd name="T2" fmla="*/ 461 w 662"/>
              <a:gd name="T3" fmla="*/ 0 h 50"/>
              <a:gd name="T4" fmla="*/ 662 w 662"/>
              <a:gd name="T5" fmla="*/ 50 h 50"/>
              <a:gd name="T6" fmla="*/ 201 w 662"/>
              <a:gd name="T7" fmla="*/ 50 h 50"/>
              <a:gd name="T8" fmla="*/ 0 w 662"/>
              <a:gd name="T9" fmla="*/ 0 h 50"/>
            </a:gdLst>
            <a:ah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chemeClr val="bg1">
              <a:lumMod val="6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5" name="TextBox 4"/>
          <p:cNvSpPr txBox="1"/>
          <p:nvPr/>
        </p:nvSpPr>
        <p:spPr>
          <a:xfrm>
            <a:off x="8255446" y="4698045"/>
            <a:ext cx="2952328"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后。</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593224" y="3799567"/>
            <a:ext cx="2952328"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7" name="TextBox 6"/>
          <p:cNvSpPr txBox="1"/>
          <p:nvPr/>
        </p:nvSpPr>
        <p:spPr>
          <a:xfrm>
            <a:off x="7474160" y="3087526"/>
            <a:ext cx="2952328"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8" name="TextBox 7"/>
          <p:cNvSpPr txBox="1"/>
          <p:nvPr/>
        </p:nvSpPr>
        <p:spPr>
          <a:xfrm>
            <a:off x="2422796" y="2101445"/>
            <a:ext cx="2952328"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9" name="Freeform 6"/>
          <p:cNvSpPr/>
          <p:nvPr/>
        </p:nvSpPr>
        <p:spPr bwMode="auto">
          <a:xfrm>
            <a:off x="5480545" y="1916832"/>
            <a:ext cx="1199467" cy="1042233"/>
          </a:xfrm>
          <a:custGeom>
            <a:avLst/>
            <a:gdLst>
              <a:gd name="T0" fmla="*/ 0 w 267"/>
              <a:gd name="T1" fmla="*/ 232 h 232"/>
              <a:gd name="T2" fmla="*/ 135 w 267"/>
              <a:gd name="T3" fmla="*/ 0 h 232"/>
              <a:gd name="T4" fmla="*/ 267 w 267"/>
              <a:gd name="T5" fmla="*/ 232 h 232"/>
              <a:gd name="T6" fmla="*/ 0 w 267"/>
              <a:gd name="T7" fmla="*/ 232 h 232"/>
            </a:gdLst>
            <a:ahLst/>
            <a:cxnLst>
              <a:cxn ang="0">
                <a:pos x="T0" y="T1"/>
              </a:cxn>
              <a:cxn ang="0">
                <a:pos x="T2" y="T3"/>
              </a:cxn>
              <a:cxn ang="0">
                <a:pos x="T4" y="T5"/>
              </a:cxn>
              <a:cxn ang="0">
                <a:pos x="T6" y="T7"/>
              </a:cxn>
            </a:cxnLst>
            <a:rect l="0" t="0" r="r" b="b"/>
            <a:pathLst>
              <a:path w="267" h="232">
                <a:moveTo>
                  <a:pt x="0" y="232"/>
                </a:moveTo>
                <a:lnTo>
                  <a:pt x="135" y="0"/>
                </a:lnTo>
                <a:lnTo>
                  <a:pt x="267" y="232"/>
                </a:lnTo>
                <a:lnTo>
                  <a:pt x="0" y="232"/>
                </a:lnTo>
                <a:close/>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no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0" name="Freeform 7"/>
          <p:cNvSpPr/>
          <p:nvPr/>
        </p:nvSpPr>
        <p:spPr bwMode="auto">
          <a:xfrm>
            <a:off x="5067245" y="3179194"/>
            <a:ext cx="2026066" cy="489671"/>
          </a:xfrm>
          <a:custGeom>
            <a:avLst/>
            <a:gdLst>
              <a:gd name="T0" fmla="*/ 0 w 451"/>
              <a:gd name="T1" fmla="*/ 109 h 109"/>
              <a:gd name="T2" fmla="*/ 64 w 451"/>
              <a:gd name="T3" fmla="*/ 0 h 109"/>
              <a:gd name="T4" fmla="*/ 387 w 451"/>
              <a:gd name="T5" fmla="*/ 0 h 109"/>
              <a:gd name="T6" fmla="*/ 451 w 451"/>
              <a:gd name="T7" fmla="*/ 109 h 109"/>
              <a:gd name="T8" fmla="*/ 0 w 451"/>
              <a:gd name="T9" fmla="*/ 109 h 109"/>
            </a:gdLst>
            <a:ah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1" name="Freeform 8"/>
          <p:cNvSpPr/>
          <p:nvPr/>
        </p:nvSpPr>
        <p:spPr bwMode="auto">
          <a:xfrm>
            <a:off x="4662931" y="3893481"/>
            <a:ext cx="2843679" cy="485178"/>
          </a:xfrm>
          <a:custGeom>
            <a:avLst/>
            <a:gdLst>
              <a:gd name="T0" fmla="*/ 0 w 633"/>
              <a:gd name="T1" fmla="*/ 108 h 108"/>
              <a:gd name="T2" fmla="*/ 62 w 633"/>
              <a:gd name="T3" fmla="*/ 0 h 108"/>
              <a:gd name="T4" fmla="*/ 570 w 633"/>
              <a:gd name="T5" fmla="*/ 0 h 108"/>
              <a:gd name="T6" fmla="*/ 633 w 633"/>
              <a:gd name="T7" fmla="*/ 108 h 108"/>
              <a:gd name="T8" fmla="*/ 0 w 633"/>
              <a:gd name="T9" fmla="*/ 108 h 108"/>
            </a:gdLst>
            <a:ah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2" name="Freeform 9"/>
          <p:cNvSpPr/>
          <p:nvPr/>
        </p:nvSpPr>
        <p:spPr bwMode="auto">
          <a:xfrm>
            <a:off x="4038488" y="4603278"/>
            <a:ext cx="4097053" cy="862538"/>
          </a:xfrm>
          <a:custGeom>
            <a:avLst/>
            <a:gdLst>
              <a:gd name="T0" fmla="*/ 0 w 912"/>
              <a:gd name="T1" fmla="*/ 192 h 192"/>
              <a:gd name="T2" fmla="*/ 111 w 912"/>
              <a:gd name="T3" fmla="*/ 0 h 192"/>
              <a:gd name="T4" fmla="*/ 801 w 912"/>
              <a:gd name="T5" fmla="*/ 0 h 192"/>
              <a:gd name="T6" fmla="*/ 912 w 912"/>
              <a:gd name="T7" fmla="*/ 192 h 192"/>
              <a:gd name="T8" fmla="*/ 0 w 912"/>
              <a:gd name="T9" fmla="*/ 192 h 192"/>
            </a:gdLst>
            <a:ah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latin typeface="微软雅黑" panose="020B0503020204020204" pitchFamily="34" charset="-122"/>
                <a:ea typeface="微软雅黑" panose="020B0503020204020204" pitchFamily="34" charset="-122"/>
              </a:rPr>
              <a:t>添加标题</a:t>
            </a:r>
          </a:p>
        </p:txBody>
      </p:sp>
      <p:sp>
        <p:nvSpPr>
          <p:cNvPr id="16" name="TextBox 15"/>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3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300"/>
                                        <p:tgtEl>
                                          <p:spTgt spid="11"/>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300"/>
                                        <p:tgtEl>
                                          <p:spTgt spid="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300"/>
                                        <p:tgtEl>
                                          <p:spTgt spid="10"/>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300"/>
                                        <p:tgtEl>
                                          <p:spTgt spid="2"/>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300"/>
                                        <p:tgtEl>
                                          <p:spTgt spid="9"/>
                                        </p:tgtEl>
                                      </p:cBhvr>
                                    </p:animEffect>
                                  </p:childTnLst>
                                </p:cTn>
                              </p:par>
                            </p:childTnLst>
                          </p:cTn>
                        </p:par>
                        <p:par>
                          <p:cTn id="32" fill="hold">
                            <p:stCondLst>
                              <p:cond delay="3500"/>
                            </p:stCondLst>
                            <p:childTnLst>
                              <p:par>
                                <p:cTn id="33" presetID="1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p:tgtEl>
                                          <p:spTgt spid="5"/>
                                        </p:tgtEl>
                                        <p:attrNameLst>
                                          <p:attrName>ppt_x</p:attrName>
                                        </p:attrNameLst>
                                      </p:cBhvr>
                                      <p:tavLst>
                                        <p:tav tm="0">
                                          <p:val>
                                            <p:strVal val="#ppt_x-#ppt_w*1.125000"/>
                                          </p:val>
                                        </p:tav>
                                        <p:tav tm="100000">
                                          <p:val>
                                            <p:strVal val="#ppt_x"/>
                                          </p:val>
                                        </p:tav>
                                      </p:tavLst>
                                    </p:anim>
                                    <p:animEffect transition="in" filter="wipe(right)">
                                      <p:cBhvr>
                                        <p:cTn id="36" dur="500"/>
                                        <p:tgtEl>
                                          <p:spTgt spid="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p:tgtEl>
                                          <p:spTgt spid="6"/>
                                        </p:tgtEl>
                                        <p:attrNameLst>
                                          <p:attrName>ppt_x</p:attrName>
                                        </p:attrNameLst>
                                      </p:cBhvr>
                                      <p:tavLst>
                                        <p:tav tm="0">
                                          <p:val>
                                            <p:strVal val="#ppt_x+#ppt_w*1.125000"/>
                                          </p:val>
                                        </p:tav>
                                        <p:tav tm="100000">
                                          <p:val>
                                            <p:strVal val="#ppt_x"/>
                                          </p:val>
                                        </p:tav>
                                      </p:tavLst>
                                    </p:anim>
                                    <p:animEffect transition="in" filter="wipe(left)">
                                      <p:cBhvr>
                                        <p:cTn id="40" dur="500"/>
                                        <p:tgtEl>
                                          <p:spTgt spid="6"/>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p:tgtEl>
                                          <p:spTgt spid="7"/>
                                        </p:tgtEl>
                                        <p:attrNameLst>
                                          <p:attrName>ppt_x</p:attrName>
                                        </p:attrNameLst>
                                      </p:cBhvr>
                                      <p:tavLst>
                                        <p:tav tm="0">
                                          <p:val>
                                            <p:strVal val="#ppt_x-#ppt_w*1.125000"/>
                                          </p:val>
                                        </p:tav>
                                        <p:tav tm="100000">
                                          <p:val>
                                            <p:strVal val="#ppt_x"/>
                                          </p:val>
                                        </p:tav>
                                      </p:tavLst>
                                    </p:anim>
                                    <p:animEffect transition="in" filter="wipe(right)">
                                      <p:cBhvr>
                                        <p:cTn id="44" dur="500"/>
                                        <p:tgtEl>
                                          <p:spTgt spid="7"/>
                                        </p:tgtEl>
                                      </p:cBhvr>
                                    </p:animEffect>
                                  </p:childTnLst>
                                </p:cTn>
                              </p:par>
                              <p:par>
                                <p:cTn id="45" presetID="12" presetClass="entr" presetSubtype="2"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p:tgtEl>
                                          <p:spTgt spid="8"/>
                                        </p:tgtEl>
                                        <p:attrNameLst>
                                          <p:attrName>ppt_x</p:attrName>
                                        </p:attrNameLst>
                                      </p:cBhvr>
                                      <p:tavLst>
                                        <p:tav tm="0">
                                          <p:val>
                                            <p:strVal val="#ppt_x+#ppt_w*1.125000"/>
                                          </p:val>
                                        </p:tav>
                                        <p:tav tm="100000">
                                          <p:val>
                                            <p:strVal val="#ppt_x"/>
                                          </p:val>
                                        </p:tav>
                                      </p:tavLst>
                                    </p:anim>
                                    <p:animEffect transition="in" filter="wipe(left)">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1449215" y="1954702"/>
          <a:ext cx="1918194" cy="197835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409745" y="4468232"/>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521174" y="4150791"/>
            <a:ext cx="1774276" cy="285078"/>
          </a:xfrm>
          <a:prstGeom prst="rect">
            <a:avLst/>
          </a:prstGeom>
          <a:noFill/>
        </p:spPr>
        <p:txBody>
          <a:bodyPr wrap="square" tIns="0" bIns="0" rtlCol="0" anchor="t">
            <a:spAutoFit/>
          </a:bodyPr>
          <a:lstStyle/>
          <a:p>
            <a:pPr algn="ct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graphicFrame>
        <p:nvGraphicFramePr>
          <p:cNvPr id="5" name="图表 4"/>
          <p:cNvGraphicFramePr/>
          <p:nvPr/>
        </p:nvGraphicFramePr>
        <p:xfrm>
          <a:off x="3911358" y="1954702"/>
          <a:ext cx="1918194" cy="197835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871888" y="4468232"/>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983317" y="4150791"/>
            <a:ext cx="1774276" cy="285078"/>
          </a:xfrm>
          <a:prstGeom prst="rect">
            <a:avLst/>
          </a:prstGeom>
          <a:noFill/>
        </p:spPr>
        <p:txBody>
          <a:bodyPr wrap="square" tIns="0" bIns="0" rtlCol="0" anchor="t">
            <a:spAutoFit/>
          </a:bodyPr>
          <a:lstStyle/>
          <a:p>
            <a:pPr algn="ct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graphicFrame>
        <p:nvGraphicFramePr>
          <p:cNvPr id="8" name="图表 7"/>
          <p:cNvGraphicFramePr/>
          <p:nvPr/>
        </p:nvGraphicFramePr>
        <p:xfrm>
          <a:off x="6381180" y="1954702"/>
          <a:ext cx="1918194" cy="1978354"/>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6341710" y="4468232"/>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6453139" y="4150791"/>
            <a:ext cx="1774276" cy="285078"/>
          </a:xfrm>
          <a:prstGeom prst="rect">
            <a:avLst/>
          </a:prstGeom>
          <a:noFill/>
        </p:spPr>
        <p:txBody>
          <a:bodyPr wrap="square" tIns="0" bIns="0" rtlCol="0" anchor="t">
            <a:spAutoFit/>
          </a:bodyPr>
          <a:lstStyle/>
          <a:p>
            <a:pPr algn="ct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graphicFrame>
        <p:nvGraphicFramePr>
          <p:cNvPr id="11" name="图表 10"/>
          <p:cNvGraphicFramePr/>
          <p:nvPr/>
        </p:nvGraphicFramePr>
        <p:xfrm>
          <a:off x="8828511" y="1954702"/>
          <a:ext cx="1918194" cy="1978354"/>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8789041" y="4468232"/>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8900470" y="4150791"/>
            <a:ext cx="1774276" cy="285078"/>
          </a:xfrm>
          <a:prstGeom prst="rect">
            <a:avLst/>
          </a:prstGeom>
          <a:noFill/>
        </p:spPr>
        <p:txBody>
          <a:bodyPr wrap="square" tIns="0" bIns="0" rtlCol="0" anchor="t">
            <a:spAutoFit/>
          </a:bodyPr>
          <a:lstStyle/>
          <a:p>
            <a:pPr algn="ct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cxnSp>
        <p:nvCxnSpPr>
          <p:cNvPr id="14" name="直接连接符 13"/>
          <p:cNvCxnSpPr/>
          <p:nvPr/>
        </p:nvCxnSpPr>
        <p:spPr>
          <a:xfrm>
            <a:off x="3635886" y="1916832"/>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095206" y="1916832"/>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543478" y="1916832"/>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72937" y="2651492"/>
            <a:ext cx="909223" cy="584775"/>
          </a:xfrm>
          <a:prstGeom prst="rect">
            <a:avLst/>
          </a:prstGeom>
          <a:noFill/>
        </p:spPr>
        <p:txBody>
          <a:bodyPr wrap="none" rtlCol="0">
            <a:spAutoFit/>
          </a:bodyPr>
          <a:lstStyle/>
          <a:p>
            <a:r>
              <a:rPr lang="en-US" altLang="zh-CN" sz="3200" dirty="0" smtClean="0">
                <a:solidFill>
                  <a:schemeClr val="tx1">
                    <a:lumMod val="75000"/>
                    <a:lumOff val="25000"/>
                  </a:schemeClr>
                </a:solidFill>
                <a:latin typeface="Avant GardeBook" pitchFamily="50" charset="0"/>
              </a:rPr>
              <a:t>75</a:t>
            </a:r>
            <a:r>
              <a:rPr lang="en-US" altLang="zh-CN" dirty="0" smtClean="0">
                <a:solidFill>
                  <a:schemeClr val="tx1">
                    <a:lumMod val="75000"/>
                    <a:lumOff val="25000"/>
                  </a:schemeClr>
                </a:solidFill>
                <a:latin typeface="Avant GardeBook" pitchFamily="50" charset="0"/>
              </a:rPr>
              <a:t>%</a:t>
            </a:r>
            <a:endParaRPr lang="en-US" altLang="zh-CN" dirty="0">
              <a:solidFill>
                <a:schemeClr val="tx1">
                  <a:lumMod val="75000"/>
                  <a:lumOff val="25000"/>
                </a:schemeClr>
              </a:solidFill>
              <a:latin typeface="Avant GardeBook" pitchFamily="50" charset="0"/>
            </a:endParaRPr>
          </a:p>
        </p:txBody>
      </p:sp>
      <p:sp>
        <p:nvSpPr>
          <p:cNvPr id="18" name="TextBox 17"/>
          <p:cNvSpPr txBox="1"/>
          <p:nvPr/>
        </p:nvSpPr>
        <p:spPr>
          <a:xfrm>
            <a:off x="4435079" y="2651492"/>
            <a:ext cx="910827" cy="584775"/>
          </a:xfrm>
          <a:prstGeom prst="rect">
            <a:avLst/>
          </a:prstGeom>
          <a:noFill/>
        </p:spPr>
        <p:txBody>
          <a:bodyPr wrap="none" rtlCol="0">
            <a:spAutoFit/>
          </a:bodyPr>
          <a:lstStyle/>
          <a:p>
            <a:r>
              <a:rPr lang="en-US" altLang="zh-CN" sz="3200" dirty="0" smtClean="0">
                <a:solidFill>
                  <a:schemeClr val="tx1">
                    <a:lumMod val="75000"/>
                    <a:lumOff val="25000"/>
                  </a:schemeClr>
                </a:solidFill>
                <a:latin typeface="Avant GardeBook" pitchFamily="50" charset="0"/>
              </a:rPr>
              <a:t>82</a:t>
            </a:r>
            <a:r>
              <a:rPr lang="en-US" altLang="zh-CN" dirty="0" smtClean="0">
                <a:solidFill>
                  <a:schemeClr val="tx1">
                    <a:lumMod val="75000"/>
                    <a:lumOff val="25000"/>
                  </a:schemeClr>
                </a:solidFill>
                <a:latin typeface="Avant GardeBook" pitchFamily="50" charset="0"/>
              </a:rPr>
              <a:t>%</a:t>
            </a:r>
            <a:endParaRPr lang="en-US" altLang="zh-CN" dirty="0">
              <a:solidFill>
                <a:schemeClr val="tx1">
                  <a:lumMod val="75000"/>
                  <a:lumOff val="25000"/>
                </a:schemeClr>
              </a:solidFill>
              <a:latin typeface="Avant GardeBook" pitchFamily="50" charset="0"/>
            </a:endParaRPr>
          </a:p>
        </p:txBody>
      </p:sp>
      <p:sp>
        <p:nvSpPr>
          <p:cNvPr id="19" name="TextBox 18"/>
          <p:cNvSpPr txBox="1"/>
          <p:nvPr/>
        </p:nvSpPr>
        <p:spPr>
          <a:xfrm>
            <a:off x="6904901" y="2651492"/>
            <a:ext cx="942887" cy="584775"/>
          </a:xfrm>
          <a:prstGeom prst="rect">
            <a:avLst/>
          </a:prstGeom>
          <a:noFill/>
        </p:spPr>
        <p:txBody>
          <a:bodyPr wrap="none" rtlCol="0">
            <a:spAutoFit/>
          </a:bodyPr>
          <a:lstStyle/>
          <a:p>
            <a:r>
              <a:rPr lang="en-US" altLang="zh-CN" sz="3200" dirty="0" smtClean="0">
                <a:solidFill>
                  <a:schemeClr val="tx1">
                    <a:lumMod val="75000"/>
                    <a:lumOff val="25000"/>
                  </a:schemeClr>
                </a:solidFill>
                <a:latin typeface="Avant GardeBook" pitchFamily="50" charset="0"/>
              </a:rPr>
              <a:t>59</a:t>
            </a:r>
            <a:r>
              <a:rPr lang="en-US" altLang="zh-CN" dirty="0" smtClean="0">
                <a:solidFill>
                  <a:schemeClr val="tx1">
                    <a:lumMod val="75000"/>
                    <a:lumOff val="25000"/>
                  </a:schemeClr>
                </a:solidFill>
                <a:latin typeface="Avant GardeBook" pitchFamily="50" charset="0"/>
              </a:rPr>
              <a:t>%</a:t>
            </a:r>
            <a:endParaRPr lang="en-US" altLang="zh-CN" dirty="0">
              <a:solidFill>
                <a:schemeClr val="tx1">
                  <a:lumMod val="75000"/>
                  <a:lumOff val="25000"/>
                </a:schemeClr>
              </a:solidFill>
              <a:latin typeface="Avant GardeBook" pitchFamily="50" charset="0"/>
            </a:endParaRPr>
          </a:p>
        </p:txBody>
      </p:sp>
      <p:sp>
        <p:nvSpPr>
          <p:cNvPr id="20" name="TextBox 19"/>
          <p:cNvSpPr txBox="1"/>
          <p:nvPr/>
        </p:nvSpPr>
        <p:spPr>
          <a:xfrm>
            <a:off x="9352231" y="2651492"/>
            <a:ext cx="910827" cy="584775"/>
          </a:xfrm>
          <a:prstGeom prst="rect">
            <a:avLst/>
          </a:prstGeom>
          <a:noFill/>
        </p:spPr>
        <p:txBody>
          <a:bodyPr wrap="none" rtlCol="0">
            <a:spAutoFit/>
          </a:bodyPr>
          <a:lstStyle/>
          <a:p>
            <a:r>
              <a:rPr lang="en-US" altLang="zh-CN" sz="3200" dirty="0" smtClean="0">
                <a:solidFill>
                  <a:schemeClr val="tx1">
                    <a:lumMod val="75000"/>
                    <a:lumOff val="25000"/>
                  </a:schemeClr>
                </a:solidFill>
                <a:latin typeface="Avant GardeBook" pitchFamily="50" charset="0"/>
              </a:rPr>
              <a:t>23</a:t>
            </a:r>
            <a:r>
              <a:rPr lang="en-US" altLang="zh-CN" dirty="0" smtClean="0">
                <a:solidFill>
                  <a:schemeClr val="tx1">
                    <a:lumMod val="75000"/>
                    <a:lumOff val="25000"/>
                  </a:schemeClr>
                </a:solidFill>
                <a:latin typeface="Avant GardeBook" pitchFamily="50" charset="0"/>
              </a:rPr>
              <a:t>%</a:t>
            </a:r>
            <a:endParaRPr lang="en-US" altLang="zh-CN" dirty="0">
              <a:solidFill>
                <a:schemeClr val="tx1">
                  <a:lumMod val="75000"/>
                  <a:lumOff val="25000"/>
                </a:schemeClr>
              </a:solidFill>
              <a:latin typeface="Avant GardeBook" pitchFamily="50" charset="0"/>
            </a:endParaRPr>
          </a:p>
        </p:txBody>
      </p:sp>
      <p:sp>
        <p:nvSpPr>
          <p:cNvPr id="24" name="TextBox 23"/>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22"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childTnLst>
                          </p:cTn>
                        </p:par>
                        <p:par>
                          <p:cTn id="14" fill="hold">
                            <p:stCondLst>
                              <p:cond delay="500"/>
                            </p:stCondLst>
                            <p:childTnLst>
                              <p:par>
                                <p:cTn id="15" presetID="21"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1000"/>
                                        <p:tgtEl>
                                          <p:spTgt spid="2"/>
                                        </p:tgtEl>
                                      </p:cBhvr>
                                    </p:animEffect>
                                  </p:childTnLst>
                                </p:cTn>
                              </p:par>
                              <p:par>
                                <p:cTn id="18" presetID="12" presetClass="entr" presetSubtype="4" fill="hold" grpId="0" nodeType="withEffect">
                                  <p:stCondLst>
                                    <p:cond delay="0"/>
                                  </p:stCondLst>
                                  <p:iterate type="lt">
                                    <p:tmPct val="30000"/>
                                  </p:iterate>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p:tgtEl>
                                          <p:spTgt spid="17"/>
                                        </p:tgtEl>
                                        <p:attrNameLst>
                                          <p:attrName>ppt_y</p:attrName>
                                        </p:attrNameLst>
                                      </p:cBhvr>
                                      <p:tavLst>
                                        <p:tav tm="0">
                                          <p:val>
                                            <p:strVal val="#ppt_y+#ppt_h*1.125000"/>
                                          </p:val>
                                        </p:tav>
                                        <p:tav tm="100000">
                                          <p:val>
                                            <p:strVal val="#ppt_y"/>
                                          </p:val>
                                        </p:tav>
                                      </p:tavLst>
                                    </p:anim>
                                    <p:animEffect transition="in" filter="wipe(up)">
                                      <p:cBhvr>
                                        <p:cTn id="21" dur="500"/>
                                        <p:tgtEl>
                                          <p:spTgt spid="17"/>
                                        </p:tgtEl>
                                      </p:cBhvr>
                                    </p:animEffect>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ppt_x</p:attrName>
                                        </p:attrNameLst>
                                      </p:cBhvr>
                                      <p:tavLst>
                                        <p:tav tm="0">
                                          <p:val>
                                            <p:strVal val="#ppt_x-#ppt_w*1.125000"/>
                                          </p:val>
                                        </p:tav>
                                        <p:tav tm="100000">
                                          <p:val>
                                            <p:strVal val="#ppt_x"/>
                                          </p:val>
                                        </p:tav>
                                      </p:tavLst>
                                    </p:anim>
                                    <p:animEffect transition="in" filter="wipe(right)">
                                      <p:cBhvr>
                                        <p:cTn id="26" dur="500"/>
                                        <p:tgtEl>
                                          <p:spTgt spid="4"/>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p:tgtEl>
                                          <p:spTgt spid="3"/>
                                        </p:tgtEl>
                                        <p:attrNameLst>
                                          <p:attrName>ppt_x</p:attrName>
                                        </p:attrNameLst>
                                      </p:cBhvr>
                                      <p:tavLst>
                                        <p:tav tm="0">
                                          <p:val>
                                            <p:strVal val="#ppt_x-#ppt_w*1.125000"/>
                                          </p:val>
                                        </p:tav>
                                        <p:tav tm="100000">
                                          <p:val>
                                            <p:strVal val="#ppt_x"/>
                                          </p:val>
                                        </p:tav>
                                      </p:tavLst>
                                    </p:anim>
                                    <p:animEffect transition="in" filter="wipe(right)">
                                      <p:cBhvr>
                                        <p:cTn id="30" dur="500"/>
                                        <p:tgtEl>
                                          <p:spTgt spid="3"/>
                                        </p:tgtEl>
                                      </p:cBhvr>
                                    </p:animEffect>
                                  </p:childTnLst>
                                </p:cTn>
                              </p:par>
                            </p:childTnLst>
                          </p:cTn>
                        </p:par>
                        <p:par>
                          <p:cTn id="31" fill="hold">
                            <p:stCondLst>
                              <p:cond delay="2000"/>
                            </p:stCondLst>
                            <p:childTnLst>
                              <p:par>
                                <p:cTn id="32" presetID="21" presetClass="entr" presetSubtype="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heel(1)">
                                      <p:cBhvr>
                                        <p:cTn id="34" dur="1000"/>
                                        <p:tgtEl>
                                          <p:spTgt spid="5"/>
                                        </p:tgtEl>
                                      </p:cBhvr>
                                    </p:animEffect>
                                  </p:childTnLst>
                                </p:cTn>
                              </p:par>
                              <p:par>
                                <p:cTn id="35" presetID="12" presetClass="entr" presetSubtype="4" fill="hold" grpId="0" nodeType="withEffect">
                                  <p:stCondLst>
                                    <p:cond delay="0"/>
                                  </p:stCondLst>
                                  <p:iterate type="lt">
                                    <p:tmPct val="30000"/>
                                  </p:iterate>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ppt_y</p:attrName>
                                        </p:attrNameLst>
                                      </p:cBhvr>
                                      <p:tavLst>
                                        <p:tav tm="0">
                                          <p:val>
                                            <p:strVal val="#ppt_y+#ppt_h*1.125000"/>
                                          </p:val>
                                        </p:tav>
                                        <p:tav tm="100000">
                                          <p:val>
                                            <p:strVal val="#ppt_y"/>
                                          </p:val>
                                        </p:tav>
                                      </p:tavLst>
                                    </p:anim>
                                    <p:animEffect transition="in" filter="wipe(up)">
                                      <p:cBhvr>
                                        <p:cTn id="38" dur="500"/>
                                        <p:tgtEl>
                                          <p:spTgt spid="18"/>
                                        </p:tgtEl>
                                      </p:cBhvr>
                                    </p:animEffect>
                                  </p:childTnLst>
                                </p:cTn>
                              </p:par>
                            </p:childTnLst>
                          </p:cTn>
                        </p:par>
                        <p:par>
                          <p:cTn id="39" fill="hold">
                            <p:stCondLst>
                              <p:cond delay="3000"/>
                            </p:stCondLst>
                            <p:childTnLst>
                              <p:par>
                                <p:cTn id="40" presetID="1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p:tgtEl>
                                          <p:spTgt spid="7"/>
                                        </p:tgtEl>
                                        <p:attrNameLst>
                                          <p:attrName>ppt_x</p:attrName>
                                        </p:attrNameLst>
                                      </p:cBhvr>
                                      <p:tavLst>
                                        <p:tav tm="0">
                                          <p:val>
                                            <p:strVal val="#ppt_x-#ppt_w*1.125000"/>
                                          </p:val>
                                        </p:tav>
                                        <p:tav tm="100000">
                                          <p:val>
                                            <p:strVal val="#ppt_x"/>
                                          </p:val>
                                        </p:tav>
                                      </p:tavLst>
                                    </p:anim>
                                    <p:animEffect transition="in" filter="wipe(right)">
                                      <p:cBhvr>
                                        <p:cTn id="43" dur="500"/>
                                        <p:tgtEl>
                                          <p:spTgt spid="7"/>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p:tgtEl>
                                          <p:spTgt spid="6"/>
                                        </p:tgtEl>
                                        <p:attrNameLst>
                                          <p:attrName>ppt_x</p:attrName>
                                        </p:attrNameLst>
                                      </p:cBhvr>
                                      <p:tavLst>
                                        <p:tav tm="0">
                                          <p:val>
                                            <p:strVal val="#ppt_x-#ppt_w*1.125000"/>
                                          </p:val>
                                        </p:tav>
                                        <p:tav tm="100000">
                                          <p:val>
                                            <p:strVal val="#ppt_x"/>
                                          </p:val>
                                        </p:tav>
                                      </p:tavLst>
                                    </p:anim>
                                    <p:animEffect transition="in" filter="wipe(right)">
                                      <p:cBhvr>
                                        <p:cTn id="47" dur="500"/>
                                        <p:tgtEl>
                                          <p:spTgt spid="6"/>
                                        </p:tgtEl>
                                      </p:cBhvr>
                                    </p:animEffect>
                                  </p:childTnLst>
                                </p:cTn>
                              </p:par>
                            </p:childTnLst>
                          </p:cTn>
                        </p:par>
                        <p:par>
                          <p:cTn id="48" fill="hold">
                            <p:stCondLst>
                              <p:cond delay="3500"/>
                            </p:stCondLst>
                            <p:childTnLst>
                              <p:par>
                                <p:cTn id="49" presetID="21" presetClass="entr" presetSubtype="1"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heel(1)">
                                      <p:cBhvr>
                                        <p:cTn id="51" dur="1000"/>
                                        <p:tgtEl>
                                          <p:spTgt spid="8"/>
                                        </p:tgtEl>
                                      </p:cBhvr>
                                    </p:animEffect>
                                  </p:childTnLst>
                                </p:cTn>
                              </p:par>
                              <p:par>
                                <p:cTn id="52" presetID="12" presetClass="entr" presetSubtype="4" fill="hold" grpId="0" nodeType="withEffect">
                                  <p:stCondLst>
                                    <p:cond delay="0"/>
                                  </p:stCondLst>
                                  <p:iterate type="lt">
                                    <p:tmPct val="30000"/>
                                  </p:iterate>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p:tgtEl>
                                          <p:spTgt spid="19"/>
                                        </p:tgtEl>
                                        <p:attrNameLst>
                                          <p:attrName>ppt_y</p:attrName>
                                        </p:attrNameLst>
                                      </p:cBhvr>
                                      <p:tavLst>
                                        <p:tav tm="0">
                                          <p:val>
                                            <p:strVal val="#ppt_y+#ppt_h*1.125000"/>
                                          </p:val>
                                        </p:tav>
                                        <p:tav tm="100000">
                                          <p:val>
                                            <p:strVal val="#ppt_y"/>
                                          </p:val>
                                        </p:tav>
                                      </p:tavLst>
                                    </p:anim>
                                    <p:animEffect transition="in" filter="wipe(up)">
                                      <p:cBhvr>
                                        <p:cTn id="55" dur="500"/>
                                        <p:tgtEl>
                                          <p:spTgt spid="19"/>
                                        </p:tgtEl>
                                      </p:cBhvr>
                                    </p:animEffect>
                                  </p:childTnLst>
                                </p:cTn>
                              </p:par>
                            </p:childTnLst>
                          </p:cTn>
                        </p:par>
                        <p:par>
                          <p:cTn id="56" fill="hold">
                            <p:stCondLst>
                              <p:cond delay="4500"/>
                            </p:stCondLst>
                            <p:childTnLst>
                              <p:par>
                                <p:cTn id="57" presetID="12" presetClass="entr" presetSubtype="8"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p:tgtEl>
                                          <p:spTgt spid="10"/>
                                        </p:tgtEl>
                                        <p:attrNameLst>
                                          <p:attrName>ppt_x</p:attrName>
                                        </p:attrNameLst>
                                      </p:cBhvr>
                                      <p:tavLst>
                                        <p:tav tm="0">
                                          <p:val>
                                            <p:strVal val="#ppt_x-#ppt_w*1.125000"/>
                                          </p:val>
                                        </p:tav>
                                        <p:tav tm="100000">
                                          <p:val>
                                            <p:strVal val="#ppt_x"/>
                                          </p:val>
                                        </p:tav>
                                      </p:tavLst>
                                    </p:anim>
                                    <p:animEffect transition="in" filter="wipe(right)">
                                      <p:cBhvr>
                                        <p:cTn id="60" dur="500"/>
                                        <p:tgtEl>
                                          <p:spTgt spid="10"/>
                                        </p:tgtEl>
                                      </p:cBhvr>
                                    </p:animEffect>
                                  </p:childTnLst>
                                </p:cTn>
                              </p:par>
                              <p:par>
                                <p:cTn id="61" presetID="12" presetClass="entr" presetSubtype="8"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p:tgtEl>
                                          <p:spTgt spid="9"/>
                                        </p:tgtEl>
                                        <p:attrNameLst>
                                          <p:attrName>ppt_x</p:attrName>
                                        </p:attrNameLst>
                                      </p:cBhvr>
                                      <p:tavLst>
                                        <p:tav tm="0">
                                          <p:val>
                                            <p:strVal val="#ppt_x-#ppt_w*1.125000"/>
                                          </p:val>
                                        </p:tav>
                                        <p:tav tm="100000">
                                          <p:val>
                                            <p:strVal val="#ppt_x"/>
                                          </p:val>
                                        </p:tav>
                                      </p:tavLst>
                                    </p:anim>
                                    <p:animEffect transition="in" filter="wipe(right)">
                                      <p:cBhvr>
                                        <p:cTn id="64" dur="500"/>
                                        <p:tgtEl>
                                          <p:spTgt spid="9"/>
                                        </p:tgtEl>
                                      </p:cBhvr>
                                    </p:animEffect>
                                  </p:childTnLst>
                                </p:cTn>
                              </p:par>
                            </p:childTnLst>
                          </p:cTn>
                        </p:par>
                        <p:par>
                          <p:cTn id="65" fill="hold">
                            <p:stCondLst>
                              <p:cond delay="5000"/>
                            </p:stCondLst>
                            <p:childTnLst>
                              <p:par>
                                <p:cTn id="66" presetID="21" presetClass="entr" presetSubtype="1"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heel(1)">
                                      <p:cBhvr>
                                        <p:cTn id="68" dur="1000"/>
                                        <p:tgtEl>
                                          <p:spTgt spid="11"/>
                                        </p:tgtEl>
                                      </p:cBhvr>
                                    </p:animEffect>
                                  </p:childTnLst>
                                </p:cTn>
                              </p:par>
                              <p:par>
                                <p:cTn id="69" presetID="12" presetClass="entr" presetSubtype="4" fill="hold" grpId="0" nodeType="withEffect">
                                  <p:stCondLst>
                                    <p:cond delay="0"/>
                                  </p:stCondLst>
                                  <p:iterate type="lt">
                                    <p:tmPct val="30000"/>
                                  </p:iterate>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p:tgtEl>
                                          <p:spTgt spid="20"/>
                                        </p:tgtEl>
                                        <p:attrNameLst>
                                          <p:attrName>ppt_y</p:attrName>
                                        </p:attrNameLst>
                                      </p:cBhvr>
                                      <p:tavLst>
                                        <p:tav tm="0">
                                          <p:val>
                                            <p:strVal val="#ppt_y+#ppt_h*1.125000"/>
                                          </p:val>
                                        </p:tav>
                                        <p:tav tm="100000">
                                          <p:val>
                                            <p:strVal val="#ppt_y"/>
                                          </p:val>
                                        </p:tav>
                                      </p:tavLst>
                                    </p:anim>
                                    <p:animEffect transition="in" filter="wipe(up)">
                                      <p:cBhvr>
                                        <p:cTn id="72" dur="500"/>
                                        <p:tgtEl>
                                          <p:spTgt spid="20"/>
                                        </p:tgtEl>
                                      </p:cBhvr>
                                    </p:animEffect>
                                  </p:childTnLst>
                                </p:cTn>
                              </p:par>
                            </p:childTnLst>
                          </p:cTn>
                        </p:par>
                        <p:par>
                          <p:cTn id="73" fill="hold">
                            <p:stCondLst>
                              <p:cond delay="6000"/>
                            </p:stCondLst>
                            <p:childTnLst>
                              <p:par>
                                <p:cTn id="74" presetID="12" presetClass="entr" presetSubtype="8"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500"/>
                                        <p:tgtEl>
                                          <p:spTgt spid="13"/>
                                        </p:tgtEl>
                                        <p:attrNameLst>
                                          <p:attrName>ppt_x</p:attrName>
                                        </p:attrNameLst>
                                      </p:cBhvr>
                                      <p:tavLst>
                                        <p:tav tm="0">
                                          <p:val>
                                            <p:strVal val="#ppt_x-#ppt_w*1.125000"/>
                                          </p:val>
                                        </p:tav>
                                        <p:tav tm="100000">
                                          <p:val>
                                            <p:strVal val="#ppt_x"/>
                                          </p:val>
                                        </p:tav>
                                      </p:tavLst>
                                    </p:anim>
                                    <p:animEffect transition="in" filter="wipe(right)">
                                      <p:cBhvr>
                                        <p:cTn id="77" dur="500"/>
                                        <p:tgtEl>
                                          <p:spTgt spid="13"/>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p:tgtEl>
                                          <p:spTgt spid="12"/>
                                        </p:tgtEl>
                                        <p:attrNameLst>
                                          <p:attrName>ppt_x</p:attrName>
                                        </p:attrNameLst>
                                      </p:cBhvr>
                                      <p:tavLst>
                                        <p:tav tm="0">
                                          <p:val>
                                            <p:strVal val="#ppt_x-#ppt_w*1.125000"/>
                                          </p:val>
                                        </p:tav>
                                        <p:tav tm="100000">
                                          <p:val>
                                            <p:strVal val="#ppt_x"/>
                                          </p:val>
                                        </p:tav>
                                      </p:tavLst>
                                    </p:anim>
                                    <p:animEffect transition="in" filter="wipe(right)">
                                      <p:cBhvr>
                                        <p:cTn id="8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Graphic spid="5" grpId="0">
        <p:bldAsOne/>
      </p:bldGraphic>
      <p:bldP spid="6" grpId="0"/>
      <p:bldP spid="7" grpId="0"/>
      <p:bldGraphic spid="8" grpId="0">
        <p:bldAsOne/>
      </p:bldGraphic>
      <p:bldP spid="9" grpId="0"/>
      <p:bldP spid="10" grpId="0"/>
      <p:bldGraphic spid="11" grpId="0">
        <p:bldAsOne/>
      </p:bldGraphic>
      <p:bldP spid="12" grpId="0"/>
      <p:bldP spid="13"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3450775" y="3569758"/>
            <a:ext cx="215872" cy="1079359"/>
          </a:xfrm>
          <a:prstGeom prst="roundRect">
            <a:avLst>
              <a:gd name="adj" fmla="val 50000"/>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sz="1600">
              <a:solidFill>
                <a:schemeClr val="tx1">
                  <a:lumMod val="50000"/>
                  <a:lumOff val="50000"/>
                </a:schemeClr>
              </a:solidFill>
              <a:latin typeface="Avant GardeBook" pitchFamily="50" charset="0"/>
              <a:ea typeface="微软雅黑" panose="020B0503020204020204" pitchFamily="34" charset="-122"/>
            </a:endParaRPr>
          </a:p>
        </p:txBody>
      </p:sp>
      <p:sp>
        <p:nvSpPr>
          <p:cNvPr id="42" name="圆角矩形 41"/>
          <p:cNvSpPr/>
          <p:nvPr/>
        </p:nvSpPr>
        <p:spPr>
          <a:xfrm>
            <a:off x="4401564" y="3569758"/>
            <a:ext cx="215872" cy="1079359"/>
          </a:xfrm>
          <a:prstGeom prst="roundRect">
            <a:avLst>
              <a:gd name="adj" fmla="val 50000"/>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sz="1600">
              <a:solidFill>
                <a:schemeClr val="tx1">
                  <a:lumMod val="50000"/>
                  <a:lumOff val="50000"/>
                </a:schemeClr>
              </a:solidFill>
              <a:latin typeface="Avant GardeBook" pitchFamily="50" charset="0"/>
              <a:ea typeface="微软雅黑" panose="020B0503020204020204" pitchFamily="34" charset="-122"/>
            </a:endParaRPr>
          </a:p>
        </p:txBody>
      </p:sp>
      <p:sp>
        <p:nvSpPr>
          <p:cNvPr id="37" name="圆角矩形 36"/>
          <p:cNvSpPr/>
          <p:nvPr/>
        </p:nvSpPr>
        <p:spPr>
          <a:xfrm>
            <a:off x="4884102" y="3569758"/>
            <a:ext cx="215872" cy="1079359"/>
          </a:xfrm>
          <a:prstGeom prst="roundRect">
            <a:avLst>
              <a:gd name="adj" fmla="val 50000"/>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sz="1600">
              <a:solidFill>
                <a:schemeClr val="bg1"/>
              </a:solidFill>
              <a:latin typeface="Avant GardeBook" pitchFamily="50" charset="0"/>
              <a:ea typeface="微软雅黑" panose="020B0503020204020204" pitchFamily="34" charset="-122"/>
            </a:endParaRPr>
          </a:p>
        </p:txBody>
      </p:sp>
      <p:sp>
        <p:nvSpPr>
          <p:cNvPr id="38" name="圆角矩形 37"/>
          <p:cNvSpPr/>
          <p:nvPr/>
        </p:nvSpPr>
        <p:spPr>
          <a:xfrm>
            <a:off x="5833303" y="3569758"/>
            <a:ext cx="215872" cy="1079359"/>
          </a:xfrm>
          <a:prstGeom prst="roundRect">
            <a:avLst>
              <a:gd name="adj" fmla="val 50000"/>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sz="1600">
              <a:solidFill>
                <a:schemeClr val="bg1"/>
              </a:solidFill>
              <a:latin typeface="Avant GardeBook" pitchFamily="50" charset="0"/>
              <a:ea typeface="微软雅黑" panose="020B0503020204020204" pitchFamily="34" charset="-122"/>
            </a:endParaRPr>
          </a:p>
        </p:txBody>
      </p:sp>
      <p:sp>
        <p:nvSpPr>
          <p:cNvPr id="39" name="圆角矩形 38"/>
          <p:cNvSpPr/>
          <p:nvPr/>
        </p:nvSpPr>
        <p:spPr>
          <a:xfrm>
            <a:off x="6315840" y="3569758"/>
            <a:ext cx="215872" cy="1079359"/>
          </a:xfrm>
          <a:prstGeom prst="roundRect">
            <a:avLst>
              <a:gd name="adj" fmla="val 50000"/>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sz="1600">
              <a:solidFill>
                <a:schemeClr val="tx1">
                  <a:lumMod val="50000"/>
                  <a:lumOff val="50000"/>
                </a:schemeClr>
              </a:solidFill>
              <a:latin typeface="Avant GardeBook" pitchFamily="50" charset="0"/>
              <a:ea typeface="微软雅黑" panose="020B0503020204020204" pitchFamily="34" charset="-122"/>
            </a:endParaRPr>
          </a:p>
        </p:txBody>
      </p:sp>
      <p:sp>
        <p:nvSpPr>
          <p:cNvPr id="40" name="圆角矩形 39"/>
          <p:cNvSpPr/>
          <p:nvPr/>
        </p:nvSpPr>
        <p:spPr>
          <a:xfrm>
            <a:off x="7265043" y="3569758"/>
            <a:ext cx="217459" cy="1079359"/>
          </a:xfrm>
          <a:prstGeom prst="roundRect">
            <a:avLst>
              <a:gd name="adj" fmla="val 50000"/>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sz="1600">
              <a:solidFill>
                <a:schemeClr val="tx1">
                  <a:lumMod val="50000"/>
                  <a:lumOff val="50000"/>
                </a:schemeClr>
              </a:solidFill>
              <a:latin typeface="Avant GardeBook" pitchFamily="50" charset="0"/>
              <a:ea typeface="微软雅黑" panose="020B0503020204020204" pitchFamily="34" charset="-122"/>
            </a:endParaRPr>
          </a:p>
        </p:txBody>
      </p:sp>
      <p:sp>
        <p:nvSpPr>
          <p:cNvPr id="35" name="圆角矩形 34"/>
          <p:cNvSpPr/>
          <p:nvPr/>
        </p:nvSpPr>
        <p:spPr>
          <a:xfrm>
            <a:off x="7804721" y="3569758"/>
            <a:ext cx="215872" cy="1079359"/>
          </a:xfrm>
          <a:prstGeom prst="roundRect">
            <a:avLst>
              <a:gd name="adj" fmla="val 50000"/>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sz="1600">
              <a:solidFill>
                <a:schemeClr val="bg1"/>
              </a:solidFill>
              <a:latin typeface="Avant GardeBook" pitchFamily="50" charset="0"/>
              <a:ea typeface="微软雅黑" panose="020B0503020204020204" pitchFamily="34" charset="-122"/>
            </a:endParaRPr>
          </a:p>
        </p:txBody>
      </p:sp>
      <p:sp>
        <p:nvSpPr>
          <p:cNvPr id="36" name="圆角矩形 35"/>
          <p:cNvSpPr/>
          <p:nvPr/>
        </p:nvSpPr>
        <p:spPr>
          <a:xfrm>
            <a:off x="8753923" y="3569758"/>
            <a:ext cx="215872" cy="1079359"/>
          </a:xfrm>
          <a:prstGeom prst="roundRect">
            <a:avLst>
              <a:gd name="adj" fmla="val 50000"/>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sz="1600">
              <a:solidFill>
                <a:schemeClr val="bg1"/>
              </a:solidFill>
              <a:latin typeface="Avant GardeBook" pitchFamily="50" charset="0"/>
              <a:ea typeface="微软雅黑" panose="020B0503020204020204" pitchFamily="34" charset="-122"/>
            </a:endParaRPr>
          </a:p>
        </p:txBody>
      </p:sp>
      <p:sp>
        <p:nvSpPr>
          <p:cNvPr id="73" name="任意多边形 72"/>
          <p:cNvSpPr/>
          <p:nvPr/>
        </p:nvSpPr>
        <p:spPr>
          <a:xfrm>
            <a:off x="2625383" y="3731664"/>
            <a:ext cx="6344412" cy="788884"/>
          </a:xfrm>
          <a:custGeom>
            <a:avLst/>
            <a:gdLst>
              <a:gd name="connsiteX0" fmla="*/ 0 w 6345324"/>
              <a:gd name="connsiteY0" fmla="*/ 394358 h 788718"/>
              <a:gd name="connsiteX1" fmla="*/ 0 w 6345324"/>
              <a:gd name="connsiteY1" fmla="*/ 394359 h 788718"/>
              <a:gd name="connsiteX2" fmla="*/ 0 w 6345324"/>
              <a:gd name="connsiteY2" fmla="*/ 394359 h 788718"/>
              <a:gd name="connsiteX3" fmla="*/ 394359 w 6345324"/>
              <a:gd name="connsiteY3" fmla="*/ 0 h 788718"/>
              <a:gd name="connsiteX4" fmla="*/ 6345324 w 6345324"/>
              <a:gd name="connsiteY4" fmla="*/ 0 h 788718"/>
              <a:gd name="connsiteX5" fmla="*/ 6345324 w 6345324"/>
              <a:gd name="connsiteY5" fmla="*/ 788718 h 788718"/>
              <a:gd name="connsiteX6" fmla="*/ 394359 w 6345324"/>
              <a:gd name="connsiteY6" fmla="*/ 788717 h 788718"/>
              <a:gd name="connsiteX7" fmla="*/ 30991 w 6345324"/>
              <a:gd name="connsiteY7" fmla="*/ 547860 h 788718"/>
              <a:gd name="connsiteX8" fmla="*/ 0 w 6345324"/>
              <a:gd name="connsiteY8" fmla="*/ 394359 h 788718"/>
              <a:gd name="connsiteX9" fmla="*/ 30991 w 6345324"/>
              <a:gd name="connsiteY9" fmla="*/ 240857 h 788718"/>
              <a:gd name="connsiteX10" fmla="*/ 394359 w 6345324"/>
              <a:gd name="connsiteY10" fmla="*/ 0 h 78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5324" h="788718">
                <a:moveTo>
                  <a:pt x="0" y="394358"/>
                </a:moveTo>
                <a:lnTo>
                  <a:pt x="0" y="394359"/>
                </a:lnTo>
                <a:lnTo>
                  <a:pt x="0" y="394359"/>
                </a:lnTo>
                <a:close/>
                <a:moveTo>
                  <a:pt x="394359" y="0"/>
                </a:moveTo>
                <a:lnTo>
                  <a:pt x="6345324" y="0"/>
                </a:lnTo>
                <a:lnTo>
                  <a:pt x="6345324" y="788718"/>
                </a:lnTo>
                <a:lnTo>
                  <a:pt x="394359" y="788717"/>
                </a:lnTo>
                <a:cubicBezTo>
                  <a:pt x="231011" y="788717"/>
                  <a:pt x="90858" y="689402"/>
                  <a:pt x="30991" y="547860"/>
                </a:cubicBezTo>
                <a:lnTo>
                  <a:pt x="0" y="394359"/>
                </a:lnTo>
                <a:lnTo>
                  <a:pt x="30991" y="240857"/>
                </a:lnTo>
                <a:cubicBezTo>
                  <a:pt x="90858" y="99316"/>
                  <a:pt x="231011" y="0"/>
                  <a:pt x="394359" y="0"/>
                </a:cubicBezTo>
                <a:close/>
              </a:path>
            </a:pathLst>
          </a:custGeom>
          <a:solidFill>
            <a:schemeClr val="bg1">
              <a:lumMod val="85000"/>
            </a:schemeClr>
          </a:solidFill>
          <a:ln w="25400" cap="flat" cmpd="sng" algn="ctr">
            <a:noFill/>
            <a:prstDash val="solid"/>
          </a:ln>
          <a:effectLst/>
        </p:spPr>
        <p:txBody>
          <a:bodyPr anchor="ctr"/>
          <a:lstStyle/>
          <a:p>
            <a:pPr algn="ctr">
              <a:defRPr/>
            </a:pPr>
            <a:endParaRPr lang="en-US" sz="1350" kern="0">
              <a:solidFill>
                <a:sysClr val="window" lastClr="FFFFFF"/>
              </a:solidFill>
              <a:latin typeface="Calibri" panose="020F0502020204030204"/>
            </a:endParaRPr>
          </a:p>
        </p:txBody>
      </p:sp>
      <p:sp>
        <p:nvSpPr>
          <p:cNvPr id="44" name="矩形 43"/>
          <p:cNvSpPr/>
          <p:nvPr/>
        </p:nvSpPr>
        <p:spPr>
          <a:xfrm>
            <a:off x="3536489" y="3569758"/>
            <a:ext cx="973011" cy="1079359"/>
          </a:xfrm>
          <a:prstGeom prst="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chemeClr val="tx1">
                    <a:lumMod val="50000"/>
                    <a:lumOff val="50000"/>
                  </a:schemeClr>
                </a:solidFill>
                <a:latin typeface="Avant GardeBook" pitchFamily="50" charset="0"/>
                <a:ea typeface="微软雅黑" panose="020B0503020204020204" pitchFamily="34" charset="-122"/>
              </a:rPr>
              <a:t>标题</a:t>
            </a:r>
            <a:endParaRPr lang="en-US" sz="1600" dirty="0">
              <a:solidFill>
                <a:schemeClr val="tx1">
                  <a:lumMod val="50000"/>
                  <a:lumOff val="50000"/>
                </a:schemeClr>
              </a:solidFill>
              <a:latin typeface="Avant GardeBook" pitchFamily="50" charset="0"/>
              <a:ea typeface="微软雅黑" panose="020B0503020204020204" pitchFamily="34" charset="-122"/>
            </a:endParaRPr>
          </a:p>
        </p:txBody>
      </p:sp>
      <p:sp>
        <p:nvSpPr>
          <p:cNvPr id="45" name="矩形 44"/>
          <p:cNvSpPr/>
          <p:nvPr/>
        </p:nvSpPr>
        <p:spPr>
          <a:xfrm>
            <a:off x="4969816" y="3569758"/>
            <a:ext cx="971423" cy="1079359"/>
          </a:xfrm>
          <a:prstGeom prst="rect">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chemeClr val="bg1"/>
                </a:solidFill>
                <a:latin typeface="Avant GardeBook" pitchFamily="50" charset="0"/>
                <a:ea typeface="微软雅黑" panose="020B0503020204020204" pitchFamily="34" charset="-122"/>
              </a:rPr>
              <a:t>标题</a:t>
            </a:r>
            <a:endParaRPr lang="en-US" sz="1600" dirty="0">
              <a:solidFill>
                <a:schemeClr val="bg1"/>
              </a:solidFill>
              <a:latin typeface="Avant GardeBook" pitchFamily="50" charset="0"/>
              <a:ea typeface="微软雅黑" panose="020B0503020204020204" pitchFamily="34" charset="-122"/>
            </a:endParaRPr>
          </a:p>
        </p:txBody>
      </p:sp>
      <p:sp>
        <p:nvSpPr>
          <p:cNvPr id="46" name="矩形 45"/>
          <p:cNvSpPr/>
          <p:nvPr/>
        </p:nvSpPr>
        <p:spPr>
          <a:xfrm>
            <a:off x="6401556" y="3569758"/>
            <a:ext cx="973010" cy="1079359"/>
          </a:xfrm>
          <a:prstGeom prst="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chemeClr val="tx1">
                    <a:lumMod val="50000"/>
                    <a:lumOff val="50000"/>
                  </a:schemeClr>
                </a:solidFill>
                <a:latin typeface="Avant GardeBook" pitchFamily="50" charset="0"/>
                <a:ea typeface="微软雅黑" panose="020B0503020204020204" pitchFamily="34" charset="-122"/>
              </a:rPr>
              <a:t>标题</a:t>
            </a:r>
            <a:endParaRPr lang="en-US" sz="1600" dirty="0">
              <a:solidFill>
                <a:schemeClr val="tx1">
                  <a:lumMod val="50000"/>
                  <a:lumOff val="50000"/>
                </a:schemeClr>
              </a:solidFill>
              <a:latin typeface="Avant GardeBook" pitchFamily="50" charset="0"/>
              <a:ea typeface="微软雅黑" panose="020B0503020204020204" pitchFamily="34" charset="-122"/>
            </a:endParaRPr>
          </a:p>
        </p:txBody>
      </p:sp>
      <p:sp>
        <p:nvSpPr>
          <p:cNvPr id="48" name="燕尾形 47"/>
          <p:cNvSpPr/>
          <p:nvPr/>
        </p:nvSpPr>
        <p:spPr>
          <a:xfrm>
            <a:off x="4685691" y="4001502"/>
            <a:ext cx="130158" cy="215872"/>
          </a:xfrm>
          <a:prstGeom prst="chevron">
            <a:avLst/>
          </a:prstGeom>
          <a:solidFill>
            <a:sysClr val="windowText" lastClr="000000">
              <a:lumMod val="75000"/>
              <a:lumOff val="25000"/>
            </a:sysClr>
          </a:solidFill>
          <a:ln w="25400" cap="flat" cmpd="sng" algn="ctr">
            <a:noFill/>
            <a:prstDash val="solid"/>
          </a:ln>
          <a:effectLst/>
        </p:spPr>
        <p:txBody>
          <a:bodyPr anchor="ctr"/>
          <a:lstStyle/>
          <a:p>
            <a:pPr algn="ctr">
              <a:defRPr/>
            </a:pPr>
            <a:endParaRPr lang="en-US" sz="1350" kern="0">
              <a:solidFill>
                <a:sysClr val="windowText" lastClr="000000"/>
              </a:solidFill>
              <a:latin typeface="Calibri" panose="020F0502020204030204"/>
            </a:endParaRPr>
          </a:p>
        </p:txBody>
      </p:sp>
      <p:sp>
        <p:nvSpPr>
          <p:cNvPr id="49" name="燕尾形 48"/>
          <p:cNvSpPr/>
          <p:nvPr/>
        </p:nvSpPr>
        <p:spPr>
          <a:xfrm>
            <a:off x="6117430" y="4001502"/>
            <a:ext cx="130158" cy="215872"/>
          </a:xfrm>
          <a:prstGeom prst="chevron">
            <a:avLst/>
          </a:prstGeom>
          <a:solidFill>
            <a:sysClr val="windowText" lastClr="000000">
              <a:lumMod val="75000"/>
              <a:lumOff val="25000"/>
            </a:sysClr>
          </a:solidFill>
          <a:ln w="25400" cap="flat" cmpd="sng" algn="ctr">
            <a:noFill/>
            <a:prstDash val="solid"/>
          </a:ln>
          <a:effectLst/>
        </p:spPr>
        <p:txBody>
          <a:bodyPr anchor="ctr"/>
          <a:lstStyle/>
          <a:p>
            <a:pPr algn="ctr">
              <a:defRPr/>
            </a:pPr>
            <a:endParaRPr lang="en-US" sz="1350" kern="0">
              <a:solidFill>
                <a:sysClr val="windowText" lastClr="000000"/>
              </a:solidFill>
              <a:latin typeface="Calibri" panose="020F0502020204030204"/>
            </a:endParaRPr>
          </a:p>
        </p:txBody>
      </p:sp>
      <p:sp>
        <p:nvSpPr>
          <p:cNvPr id="50" name="燕尾形 49"/>
          <p:cNvSpPr/>
          <p:nvPr/>
        </p:nvSpPr>
        <p:spPr>
          <a:xfrm>
            <a:off x="7549168" y="4001502"/>
            <a:ext cx="130158" cy="215872"/>
          </a:xfrm>
          <a:prstGeom prst="chevron">
            <a:avLst/>
          </a:prstGeom>
          <a:solidFill>
            <a:sysClr val="windowText" lastClr="000000">
              <a:lumMod val="75000"/>
              <a:lumOff val="25000"/>
            </a:sysClr>
          </a:solidFill>
          <a:ln w="25400" cap="flat" cmpd="sng" algn="ctr">
            <a:noFill/>
            <a:prstDash val="solid"/>
          </a:ln>
          <a:effectLst/>
        </p:spPr>
        <p:txBody>
          <a:bodyPr anchor="ctr"/>
          <a:lstStyle/>
          <a:p>
            <a:pPr algn="ctr">
              <a:defRPr/>
            </a:pPr>
            <a:endParaRPr lang="en-US" sz="1350" kern="0">
              <a:solidFill>
                <a:sysClr val="windowText" lastClr="000000"/>
              </a:solidFill>
              <a:latin typeface="Calibri" panose="020F0502020204030204"/>
            </a:endParaRPr>
          </a:p>
        </p:txBody>
      </p:sp>
      <p:sp>
        <p:nvSpPr>
          <p:cNvPr id="47" name="上箭头 46"/>
          <p:cNvSpPr/>
          <p:nvPr/>
        </p:nvSpPr>
        <p:spPr>
          <a:xfrm>
            <a:off x="7747580" y="2596747"/>
            <a:ext cx="1266660" cy="2052371"/>
          </a:xfrm>
          <a:prstGeom prst="upArrow">
            <a:avLst>
              <a:gd name="adj1" fmla="val 75709"/>
              <a:gd name="adj2" fmla="val 47590"/>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sz="1600">
              <a:solidFill>
                <a:schemeClr val="bg1"/>
              </a:solidFill>
              <a:latin typeface="Avant GardeBook" pitchFamily="50" charset="0"/>
              <a:ea typeface="微软雅黑" panose="020B0503020204020204" pitchFamily="34" charset="-122"/>
            </a:endParaRPr>
          </a:p>
        </p:txBody>
      </p:sp>
      <p:sp>
        <p:nvSpPr>
          <p:cNvPr id="68" name="TextBox 90"/>
          <p:cNvSpPr txBox="1"/>
          <p:nvPr/>
        </p:nvSpPr>
        <p:spPr>
          <a:xfrm>
            <a:off x="3008196" y="4811021"/>
            <a:ext cx="2022145" cy="1014280"/>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69" name="TextBox 90"/>
          <p:cNvSpPr txBox="1"/>
          <p:nvPr/>
        </p:nvSpPr>
        <p:spPr>
          <a:xfrm>
            <a:off x="5873261" y="4830069"/>
            <a:ext cx="2022145" cy="1014280"/>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70" name="TextBox 90"/>
          <p:cNvSpPr txBox="1"/>
          <p:nvPr/>
        </p:nvSpPr>
        <p:spPr>
          <a:xfrm>
            <a:off x="4439022" y="2319122"/>
            <a:ext cx="2005941" cy="1014281"/>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71" name="TextBox 90"/>
          <p:cNvSpPr txBox="1"/>
          <p:nvPr/>
        </p:nvSpPr>
        <p:spPr>
          <a:xfrm>
            <a:off x="7351705" y="1412776"/>
            <a:ext cx="2008343" cy="1015868"/>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25" name="TextBox 24"/>
          <p:cNvSpPr txBox="1"/>
          <p:nvPr/>
        </p:nvSpPr>
        <p:spPr>
          <a:xfrm>
            <a:off x="8023781" y="3922724"/>
            <a:ext cx="714287" cy="663323"/>
          </a:xfrm>
          <a:prstGeom prst="rect">
            <a:avLst/>
          </a:prstGeom>
          <a:noFill/>
        </p:spPr>
        <p:txBody>
          <a:bodyPr wrap="square" rtlCol="0">
            <a:spAutoFit/>
          </a:bodyPr>
          <a:lstStyle/>
          <a:p>
            <a:pPr algn="ctr">
              <a:lnSpc>
                <a:spcPct val="130000"/>
              </a:lnSpc>
            </a:pPr>
            <a:r>
              <a:rPr lang="zh-CN" altLang="en-US" sz="1600" kern="0" dirty="0">
                <a:solidFill>
                  <a:sysClr val="window" lastClr="FFFFFF"/>
                </a:solidFill>
                <a:latin typeface="微软雅黑" panose="020B0503020204020204" pitchFamily="34" charset="-122"/>
                <a:ea typeface="微软雅黑" panose="020B0503020204020204" pitchFamily="34" charset="-122"/>
              </a:rPr>
              <a:t>标题</a:t>
            </a:r>
            <a:endParaRPr lang="en-US" sz="1600" kern="0" dirty="0">
              <a:solidFill>
                <a:sysClr val="window" lastClr="FFFFFF"/>
              </a:solidFill>
              <a:latin typeface="微软雅黑" panose="020B0503020204020204" pitchFamily="34" charset="-122"/>
              <a:ea typeface="微软雅黑" panose="020B0503020204020204" pitchFamily="34" charset="-122"/>
            </a:endParaRPr>
          </a:p>
          <a:p>
            <a:pPr algn="ctr">
              <a:lnSpc>
                <a:spcPct val="130000"/>
              </a:lnSpc>
            </a:pPr>
            <a:endParaRPr lang="zh-CN" altLang="en-US" sz="1400" dirty="0">
              <a:latin typeface="Arial" panose="020B0604020202020204" pitchFamily="34" charset="0"/>
              <a:ea typeface="微软雅黑" panose="020B0503020204020204" pitchFamily="34" charset="-122"/>
            </a:endParaRPr>
          </a:p>
        </p:txBody>
      </p:sp>
      <p:sp>
        <p:nvSpPr>
          <p:cNvPr id="26" name="TextBox 15"/>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arn(inVertical)">
                                      <p:cBhvr>
                                        <p:cTn id="13" dur="500"/>
                                        <p:tgtEl>
                                          <p:spTgt spid="4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arn(inVertical)">
                                      <p:cBhvr>
                                        <p:cTn id="16" dur="500"/>
                                        <p:tgtEl>
                                          <p:spTgt spid="4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 calcmode="lin" valueType="num">
                                      <p:cBhvr>
                                        <p:cTn id="22" dur="500" fill="hold"/>
                                        <p:tgtEl>
                                          <p:spTgt spid="68"/>
                                        </p:tgtEl>
                                        <p:attrNameLst>
                                          <p:attrName>style.rotation</p:attrName>
                                        </p:attrNameLst>
                                      </p:cBhvr>
                                      <p:tavLst>
                                        <p:tav tm="0">
                                          <p:val>
                                            <p:fltVal val="360"/>
                                          </p:val>
                                        </p:tav>
                                        <p:tav tm="100000">
                                          <p:val>
                                            <p:fltVal val="0"/>
                                          </p:val>
                                        </p:tav>
                                      </p:tavLst>
                                    </p:anim>
                                    <p:animEffect transition="in" filter="fade">
                                      <p:cBhvr>
                                        <p:cTn id="23" dur="500"/>
                                        <p:tgtEl>
                                          <p:spTgt spid="68"/>
                                        </p:tgtEl>
                                      </p:cBhvr>
                                    </p:animEffect>
                                  </p:childTnLst>
                                </p:cTn>
                              </p:par>
                            </p:childTnLst>
                          </p:cTn>
                        </p:par>
                        <p:par>
                          <p:cTn id="24" fill="hold">
                            <p:stCondLst>
                              <p:cond delay="1000"/>
                            </p:stCondLst>
                            <p:childTnLst>
                              <p:par>
                                <p:cTn id="25" presetID="29"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ppt_x</p:attrName>
                                        </p:attrNameLst>
                                      </p:cBhvr>
                                      <p:tavLst>
                                        <p:tav tm="0">
                                          <p:val>
                                            <p:strVal val="#ppt_x-.2"/>
                                          </p:val>
                                        </p:tav>
                                        <p:tav tm="100000">
                                          <p:val>
                                            <p:strVal val="#ppt_x"/>
                                          </p:val>
                                        </p:tav>
                                      </p:tavLst>
                                    </p:anim>
                                    <p:anim calcmode="lin" valueType="num">
                                      <p:cBhvr>
                                        <p:cTn id="28" dur="5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29" dur="500"/>
                                        <p:tgtEl>
                                          <p:spTgt spid="48"/>
                                        </p:tgtEl>
                                      </p:cBhvr>
                                    </p:animEffect>
                                  </p:childTnLst>
                                </p:cTn>
                              </p:par>
                            </p:childTnLst>
                          </p:cTn>
                        </p:par>
                        <p:par>
                          <p:cTn id="30" fill="hold">
                            <p:stCondLst>
                              <p:cond delay="1500"/>
                            </p:stCondLst>
                            <p:childTnLst>
                              <p:par>
                                <p:cTn id="31" presetID="35"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anim calcmode="lin" valueType="num">
                                      <p:cBhvr>
                                        <p:cTn id="34" dur="500" fill="hold"/>
                                        <p:tgtEl>
                                          <p:spTgt spid="45"/>
                                        </p:tgtEl>
                                        <p:attrNameLst>
                                          <p:attrName>style.rotation</p:attrName>
                                        </p:attrNameLst>
                                      </p:cBhvr>
                                      <p:tavLst>
                                        <p:tav tm="0">
                                          <p:val>
                                            <p:fltVal val="720"/>
                                          </p:val>
                                        </p:tav>
                                        <p:tav tm="100000">
                                          <p:val>
                                            <p:fltVal val="0"/>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 calcmode="lin" valueType="num">
                                      <p:cBhvr>
                                        <p:cTn id="36" dur="500" fill="hold"/>
                                        <p:tgtEl>
                                          <p:spTgt spid="45"/>
                                        </p:tgtEl>
                                        <p:attrNameLst>
                                          <p:attrName>ppt_w</p:attrName>
                                        </p:attrNameLst>
                                      </p:cBhvr>
                                      <p:tavLst>
                                        <p:tav tm="0">
                                          <p:val>
                                            <p:fltVal val="0"/>
                                          </p:val>
                                        </p:tav>
                                        <p:tav tm="100000">
                                          <p:val>
                                            <p:strVal val="#ppt_w"/>
                                          </p:val>
                                        </p:tav>
                                      </p:tavLst>
                                    </p:anim>
                                  </p:childTnLst>
                                </p:cTn>
                              </p:par>
                              <p:par>
                                <p:cTn id="37" presetID="35"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anim calcmode="lin" valueType="num">
                                      <p:cBhvr>
                                        <p:cTn id="40" dur="500" fill="hold"/>
                                        <p:tgtEl>
                                          <p:spTgt spid="37"/>
                                        </p:tgtEl>
                                        <p:attrNameLst>
                                          <p:attrName>style.rotation</p:attrName>
                                        </p:attrNameLst>
                                      </p:cBhvr>
                                      <p:tavLst>
                                        <p:tav tm="0">
                                          <p:val>
                                            <p:fltVal val="720"/>
                                          </p:val>
                                        </p:tav>
                                        <p:tav tm="100000">
                                          <p:val>
                                            <p:fltVal val="0"/>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 calcmode="lin" valueType="num">
                                      <p:cBhvr>
                                        <p:cTn id="42" dur="500" fill="hold"/>
                                        <p:tgtEl>
                                          <p:spTgt spid="37"/>
                                        </p:tgtEl>
                                        <p:attrNameLst>
                                          <p:attrName>ppt_w</p:attrName>
                                        </p:attrNameLst>
                                      </p:cBhvr>
                                      <p:tavLst>
                                        <p:tav tm="0">
                                          <p:val>
                                            <p:fltVal val="0"/>
                                          </p:val>
                                        </p:tav>
                                        <p:tav tm="100000">
                                          <p:val>
                                            <p:strVal val="#ppt_w"/>
                                          </p:val>
                                        </p:tav>
                                      </p:tavLst>
                                    </p:anim>
                                  </p:childTnLst>
                                </p:cTn>
                              </p:par>
                              <p:par>
                                <p:cTn id="43" presetID="35"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anim calcmode="lin" valueType="num">
                                      <p:cBhvr>
                                        <p:cTn id="46" dur="500" fill="hold"/>
                                        <p:tgtEl>
                                          <p:spTgt spid="38"/>
                                        </p:tgtEl>
                                        <p:attrNameLst>
                                          <p:attrName>style.rotation</p:attrName>
                                        </p:attrNameLst>
                                      </p:cBhvr>
                                      <p:tavLst>
                                        <p:tav tm="0">
                                          <p:val>
                                            <p:fltVal val="720"/>
                                          </p:val>
                                        </p:tav>
                                        <p:tav tm="100000">
                                          <p:val>
                                            <p:fltVal val="0"/>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 calcmode="lin" valueType="num">
                                      <p:cBhvr>
                                        <p:cTn id="48" dur="500" fill="hold"/>
                                        <p:tgtEl>
                                          <p:spTgt spid="38"/>
                                        </p:tgtEl>
                                        <p:attrNameLst>
                                          <p:attrName>ppt_w</p:attrName>
                                        </p:attrNameLst>
                                      </p:cBhvr>
                                      <p:tavLst>
                                        <p:tav tm="0">
                                          <p:val>
                                            <p:fltVal val="0"/>
                                          </p:val>
                                        </p:tav>
                                        <p:tav tm="100000">
                                          <p:val>
                                            <p:strVal val="#ppt_w"/>
                                          </p:val>
                                        </p:tav>
                                      </p:tavLst>
                                    </p:anim>
                                  </p:childTnLst>
                                </p:cTn>
                              </p:par>
                              <p:par>
                                <p:cTn id="49" presetID="35" presetClass="entr" presetSubtype="0"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anim calcmode="lin" valueType="num">
                                      <p:cBhvr>
                                        <p:cTn id="52" dur="500" fill="hold"/>
                                        <p:tgtEl>
                                          <p:spTgt spid="70"/>
                                        </p:tgtEl>
                                        <p:attrNameLst>
                                          <p:attrName>style.rotation</p:attrName>
                                        </p:attrNameLst>
                                      </p:cBhvr>
                                      <p:tavLst>
                                        <p:tav tm="0">
                                          <p:val>
                                            <p:fltVal val="720"/>
                                          </p:val>
                                        </p:tav>
                                        <p:tav tm="100000">
                                          <p:val>
                                            <p:fltVal val="0"/>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 calcmode="lin" valueType="num">
                                      <p:cBhvr>
                                        <p:cTn id="54" dur="500" fill="hold"/>
                                        <p:tgtEl>
                                          <p:spTgt spid="70"/>
                                        </p:tgtEl>
                                        <p:attrNameLst>
                                          <p:attrName>ppt_w</p:attrName>
                                        </p:attrNameLst>
                                      </p:cBhvr>
                                      <p:tavLst>
                                        <p:tav tm="0">
                                          <p:val>
                                            <p:fltVal val="0"/>
                                          </p:val>
                                        </p:tav>
                                        <p:tav tm="100000">
                                          <p:val>
                                            <p:strVal val="#ppt_w"/>
                                          </p:val>
                                        </p:tav>
                                      </p:tavLst>
                                    </p:anim>
                                  </p:childTnLst>
                                </p:cTn>
                              </p:par>
                            </p:childTnLst>
                          </p:cTn>
                        </p:par>
                        <p:par>
                          <p:cTn id="55" fill="hold">
                            <p:stCondLst>
                              <p:cond delay="2000"/>
                            </p:stCondLst>
                            <p:childTnLst>
                              <p:par>
                                <p:cTn id="56" presetID="29" presetClass="entr" presetSubtype="0"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ppt_x</p:attrName>
                                        </p:attrNameLst>
                                      </p:cBhvr>
                                      <p:tavLst>
                                        <p:tav tm="0">
                                          <p:val>
                                            <p:strVal val="#ppt_x-.2"/>
                                          </p:val>
                                        </p:tav>
                                        <p:tav tm="100000">
                                          <p:val>
                                            <p:strVal val="#ppt_x"/>
                                          </p:val>
                                        </p:tav>
                                      </p:tavLst>
                                    </p:anim>
                                    <p:anim calcmode="lin" valueType="num">
                                      <p:cBhvr>
                                        <p:cTn id="59" dur="5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60" dur="500"/>
                                        <p:tgtEl>
                                          <p:spTgt spid="49"/>
                                        </p:tgtEl>
                                      </p:cBhvr>
                                    </p:animEffect>
                                  </p:childTnLst>
                                </p:cTn>
                              </p:par>
                            </p:childTnLst>
                          </p:cTn>
                        </p:par>
                        <p:par>
                          <p:cTn id="61" fill="hold">
                            <p:stCondLst>
                              <p:cond delay="2500"/>
                            </p:stCondLst>
                            <p:childTnLst>
                              <p:par>
                                <p:cTn id="62" presetID="5" presetClass="entr" presetSubtype="10"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checkerboard(across)">
                                      <p:cBhvr>
                                        <p:cTn id="64" dur="500"/>
                                        <p:tgtEl>
                                          <p:spTgt spid="46"/>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checkerboard(across)">
                                      <p:cBhvr>
                                        <p:cTn id="67" dur="500"/>
                                        <p:tgtEl>
                                          <p:spTgt spid="40"/>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checkerboard(across)">
                                      <p:cBhvr>
                                        <p:cTn id="70" dur="500"/>
                                        <p:tgtEl>
                                          <p:spTgt spid="39"/>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checkerboard(across)">
                                      <p:cBhvr>
                                        <p:cTn id="73" dur="500"/>
                                        <p:tgtEl>
                                          <p:spTgt spid="69"/>
                                        </p:tgtEl>
                                      </p:cBhvr>
                                    </p:animEffect>
                                  </p:childTnLst>
                                </p:cTn>
                              </p:par>
                            </p:childTnLst>
                          </p:cTn>
                        </p:par>
                        <p:par>
                          <p:cTn id="74" fill="hold">
                            <p:stCondLst>
                              <p:cond delay="3000"/>
                            </p:stCondLst>
                            <p:childTnLst>
                              <p:par>
                                <p:cTn id="75" presetID="29" presetClass="entr" presetSubtype="0"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ppt_x</p:attrName>
                                        </p:attrNameLst>
                                      </p:cBhvr>
                                      <p:tavLst>
                                        <p:tav tm="0">
                                          <p:val>
                                            <p:strVal val="#ppt_x-.2"/>
                                          </p:val>
                                        </p:tav>
                                        <p:tav tm="100000">
                                          <p:val>
                                            <p:strVal val="#ppt_x"/>
                                          </p:val>
                                        </p:tav>
                                      </p:tavLst>
                                    </p:anim>
                                    <p:anim calcmode="lin" valueType="num">
                                      <p:cBhvr>
                                        <p:cTn id="78" dur="5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79" dur="500"/>
                                        <p:tgtEl>
                                          <p:spTgt spid="50"/>
                                        </p:tgtEl>
                                      </p:cBhvr>
                                    </p:animEffect>
                                  </p:childTnLst>
                                </p:cTn>
                              </p:par>
                            </p:childTnLst>
                          </p:cTn>
                        </p:par>
                        <p:par>
                          <p:cTn id="80" fill="hold">
                            <p:stCondLst>
                              <p:cond delay="3500"/>
                            </p:stCondLst>
                            <p:childTnLst>
                              <p:par>
                                <p:cTn id="81" presetID="17" presetClass="entr" presetSubtype="4"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ppt_x</p:attrName>
                                        </p:attrNameLst>
                                      </p:cBhvr>
                                      <p:tavLst>
                                        <p:tav tm="0">
                                          <p:val>
                                            <p:strVal val="#ppt_x"/>
                                          </p:val>
                                        </p:tav>
                                        <p:tav tm="100000">
                                          <p:val>
                                            <p:strVal val="#ppt_x"/>
                                          </p:val>
                                        </p:tav>
                                      </p:tavLst>
                                    </p:anim>
                                    <p:anim calcmode="lin" valueType="num">
                                      <p:cBhvr>
                                        <p:cTn id="84" dur="500" fill="hold"/>
                                        <p:tgtEl>
                                          <p:spTgt spid="25"/>
                                        </p:tgtEl>
                                        <p:attrNameLst>
                                          <p:attrName>ppt_y</p:attrName>
                                        </p:attrNameLst>
                                      </p:cBhvr>
                                      <p:tavLst>
                                        <p:tav tm="0">
                                          <p:val>
                                            <p:strVal val="#ppt_y+#ppt_h/2"/>
                                          </p:val>
                                        </p:tav>
                                        <p:tav tm="100000">
                                          <p:val>
                                            <p:strVal val="#ppt_y"/>
                                          </p:val>
                                        </p:tav>
                                      </p:tavLst>
                                    </p:anim>
                                    <p:anim calcmode="lin" valueType="num">
                                      <p:cBhvr>
                                        <p:cTn id="85" dur="500" fill="hold"/>
                                        <p:tgtEl>
                                          <p:spTgt spid="25"/>
                                        </p:tgtEl>
                                        <p:attrNameLst>
                                          <p:attrName>ppt_w</p:attrName>
                                        </p:attrNameLst>
                                      </p:cBhvr>
                                      <p:tavLst>
                                        <p:tav tm="0">
                                          <p:val>
                                            <p:strVal val="#ppt_w"/>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childTnLst>
                                </p:cTn>
                              </p:par>
                              <p:par>
                                <p:cTn id="87" presetID="17" presetClass="entr" presetSubtype="4"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p:cTn id="89" dur="500" fill="hold"/>
                                        <p:tgtEl>
                                          <p:spTgt spid="36"/>
                                        </p:tgtEl>
                                        <p:attrNameLst>
                                          <p:attrName>ppt_x</p:attrName>
                                        </p:attrNameLst>
                                      </p:cBhvr>
                                      <p:tavLst>
                                        <p:tav tm="0">
                                          <p:val>
                                            <p:strVal val="#ppt_x"/>
                                          </p:val>
                                        </p:tav>
                                        <p:tav tm="100000">
                                          <p:val>
                                            <p:strVal val="#ppt_x"/>
                                          </p:val>
                                        </p:tav>
                                      </p:tavLst>
                                    </p:anim>
                                    <p:anim calcmode="lin" valueType="num">
                                      <p:cBhvr>
                                        <p:cTn id="90" dur="500" fill="hold"/>
                                        <p:tgtEl>
                                          <p:spTgt spid="36"/>
                                        </p:tgtEl>
                                        <p:attrNameLst>
                                          <p:attrName>ppt_y</p:attrName>
                                        </p:attrNameLst>
                                      </p:cBhvr>
                                      <p:tavLst>
                                        <p:tav tm="0">
                                          <p:val>
                                            <p:strVal val="#ppt_y+#ppt_h/2"/>
                                          </p:val>
                                        </p:tav>
                                        <p:tav tm="100000">
                                          <p:val>
                                            <p:strVal val="#ppt_y"/>
                                          </p:val>
                                        </p:tav>
                                      </p:tavLst>
                                    </p:anim>
                                    <p:anim calcmode="lin" valueType="num">
                                      <p:cBhvr>
                                        <p:cTn id="91" dur="500" fill="hold"/>
                                        <p:tgtEl>
                                          <p:spTgt spid="36"/>
                                        </p:tgtEl>
                                        <p:attrNameLst>
                                          <p:attrName>ppt_w</p:attrName>
                                        </p:attrNameLst>
                                      </p:cBhvr>
                                      <p:tavLst>
                                        <p:tav tm="0">
                                          <p:val>
                                            <p:strVal val="#ppt_w"/>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childTnLst>
                                </p:cTn>
                              </p:par>
                              <p:par>
                                <p:cTn id="93" presetID="17" presetClass="entr" presetSubtype="4"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p:cTn id="95" dur="500" fill="hold"/>
                                        <p:tgtEl>
                                          <p:spTgt spid="35"/>
                                        </p:tgtEl>
                                        <p:attrNameLst>
                                          <p:attrName>ppt_x</p:attrName>
                                        </p:attrNameLst>
                                      </p:cBhvr>
                                      <p:tavLst>
                                        <p:tav tm="0">
                                          <p:val>
                                            <p:strVal val="#ppt_x"/>
                                          </p:val>
                                        </p:tav>
                                        <p:tav tm="100000">
                                          <p:val>
                                            <p:strVal val="#ppt_x"/>
                                          </p:val>
                                        </p:tav>
                                      </p:tavLst>
                                    </p:anim>
                                    <p:anim calcmode="lin" valueType="num">
                                      <p:cBhvr>
                                        <p:cTn id="96" dur="500" fill="hold"/>
                                        <p:tgtEl>
                                          <p:spTgt spid="35"/>
                                        </p:tgtEl>
                                        <p:attrNameLst>
                                          <p:attrName>ppt_y</p:attrName>
                                        </p:attrNameLst>
                                      </p:cBhvr>
                                      <p:tavLst>
                                        <p:tav tm="0">
                                          <p:val>
                                            <p:strVal val="#ppt_y+#ppt_h/2"/>
                                          </p:val>
                                        </p:tav>
                                        <p:tav tm="100000">
                                          <p:val>
                                            <p:strVal val="#ppt_y"/>
                                          </p:val>
                                        </p:tav>
                                      </p:tavLst>
                                    </p:anim>
                                    <p:anim calcmode="lin" valueType="num">
                                      <p:cBhvr>
                                        <p:cTn id="97" dur="500" fill="hold"/>
                                        <p:tgtEl>
                                          <p:spTgt spid="35"/>
                                        </p:tgtEl>
                                        <p:attrNameLst>
                                          <p:attrName>ppt_w</p:attrName>
                                        </p:attrNameLst>
                                      </p:cBhvr>
                                      <p:tavLst>
                                        <p:tav tm="0">
                                          <p:val>
                                            <p:strVal val="#ppt_w"/>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childTnLst>
                                </p:cTn>
                              </p:par>
                              <p:par>
                                <p:cTn id="99" presetID="17" presetClass="entr" presetSubtype="4"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ppt_x</p:attrName>
                                        </p:attrNameLst>
                                      </p:cBhvr>
                                      <p:tavLst>
                                        <p:tav tm="0">
                                          <p:val>
                                            <p:strVal val="#ppt_x"/>
                                          </p:val>
                                        </p:tav>
                                        <p:tav tm="100000">
                                          <p:val>
                                            <p:strVal val="#ppt_x"/>
                                          </p:val>
                                        </p:tav>
                                      </p:tavLst>
                                    </p:anim>
                                    <p:anim calcmode="lin" valueType="num">
                                      <p:cBhvr>
                                        <p:cTn id="102" dur="500" fill="hold"/>
                                        <p:tgtEl>
                                          <p:spTgt spid="47"/>
                                        </p:tgtEl>
                                        <p:attrNameLst>
                                          <p:attrName>ppt_y</p:attrName>
                                        </p:attrNameLst>
                                      </p:cBhvr>
                                      <p:tavLst>
                                        <p:tav tm="0">
                                          <p:val>
                                            <p:strVal val="#ppt_y+#ppt_h/2"/>
                                          </p:val>
                                        </p:tav>
                                        <p:tav tm="100000">
                                          <p:val>
                                            <p:strVal val="#ppt_y"/>
                                          </p:val>
                                        </p:tav>
                                      </p:tavLst>
                                    </p:anim>
                                    <p:anim calcmode="lin" valueType="num">
                                      <p:cBhvr>
                                        <p:cTn id="103" dur="500" fill="hold"/>
                                        <p:tgtEl>
                                          <p:spTgt spid="47"/>
                                        </p:tgtEl>
                                        <p:attrNameLst>
                                          <p:attrName>ppt_w</p:attrName>
                                        </p:attrNameLst>
                                      </p:cBhvr>
                                      <p:tavLst>
                                        <p:tav tm="0">
                                          <p:val>
                                            <p:strVal val="#ppt_w"/>
                                          </p:val>
                                        </p:tav>
                                        <p:tav tm="100000">
                                          <p:val>
                                            <p:strVal val="#ppt_w"/>
                                          </p:val>
                                        </p:tav>
                                      </p:tavLst>
                                    </p:anim>
                                    <p:anim calcmode="lin" valueType="num">
                                      <p:cBhvr>
                                        <p:cTn id="104" dur="500" fill="hold"/>
                                        <p:tgtEl>
                                          <p:spTgt spid="47"/>
                                        </p:tgtEl>
                                        <p:attrNameLst>
                                          <p:attrName>ppt_h</p:attrName>
                                        </p:attrNameLst>
                                      </p:cBhvr>
                                      <p:tavLst>
                                        <p:tav tm="0">
                                          <p:val>
                                            <p:fltVal val="0"/>
                                          </p:val>
                                        </p:tav>
                                        <p:tav tm="100000">
                                          <p:val>
                                            <p:strVal val="#ppt_h"/>
                                          </p:val>
                                        </p:tav>
                                      </p:tavLst>
                                    </p:anim>
                                  </p:childTnLst>
                                </p:cTn>
                              </p:par>
                              <p:par>
                                <p:cTn id="105" presetID="17" presetClass="entr" presetSubtype="4" fill="hold" grpId="0" nodeType="with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ppt_x</p:attrName>
                                        </p:attrNameLst>
                                      </p:cBhvr>
                                      <p:tavLst>
                                        <p:tav tm="0">
                                          <p:val>
                                            <p:strVal val="#ppt_x"/>
                                          </p:val>
                                        </p:tav>
                                        <p:tav tm="100000">
                                          <p:val>
                                            <p:strVal val="#ppt_x"/>
                                          </p:val>
                                        </p:tav>
                                      </p:tavLst>
                                    </p:anim>
                                    <p:anim calcmode="lin" valueType="num">
                                      <p:cBhvr>
                                        <p:cTn id="108" dur="500" fill="hold"/>
                                        <p:tgtEl>
                                          <p:spTgt spid="71"/>
                                        </p:tgtEl>
                                        <p:attrNameLst>
                                          <p:attrName>ppt_y</p:attrName>
                                        </p:attrNameLst>
                                      </p:cBhvr>
                                      <p:tavLst>
                                        <p:tav tm="0">
                                          <p:val>
                                            <p:strVal val="#ppt_y+#ppt_h/2"/>
                                          </p:val>
                                        </p:tav>
                                        <p:tav tm="100000">
                                          <p:val>
                                            <p:strVal val="#ppt_y"/>
                                          </p:val>
                                        </p:tav>
                                      </p:tavLst>
                                    </p:anim>
                                    <p:anim calcmode="lin" valueType="num">
                                      <p:cBhvr>
                                        <p:cTn id="109" dur="500" fill="hold"/>
                                        <p:tgtEl>
                                          <p:spTgt spid="71"/>
                                        </p:tgtEl>
                                        <p:attrNameLst>
                                          <p:attrName>ppt_w</p:attrName>
                                        </p:attrNameLst>
                                      </p:cBhvr>
                                      <p:tavLst>
                                        <p:tav tm="0">
                                          <p:val>
                                            <p:strVal val="#ppt_w"/>
                                          </p:val>
                                        </p:tav>
                                        <p:tav tm="100000">
                                          <p:val>
                                            <p:strVal val="#ppt_w"/>
                                          </p:val>
                                        </p:tav>
                                      </p:tavLst>
                                    </p:anim>
                                    <p:anim calcmode="lin" valueType="num">
                                      <p:cBhvr>
                                        <p:cTn id="110" dur="500" fill="hold"/>
                                        <p:tgtEl>
                                          <p:spTgt spid="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37" grpId="0" animBg="1"/>
      <p:bldP spid="38" grpId="0" animBg="1"/>
      <p:bldP spid="39" grpId="0" animBg="1"/>
      <p:bldP spid="40" grpId="0" animBg="1"/>
      <p:bldP spid="35" grpId="0" animBg="1"/>
      <p:bldP spid="36" grpId="0" animBg="1"/>
      <p:bldP spid="73" grpId="0" animBg="1"/>
      <p:bldP spid="44" grpId="0" animBg="1"/>
      <p:bldP spid="45" grpId="0" animBg="1"/>
      <p:bldP spid="46" grpId="0" animBg="1"/>
      <p:bldP spid="48" grpId="0" animBg="1"/>
      <p:bldP spid="49" grpId="0" animBg="1"/>
      <p:bldP spid="50" grpId="0" animBg="1"/>
      <p:bldP spid="47" grpId="0" animBg="1"/>
      <p:bldP spid="68" grpId="0"/>
      <p:bldP spid="69" grpId="0"/>
      <p:bldP spid="70" grpId="0"/>
      <p:bldP spid="71"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等腰三角形 29"/>
          <p:cNvSpPr/>
          <p:nvPr/>
        </p:nvSpPr>
        <p:spPr>
          <a:xfrm>
            <a:off x="4470070" y="2133723"/>
            <a:ext cx="3250272" cy="2801958"/>
          </a:xfrm>
          <a:prstGeom prst="triangle">
            <a:avLst/>
          </a:prstGeom>
          <a:solidFill>
            <a:schemeClr val="bg1">
              <a:lumMod val="85000"/>
            </a:schemeClr>
          </a:solidFill>
          <a:ln w="19050">
            <a:solidFill>
              <a:schemeClr val="bg1">
                <a:lumMod val="65000"/>
              </a:schemeClr>
            </a:solidFill>
          </a:ln>
          <a:effectLst>
            <a:innerShdw blurRad="1270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 rIns="91440" bIns="432000" numCol="1" spcCol="0" rtlCol="0" fromWordArt="0" anchor="ctr" anchorCtr="0" forceAA="0" compatLnSpc="1">
            <a:no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2" name="椭圆 31"/>
          <p:cNvSpPr/>
          <p:nvPr/>
        </p:nvSpPr>
        <p:spPr>
          <a:xfrm>
            <a:off x="5087094" y="1125611"/>
            <a:ext cx="2016224" cy="2016224"/>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点击输入内容</a:t>
            </a:r>
            <a:endParaRPr lang="en-US" altLang="zh-CN" sz="1600">
              <a:solidFill>
                <a:schemeClr val="bg1"/>
              </a:solidFill>
              <a:latin typeface="微软雅黑" panose="020B0503020204020204" pitchFamily="34" charset="-122"/>
              <a:ea typeface="微软雅黑" panose="020B0503020204020204" pitchFamily="34" charset="-122"/>
            </a:endParaRPr>
          </a:p>
          <a:p>
            <a:pPr algn="ctr"/>
            <a:r>
              <a:rPr lang="en-US" altLang="zh-CN" sz="1600">
                <a:solidFill>
                  <a:schemeClr val="bg1"/>
                </a:solidFill>
                <a:latin typeface="微软雅黑" panose="020B0503020204020204" pitchFamily="34" charset="-122"/>
                <a:ea typeface="微软雅黑" panose="020B0503020204020204" pitchFamily="34" charset="-122"/>
              </a:rPr>
              <a:t>part 1</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3" name="椭圆 32"/>
          <p:cNvSpPr/>
          <p:nvPr/>
        </p:nvSpPr>
        <p:spPr>
          <a:xfrm>
            <a:off x="3461958" y="3927569"/>
            <a:ext cx="2016224" cy="2016224"/>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点击输入内容</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part 3</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椭圆 33"/>
          <p:cNvSpPr/>
          <p:nvPr/>
        </p:nvSpPr>
        <p:spPr>
          <a:xfrm>
            <a:off x="6712230" y="3927569"/>
            <a:ext cx="2016224" cy="2016224"/>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latin typeface="微软雅黑" panose="020B0503020204020204" pitchFamily="34" charset="-122"/>
                <a:ea typeface="微软雅黑" panose="020B0503020204020204" pitchFamily="34" charset="-122"/>
              </a:rPr>
              <a:t>点击输入内容</a:t>
            </a:r>
            <a:endParaRPr lang="en-US" altLang="zh-CN" sz="1600">
              <a:latin typeface="微软雅黑" panose="020B0503020204020204" pitchFamily="34" charset="-122"/>
              <a:ea typeface="微软雅黑" panose="020B0503020204020204" pitchFamily="34" charset="-122"/>
            </a:endParaRPr>
          </a:p>
          <a:p>
            <a:pPr algn="ctr"/>
            <a:r>
              <a:rPr lang="en-US" altLang="zh-CN" sz="1600">
                <a:latin typeface="微软雅黑" panose="020B0503020204020204" pitchFamily="34" charset="-122"/>
                <a:ea typeface="微软雅黑" panose="020B0503020204020204" pitchFamily="34" charset="-122"/>
              </a:rPr>
              <a:t>part 2</a:t>
            </a:r>
            <a:endParaRPr lang="zh-CN" altLang="en-US" sz="1600">
              <a:latin typeface="微软雅黑" panose="020B0503020204020204" pitchFamily="34" charset="-122"/>
              <a:ea typeface="微软雅黑" panose="020B0503020204020204" pitchFamily="34" charset="-122"/>
            </a:endParaRPr>
          </a:p>
        </p:txBody>
      </p:sp>
      <p:sp>
        <p:nvSpPr>
          <p:cNvPr id="35" name="Freeform 6"/>
          <p:cNvSpPr>
            <a:spLocks noEditPoints="1"/>
          </p:cNvSpPr>
          <p:nvPr/>
        </p:nvSpPr>
        <p:spPr bwMode="auto">
          <a:xfrm>
            <a:off x="4291013" y="2416916"/>
            <a:ext cx="3592512" cy="3282950"/>
          </a:xfrm>
          <a:custGeom>
            <a:avLst/>
            <a:gdLst>
              <a:gd name="T0" fmla="*/ 1146 w 1469"/>
              <a:gd name="T1" fmla="*/ 0 h 1342"/>
              <a:gd name="T2" fmla="*/ 1469 w 1469"/>
              <a:gd name="T3" fmla="*/ 604 h 1342"/>
              <a:gd name="T4" fmla="*/ 1047 w 1469"/>
              <a:gd name="T5" fmla="*/ 1272 h 1342"/>
              <a:gd name="T6" fmla="*/ 734 w 1469"/>
              <a:gd name="T7" fmla="*/ 1342 h 1342"/>
              <a:gd name="T8" fmla="*/ 422 w 1469"/>
              <a:gd name="T9" fmla="*/ 1272 h 1342"/>
              <a:gd name="T10" fmla="*/ 0 w 1469"/>
              <a:gd name="T11" fmla="*/ 604 h 1342"/>
              <a:gd name="T12" fmla="*/ 322 w 1469"/>
              <a:gd name="T13" fmla="*/ 0 h 1342"/>
            </a:gdLst>
            <a:ahLst/>
            <a:cxnLst>
              <a:cxn ang="0">
                <a:pos x="T0" y="T1"/>
              </a:cxn>
              <a:cxn ang="0">
                <a:pos x="T2" y="T3"/>
              </a:cxn>
              <a:cxn ang="0">
                <a:pos x="T4" y="T5"/>
              </a:cxn>
              <a:cxn ang="0">
                <a:pos x="T6" y="T7"/>
              </a:cxn>
              <a:cxn ang="0">
                <a:pos x="T8" y="T9"/>
              </a:cxn>
              <a:cxn ang="0">
                <a:pos x="T10" y="T11"/>
              </a:cxn>
              <a:cxn ang="0">
                <a:pos x="T12" y="T13"/>
              </a:cxn>
            </a:cxnLst>
            <a:rect l="0" t="0" r="r" b="b"/>
            <a:pathLst>
              <a:path w="1469" h="1342">
                <a:moveTo>
                  <a:pt x="1146" y="0"/>
                </a:moveTo>
                <a:cubicBezTo>
                  <a:pt x="1340" y="131"/>
                  <a:pt x="1468" y="353"/>
                  <a:pt x="1469" y="604"/>
                </a:cubicBezTo>
                <a:moveTo>
                  <a:pt x="1047" y="1272"/>
                </a:moveTo>
                <a:cubicBezTo>
                  <a:pt x="952" y="1317"/>
                  <a:pt x="846" y="1342"/>
                  <a:pt x="734" y="1342"/>
                </a:cubicBezTo>
                <a:cubicBezTo>
                  <a:pt x="623" y="1342"/>
                  <a:pt x="517" y="1317"/>
                  <a:pt x="422" y="1272"/>
                </a:cubicBezTo>
                <a:moveTo>
                  <a:pt x="0" y="604"/>
                </a:moveTo>
                <a:cubicBezTo>
                  <a:pt x="1" y="353"/>
                  <a:pt x="129" y="131"/>
                  <a:pt x="322" y="0"/>
                </a:cubicBezTo>
              </a:path>
            </a:pathLst>
          </a:custGeom>
          <a:noFill/>
          <a:ln w="19050" cap="flat">
            <a:solidFill>
              <a:schemeClr val="bg1">
                <a:lumMod val="65000"/>
              </a:schemeClr>
            </a:solidFill>
            <a:prstDash val="dash"/>
            <a:miter lim="800000"/>
            <a:headEnd type="none" w="med" len="med"/>
            <a:tailEnd type="arrow"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TextBox 35"/>
          <p:cNvSpPr txBox="1"/>
          <p:nvPr/>
        </p:nvSpPr>
        <p:spPr>
          <a:xfrm>
            <a:off x="7769030" y="2841334"/>
            <a:ext cx="1107996" cy="369332"/>
          </a:xfrm>
          <a:prstGeom prst="rect">
            <a:avLst/>
          </a:prstGeom>
          <a:noFill/>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添加内容</a:t>
            </a:r>
          </a:p>
        </p:txBody>
      </p:sp>
      <p:sp>
        <p:nvSpPr>
          <p:cNvPr id="37" name="TextBox 36"/>
          <p:cNvSpPr txBox="1"/>
          <p:nvPr/>
        </p:nvSpPr>
        <p:spPr>
          <a:xfrm>
            <a:off x="5554448" y="5759127"/>
            <a:ext cx="1107996" cy="369332"/>
          </a:xfrm>
          <a:prstGeom prst="rect">
            <a:avLst/>
          </a:prstGeom>
          <a:noFill/>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添加内容</a:t>
            </a:r>
          </a:p>
        </p:txBody>
      </p:sp>
      <p:sp>
        <p:nvSpPr>
          <p:cNvPr id="38" name="TextBox 37"/>
          <p:cNvSpPr txBox="1"/>
          <p:nvPr/>
        </p:nvSpPr>
        <p:spPr>
          <a:xfrm>
            <a:off x="3331026" y="2841334"/>
            <a:ext cx="1107996" cy="369332"/>
          </a:xfrm>
          <a:prstGeom prst="rect">
            <a:avLst/>
          </a:prstGeom>
          <a:noFill/>
        </p:spPr>
        <p:txBody>
          <a:bodyPr wrap="none" rtlCol="0">
            <a:spAutoFit/>
          </a:body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添加内容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strVal val="4/3*#ppt_w"/>
                                          </p:val>
                                        </p:tav>
                                        <p:tav tm="100000">
                                          <p:val>
                                            <p:strVal val="#ppt_w"/>
                                          </p:val>
                                        </p:tav>
                                      </p:tavLst>
                                    </p:anim>
                                    <p:anim calcmode="lin" valueType="num">
                                      <p:cBhvr>
                                        <p:cTn id="12" dur="500" fill="hold"/>
                                        <p:tgtEl>
                                          <p:spTgt spid="32"/>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strVal val="4/3*#ppt_w"/>
                                          </p:val>
                                        </p:tav>
                                        <p:tav tm="100000">
                                          <p:val>
                                            <p:strVal val="#ppt_w"/>
                                          </p:val>
                                        </p:tav>
                                      </p:tavLst>
                                    </p:anim>
                                    <p:anim calcmode="lin" valueType="num">
                                      <p:cBhvr>
                                        <p:cTn id="16" dur="500" fill="hold"/>
                                        <p:tgtEl>
                                          <p:spTgt spid="34"/>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40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strVal val="4/3*#ppt_w"/>
                                          </p:val>
                                        </p:tav>
                                        <p:tav tm="100000">
                                          <p:val>
                                            <p:strVal val="#ppt_w"/>
                                          </p:val>
                                        </p:tav>
                                      </p:tavLst>
                                    </p:anim>
                                    <p:anim calcmode="lin" valueType="num">
                                      <p:cBhvr>
                                        <p:cTn id="20" dur="500" fill="hold"/>
                                        <p:tgtEl>
                                          <p:spTgt spid="33"/>
                                        </p:tgtEl>
                                        <p:attrNameLst>
                                          <p:attrName>ppt_h</p:attrName>
                                        </p:attrNameLst>
                                      </p:cBhvr>
                                      <p:tavLst>
                                        <p:tav tm="0">
                                          <p:val>
                                            <p:strVal val="4/3*#ppt_h"/>
                                          </p:val>
                                        </p:tav>
                                        <p:tav tm="100000">
                                          <p:val>
                                            <p:strVal val="#ppt_h"/>
                                          </p:val>
                                        </p:tav>
                                      </p:tavLst>
                                    </p:anim>
                                  </p:childTnLst>
                                </p:cTn>
                              </p:par>
                            </p:childTnLst>
                          </p:cTn>
                        </p:par>
                        <p:par>
                          <p:cTn id="21" fill="hold">
                            <p:stCondLst>
                              <p:cond delay="1000"/>
                            </p:stCondLst>
                            <p:childTnLst>
                              <p:par>
                                <p:cTn id="22" presetID="21" presetClass="entr" presetSubtype="1"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heel(1)">
                                      <p:cBhvr>
                                        <p:cTn id="24" dur="2000"/>
                                        <p:tgtEl>
                                          <p:spTgt spid="35"/>
                                        </p:tgtEl>
                                      </p:cBhvr>
                                    </p:animEffect>
                                  </p:childTnLst>
                                </p:cTn>
                              </p:par>
                            </p:childTnLst>
                          </p:cTn>
                        </p:par>
                        <p:par>
                          <p:cTn id="25" fill="hold">
                            <p:stCondLst>
                              <p:cond delay="3000"/>
                            </p:stCondLst>
                            <p:childTnLst>
                              <p:par>
                                <p:cTn id="26" presetID="1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p:tgtEl>
                                          <p:spTgt spid="36"/>
                                        </p:tgtEl>
                                        <p:attrNameLst>
                                          <p:attrName>ppt_x</p:attrName>
                                        </p:attrNameLst>
                                      </p:cBhvr>
                                      <p:tavLst>
                                        <p:tav tm="0">
                                          <p:val>
                                            <p:strVal val="#ppt_x-#ppt_w*1.125000"/>
                                          </p:val>
                                        </p:tav>
                                        <p:tav tm="100000">
                                          <p:val>
                                            <p:strVal val="#ppt_x"/>
                                          </p:val>
                                        </p:tav>
                                      </p:tavLst>
                                    </p:anim>
                                    <p:animEffect transition="in" filter="wipe(right)">
                                      <p:cBhvr>
                                        <p:cTn id="29" dur="500"/>
                                        <p:tgtEl>
                                          <p:spTgt spid="36"/>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p:tgtEl>
                                          <p:spTgt spid="37"/>
                                        </p:tgtEl>
                                        <p:attrNameLst>
                                          <p:attrName>ppt_y</p:attrName>
                                        </p:attrNameLst>
                                      </p:cBhvr>
                                      <p:tavLst>
                                        <p:tav tm="0">
                                          <p:val>
                                            <p:strVal val="#ppt_y-#ppt_h*1.125000"/>
                                          </p:val>
                                        </p:tav>
                                        <p:tav tm="100000">
                                          <p:val>
                                            <p:strVal val="#ppt_y"/>
                                          </p:val>
                                        </p:tav>
                                      </p:tavLst>
                                    </p:anim>
                                    <p:animEffect transition="in" filter="wipe(down)">
                                      <p:cBhvr>
                                        <p:cTn id="33" dur="500"/>
                                        <p:tgtEl>
                                          <p:spTgt spid="37"/>
                                        </p:tgtEl>
                                      </p:cBhvr>
                                    </p:animEffect>
                                  </p:childTnLst>
                                </p:cTn>
                              </p:par>
                              <p:par>
                                <p:cTn id="34" presetID="12" presetClass="entr" presetSubtype="2"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p:tgtEl>
                                          <p:spTgt spid="38"/>
                                        </p:tgtEl>
                                        <p:attrNameLst>
                                          <p:attrName>ppt_x</p:attrName>
                                        </p:attrNameLst>
                                      </p:cBhvr>
                                      <p:tavLst>
                                        <p:tav tm="0">
                                          <p:val>
                                            <p:strVal val="#ppt_x+#ppt_w*1.125000"/>
                                          </p:val>
                                        </p:tav>
                                        <p:tav tm="100000">
                                          <p:val>
                                            <p:strVal val="#ppt_x"/>
                                          </p:val>
                                        </p:tav>
                                      </p:tavLst>
                                    </p:anim>
                                    <p:animEffect transition="in" filter="wipe(left)">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P spid="35" grpId="0" animBg="1"/>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esktop\662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86" y="2409205"/>
            <a:ext cx="4934565" cy="2844130"/>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8"/>
          <p:cNvSpPr/>
          <p:nvPr/>
        </p:nvSpPr>
        <p:spPr bwMode="auto">
          <a:xfrm>
            <a:off x="9536672" y="2130640"/>
            <a:ext cx="1479089" cy="1574906"/>
          </a:xfrm>
          <a:custGeom>
            <a:avLst/>
            <a:gdLst>
              <a:gd name="T0" fmla="*/ 232 w 464"/>
              <a:gd name="T1" fmla="*/ 0 h 494"/>
              <a:gd name="T2" fmla="*/ 464 w 464"/>
              <a:gd name="T3" fmla="*/ 232 h 494"/>
              <a:gd name="T4" fmla="*/ 286 w 464"/>
              <a:gd name="T5" fmla="*/ 458 h 494"/>
              <a:gd name="T6" fmla="*/ 286 w 464"/>
              <a:gd name="T7" fmla="*/ 494 h 494"/>
              <a:gd name="T8" fmla="*/ 228 w 464"/>
              <a:gd name="T9" fmla="*/ 436 h 494"/>
              <a:gd name="T10" fmla="*/ 286 w 464"/>
              <a:gd name="T11" fmla="*/ 378 h 494"/>
              <a:gd name="T12" fmla="*/ 286 w 464"/>
              <a:gd name="T13" fmla="*/ 404 h 494"/>
              <a:gd name="T14" fmla="*/ 412 w 464"/>
              <a:gd name="T15" fmla="*/ 232 h 494"/>
              <a:gd name="T16" fmla="*/ 232 w 464"/>
              <a:gd name="T17" fmla="*/ 52 h 494"/>
              <a:gd name="T18" fmla="*/ 52 w 464"/>
              <a:gd name="T19" fmla="*/ 232 h 494"/>
              <a:gd name="T20" fmla="*/ 53 w 464"/>
              <a:gd name="T21" fmla="*/ 238 h 494"/>
              <a:gd name="T22" fmla="*/ 0 w 464"/>
              <a:gd name="T23" fmla="*/ 238 h 494"/>
              <a:gd name="T24" fmla="*/ 0 w 464"/>
              <a:gd name="T25" fmla="*/ 232 h 494"/>
              <a:gd name="T26" fmla="*/ 232 w 464"/>
              <a:gd name="T27"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4" h="494">
                <a:moveTo>
                  <a:pt x="232" y="0"/>
                </a:moveTo>
                <a:cubicBezTo>
                  <a:pt x="360" y="0"/>
                  <a:pt x="464" y="104"/>
                  <a:pt x="464" y="232"/>
                </a:cubicBezTo>
                <a:cubicBezTo>
                  <a:pt x="464" y="342"/>
                  <a:pt x="388" y="434"/>
                  <a:pt x="286" y="458"/>
                </a:cubicBezTo>
                <a:cubicBezTo>
                  <a:pt x="286" y="494"/>
                  <a:pt x="286" y="494"/>
                  <a:pt x="286" y="494"/>
                </a:cubicBezTo>
                <a:cubicBezTo>
                  <a:pt x="228" y="436"/>
                  <a:pt x="228" y="436"/>
                  <a:pt x="228" y="436"/>
                </a:cubicBezTo>
                <a:cubicBezTo>
                  <a:pt x="286" y="378"/>
                  <a:pt x="286" y="378"/>
                  <a:pt x="286" y="378"/>
                </a:cubicBezTo>
                <a:cubicBezTo>
                  <a:pt x="286" y="404"/>
                  <a:pt x="286" y="404"/>
                  <a:pt x="286" y="404"/>
                </a:cubicBezTo>
                <a:cubicBezTo>
                  <a:pt x="359" y="381"/>
                  <a:pt x="412" y="313"/>
                  <a:pt x="412" y="232"/>
                </a:cubicBezTo>
                <a:cubicBezTo>
                  <a:pt x="412" y="133"/>
                  <a:pt x="332" y="52"/>
                  <a:pt x="232" y="52"/>
                </a:cubicBezTo>
                <a:cubicBezTo>
                  <a:pt x="133" y="52"/>
                  <a:pt x="52" y="133"/>
                  <a:pt x="52" y="232"/>
                </a:cubicBezTo>
                <a:cubicBezTo>
                  <a:pt x="52" y="234"/>
                  <a:pt x="52" y="236"/>
                  <a:pt x="53" y="238"/>
                </a:cubicBezTo>
                <a:cubicBezTo>
                  <a:pt x="0" y="238"/>
                  <a:pt x="0" y="238"/>
                  <a:pt x="0" y="238"/>
                </a:cubicBezTo>
                <a:cubicBezTo>
                  <a:pt x="0" y="236"/>
                  <a:pt x="0" y="234"/>
                  <a:pt x="0" y="232"/>
                </a:cubicBezTo>
                <a:cubicBezTo>
                  <a:pt x="0" y="104"/>
                  <a:pt x="104" y="0"/>
                  <a:pt x="232" y="0"/>
                </a:cubicBez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50800" dist="508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Oval 9"/>
          <p:cNvSpPr>
            <a:spLocks noChangeArrowheads="1"/>
          </p:cNvSpPr>
          <p:nvPr/>
        </p:nvSpPr>
        <p:spPr bwMode="auto">
          <a:xfrm>
            <a:off x="10007659" y="2602977"/>
            <a:ext cx="535765" cy="535765"/>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Oval 10"/>
          <p:cNvSpPr>
            <a:spLocks noChangeArrowheads="1"/>
          </p:cNvSpPr>
          <p:nvPr/>
        </p:nvSpPr>
        <p:spPr bwMode="auto">
          <a:xfrm>
            <a:off x="9511031" y="3600283"/>
            <a:ext cx="535765" cy="535765"/>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6" name="Oval 11"/>
          <p:cNvSpPr>
            <a:spLocks noChangeArrowheads="1"/>
          </p:cNvSpPr>
          <p:nvPr/>
        </p:nvSpPr>
        <p:spPr bwMode="auto">
          <a:xfrm>
            <a:off x="10033301" y="4592190"/>
            <a:ext cx="535765" cy="531716"/>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7" name="Freeform 12"/>
          <p:cNvSpPr/>
          <p:nvPr/>
        </p:nvSpPr>
        <p:spPr bwMode="auto">
          <a:xfrm>
            <a:off x="9038694" y="3129295"/>
            <a:ext cx="1265863" cy="1570857"/>
          </a:xfrm>
          <a:custGeom>
            <a:avLst/>
            <a:gdLst>
              <a:gd name="T0" fmla="*/ 232 w 397"/>
              <a:gd name="T1" fmla="*/ 0 h 493"/>
              <a:gd name="T2" fmla="*/ 397 w 397"/>
              <a:gd name="T3" fmla="*/ 69 h 493"/>
              <a:gd name="T4" fmla="*/ 360 w 397"/>
              <a:gd name="T5" fmla="*/ 105 h 493"/>
              <a:gd name="T6" fmla="*/ 232 w 397"/>
              <a:gd name="T7" fmla="*/ 52 h 493"/>
              <a:gd name="T8" fmla="*/ 52 w 397"/>
              <a:gd name="T9" fmla="*/ 232 h 493"/>
              <a:gd name="T10" fmla="*/ 193 w 397"/>
              <a:gd name="T11" fmla="*/ 407 h 493"/>
              <a:gd name="T12" fmla="*/ 193 w 397"/>
              <a:gd name="T13" fmla="*/ 378 h 493"/>
              <a:gd name="T14" fmla="*/ 250 w 397"/>
              <a:gd name="T15" fmla="*/ 435 h 493"/>
              <a:gd name="T16" fmla="*/ 193 w 397"/>
              <a:gd name="T17" fmla="*/ 493 h 493"/>
              <a:gd name="T18" fmla="*/ 193 w 397"/>
              <a:gd name="T19" fmla="*/ 460 h 493"/>
              <a:gd name="T20" fmla="*/ 0 w 397"/>
              <a:gd name="T21" fmla="*/ 232 h 493"/>
              <a:gd name="T22" fmla="*/ 232 w 397"/>
              <a:gd name="T23"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 h="493">
                <a:moveTo>
                  <a:pt x="232" y="0"/>
                </a:moveTo>
                <a:cubicBezTo>
                  <a:pt x="297" y="0"/>
                  <a:pt x="355" y="26"/>
                  <a:pt x="397" y="69"/>
                </a:cubicBezTo>
                <a:cubicBezTo>
                  <a:pt x="360" y="105"/>
                  <a:pt x="360" y="105"/>
                  <a:pt x="360" y="105"/>
                </a:cubicBezTo>
                <a:cubicBezTo>
                  <a:pt x="328" y="72"/>
                  <a:pt x="282" y="52"/>
                  <a:pt x="232" y="52"/>
                </a:cubicBezTo>
                <a:cubicBezTo>
                  <a:pt x="133" y="52"/>
                  <a:pt x="52" y="132"/>
                  <a:pt x="52" y="232"/>
                </a:cubicBezTo>
                <a:cubicBezTo>
                  <a:pt x="52" y="318"/>
                  <a:pt x="112" y="389"/>
                  <a:pt x="193" y="407"/>
                </a:cubicBezTo>
                <a:cubicBezTo>
                  <a:pt x="193" y="378"/>
                  <a:pt x="193" y="378"/>
                  <a:pt x="193" y="378"/>
                </a:cubicBezTo>
                <a:cubicBezTo>
                  <a:pt x="250" y="435"/>
                  <a:pt x="250" y="435"/>
                  <a:pt x="250" y="435"/>
                </a:cubicBezTo>
                <a:cubicBezTo>
                  <a:pt x="193" y="493"/>
                  <a:pt x="193" y="493"/>
                  <a:pt x="193" y="493"/>
                </a:cubicBezTo>
                <a:cubicBezTo>
                  <a:pt x="193" y="460"/>
                  <a:pt x="193" y="460"/>
                  <a:pt x="193" y="460"/>
                </a:cubicBezTo>
                <a:cubicBezTo>
                  <a:pt x="83" y="442"/>
                  <a:pt x="0" y="346"/>
                  <a:pt x="0" y="232"/>
                </a:cubicBezTo>
                <a:cubicBezTo>
                  <a:pt x="0" y="104"/>
                  <a:pt x="104" y="0"/>
                  <a:pt x="232" y="0"/>
                </a:cubicBezTo>
                <a:close/>
              </a:path>
            </a:pathLst>
          </a:cu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50800" dist="508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8" name="Freeform 13"/>
          <p:cNvSpPr/>
          <p:nvPr/>
        </p:nvSpPr>
        <p:spPr bwMode="auto">
          <a:xfrm>
            <a:off x="9562313" y="4117154"/>
            <a:ext cx="1479089" cy="1479089"/>
          </a:xfrm>
          <a:custGeom>
            <a:avLst/>
            <a:gdLst>
              <a:gd name="T0" fmla="*/ 232 w 464"/>
              <a:gd name="T1" fmla="*/ 0 h 464"/>
              <a:gd name="T2" fmla="*/ 464 w 464"/>
              <a:gd name="T3" fmla="*/ 232 h 464"/>
              <a:gd name="T4" fmla="*/ 232 w 464"/>
              <a:gd name="T5" fmla="*/ 464 h 464"/>
              <a:gd name="T6" fmla="*/ 0 w 464"/>
              <a:gd name="T7" fmla="*/ 238 h 464"/>
              <a:gd name="T8" fmla="*/ 52 w 464"/>
              <a:gd name="T9" fmla="*/ 238 h 464"/>
              <a:gd name="T10" fmla="*/ 232 w 464"/>
              <a:gd name="T11" fmla="*/ 412 h 464"/>
              <a:gd name="T12" fmla="*/ 412 w 464"/>
              <a:gd name="T13" fmla="*/ 232 h 464"/>
              <a:gd name="T14" fmla="*/ 232 w 464"/>
              <a:gd name="T15" fmla="*/ 52 h 464"/>
              <a:gd name="T16" fmla="*/ 104 w 464"/>
              <a:gd name="T17" fmla="*/ 106 h 464"/>
              <a:gd name="T18" fmla="*/ 67 w 464"/>
              <a:gd name="T19" fmla="*/ 69 h 464"/>
              <a:gd name="T20" fmla="*/ 232 w 464"/>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464">
                <a:moveTo>
                  <a:pt x="232" y="0"/>
                </a:moveTo>
                <a:cubicBezTo>
                  <a:pt x="360" y="0"/>
                  <a:pt x="464" y="104"/>
                  <a:pt x="464" y="232"/>
                </a:cubicBezTo>
                <a:cubicBezTo>
                  <a:pt x="464" y="361"/>
                  <a:pt x="360" y="464"/>
                  <a:pt x="232" y="464"/>
                </a:cubicBezTo>
                <a:cubicBezTo>
                  <a:pt x="106" y="464"/>
                  <a:pt x="3" y="363"/>
                  <a:pt x="0" y="238"/>
                </a:cubicBezTo>
                <a:cubicBezTo>
                  <a:pt x="52" y="238"/>
                  <a:pt x="52" y="238"/>
                  <a:pt x="52" y="238"/>
                </a:cubicBezTo>
                <a:cubicBezTo>
                  <a:pt x="55" y="335"/>
                  <a:pt x="135" y="412"/>
                  <a:pt x="232" y="412"/>
                </a:cubicBezTo>
                <a:cubicBezTo>
                  <a:pt x="331" y="412"/>
                  <a:pt x="412" y="332"/>
                  <a:pt x="412" y="232"/>
                </a:cubicBezTo>
                <a:cubicBezTo>
                  <a:pt x="412" y="133"/>
                  <a:pt x="331" y="52"/>
                  <a:pt x="232" y="52"/>
                </a:cubicBezTo>
                <a:cubicBezTo>
                  <a:pt x="182" y="52"/>
                  <a:pt x="137" y="73"/>
                  <a:pt x="104" y="106"/>
                </a:cubicBezTo>
                <a:cubicBezTo>
                  <a:pt x="67" y="69"/>
                  <a:pt x="67" y="69"/>
                  <a:pt x="67" y="69"/>
                </a:cubicBezTo>
                <a:cubicBezTo>
                  <a:pt x="109" y="27"/>
                  <a:pt x="168" y="0"/>
                  <a:pt x="232" y="0"/>
                </a:cubicBezTo>
                <a:close/>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50800" dist="508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235084" y="2554516"/>
            <a:ext cx="3096344" cy="472950"/>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8323316" y="2266666"/>
            <a:ext cx="1008112" cy="285078"/>
          </a:xfrm>
          <a:prstGeom prst="rect">
            <a:avLst/>
          </a:prstGeom>
          <a:noFill/>
        </p:spPr>
        <p:txBody>
          <a:bodyPr wrap="square" tIns="0" bIns="0" rtlCol="0" anchor="t">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1" name="TextBox 10"/>
          <p:cNvSpPr txBox="1"/>
          <p:nvPr/>
        </p:nvSpPr>
        <p:spPr>
          <a:xfrm>
            <a:off x="5747642" y="3685231"/>
            <a:ext cx="3096344" cy="472950"/>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7835874" y="3397381"/>
            <a:ext cx="1008112" cy="285078"/>
          </a:xfrm>
          <a:prstGeom prst="rect">
            <a:avLst/>
          </a:prstGeom>
          <a:noFill/>
        </p:spPr>
        <p:txBody>
          <a:bodyPr wrap="square" tIns="0" bIns="0" rtlCol="0" anchor="t">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3" name="TextBox 12"/>
          <p:cNvSpPr txBox="1"/>
          <p:nvPr/>
        </p:nvSpPr>
        <p:spPr>
          <a:xfrm>
            <a:off x="6235084" y="4737501"/>
            <a:ext cx="3096344" cy="472950"/>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8323316" y="4449651"/>
            <a:ext cx="1008112" cy="285078"/>
          </a:xfrm>
          <a:prstGeom prst="rect">
            <a:avLst/>
          </a:prstGeom>
          <a:noFill/>
        </p:spPr>
        <p:txBody>
          <a:bodyPr wrap="square" tIns="0" bIns="0" rtlCol="0" anchor="t">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5" name="矩形 14"/>
          <p:cNvSpPr/>
          <p:nvPr/>
        </p:nvSpPr>
        <p:spPr>
          <a:xfrm>
            <a:off x="1550660" y="2602977"/>
            <a:ext cx="3744416" cy="233819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29"/>
          <p:cNvSpPr>
            <a:spLocks noEditPoints="1"/>
          </p:cNvSpPr>
          <p:nvPr/>
        </p:nvSpPr>
        <p:spPr bwMode="auto">
          <a:xfrm>
            <a:off x="10161040" y="4717906"/>
            <a:ext cx="280286" cy="280284"/>
          </a:xfrm>
          <a:custGeom>
            <a:avLst/>
            <a:gdLst>
              <a:gd name="T0" fmla="*/ 44 w 128"/>
              <a:gd name="T1" fmla="*/ 89 h 128"/>
              <a:gd name="T2" fmla="*/ 28 w 128"/>
              <a:gd name="T3" fmla="*/ 117 h 128"/>
              <a:gd name="T4" fmla="*/ 0 w 128"/>
              <a:gd name="T5" fmla="*/ 64 h 128"/>
              <a:gd name="T6" fmla="*/ 60 w 128"/>
              <a:gd name="T7" fmla="*/ 0 h 128"/>
              <a:gd name="T8" fmla="*/ 60 w 128"/>
              <a:gd name="T9" fmla="*/ 32 h 128"/>
              <a:gd name="T10" fmla="*/ 32 w 128"/>
              <a:gd name="T11" fmla="*/ 64 h 128"/>
              <a:gd name="T12" fmla="*/ 44 w 128"/>
              <a:gd name="T13" fmla="*/ 89 h 128"/>
              <a:gd name="T14" fmla="*/ 89 w 128"/>
              <a:gd name="T15" fmla="*/ 45 h 128"/>
              <a:gd name="T16" fmla="*/ 117 w 128"/>
              <a:gd name="T17" fmla="*/ 29 h 128"/>
              <a:gd name="T18" fmla="*/ 68 w 128"/>
              <a:gd name="T19" fmla="*/ 0 h 128"/>
              <a:gd name="T20" fmla="*/ 68 w 128"/>
              <a:gd name="T21" fmla="*/ 32 h 128"/>
              <a:gd name="T22" fmla="*/ 89 w 128"/>
              <a:gd name="T23" fmla="*/ 45 h 128"/>
              <a:gd name="T24" fmla="*/ 121 w 128"/>
              <a:gd name="T25" fmla="*/ 36 h 128"/>
              <a:gd name="T26" fmla="*/ 93 w 128"/>
              <a:gd name="T27" fmla="*/ 52 h 128"/>
              <a:gd name="T28" fmla="*/ 96 w 128"/>
              <a:gd name="T29" fmla="*/ 64 h 128"/>
              <a:gd name="T30" fmla="*/ 64 w 128"/>
              <a:gd name="T31" fmla="*/ 96 h 128"/>
              <a:gd name="T32" fmla="*/ 51 w 128"/>
              <a:gd name="T33" fmla="*/ 93 h 128"/>
              <a:gd name="T34" fmla="*/ 35 w 128"/>
              <a:gd name="T35" fmla="*/ 121 h 128"/>
              <a:gd name="T36" fmla="*/ 64 w 128"/>
              <a:gd name="T37" fmla="*/ 128 h 128"/>
              <a:gd name="T38" fmla="*/ 128 w 128"/>
              <a:gd name="T39" fmla="*/ 64 h 128"/>
              <a:gd name="T40" fmla="*/ 121 w 128"/>
              <a:gd name="T41" fmla="*/ 3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44" y="89"/>
                </a:moveTo>
                <a:cubicBezTo>
                  <a:pt x="28" y="117"/>
                  <a:pt x="28" y="117"/>
                  <a:pt x="28" y="117"/>
                </a:cubicBezTo>
                <a:cubicBezTo>
                  <a:pt x="11" y="106"/>
                  <a:pt x="0" y="86"/>
                  <a:pt x="0" y="64"/>
                </a:cubicBezTo>
                <a:cubicBezTo>
                  <a:pt x="0" y="30"/>
                  <a:pt x="26" y="2"/>
                  <a:pt x="60" y="0"/>
                </a:cubicBezTo>
                <a:cubicBezTo>
                  <a:pt x="60" y="32"/>
                  <a:pt x="60" y="32"/>
                  <a:pt x="60" y="32"/>
                </a:cubicBezTo>
                <a:cubicBezTo>
                  <a:pt x="44" y="34"/>
                  <a:pt x="32" y="48"/>
                  <a:pt x="32" y="64"/>
                </a:cubicBezTo>
                <a:cubicBezTo>
                  <a:pt x="32" y="74"/>
                  <a:pt x="37" y="83"/>
                  <a:pt x="44" y="89"/>
                </a:cubicBezTo>
                <a:close/>
                <a:moveTo>
                  <a:pt x="89" y="45"/>
                </a:moveTo>
                <a:cubicBezTo>
                  <a:pt x="117" y="29"/>
                  <a:pt x="117" y="29"/>
                  <a:pt x="117" y="29"/>
                </a:cubicBezTo>
                <a:cubicBezTo>
                  <a:pt x="106" y="12"/>
                  <a:pt x="88" y="1"/>
                  <a:pt x="68" y="0"/>
                </a:cubicBezTo>
                <a:cubicBezTo>
                  <a:pt x="68" y="32"/>
                  <a:pt x="68" y="32"/>
                  <a:pt x="68" y="32"/>
                </a:cubicBezTo>
                <a:cubicBezTo>
                  <a:pt x="76" y="33"/>
                  <a:pt x="84" y="38"/>
                  <a:pt x="89" y="45"/>
                </a:cubicBezTo>
                <a:moveTo>
                  <a:pt x="121" y="36"/>
                </a:moveTo>
                <a:cubicBezTo>
                  <a:pt x="93" y="52"/>
                  <a:pt x="93" y="52"/>
                  <a:pt x="93" y="52"/>
                </a:cubicBezTo>
                <a:cubicBezTo>
                  <a:pt x="95" y="55"/>
                  <a:pt x="96" y="60"/>
                  <a:pt x="96" y="64"/>
                </a:cubicBezTo>
                <a:cubicBezTo>
                  <a:pt x="96" y="82"/>
                  <a:pt x="81" y="96"/>
                  <a:pt x="64" y="96"/>
                </a:cubicBezTo>
                <a:cubicBezTo>
                  <a:pt x="59" y="96"/>
                  <a:pt x="55" y="95"/>
                  <a:pt x="51" y="93"/>
                </a:cubicBezTo>
                <a:cubicBezTo>
                  <a:pt x="35" y="121"/>
                  <a:pt x="35" y="121"/>
                  <a:pt x="35" y="121"/>
                </a:cubicBezTo>
                <a:cubicBezTo>
                  <a:pt x="44" y="126"/>
                  <a:pt x="53" y="128"/>
                  <a:pt x="64" y="128"/>
                </a:cubicBezTo>
                <a:cubicBezTo>
                  <a:pt x="99" y="128"/>
                  <a:pt x="128" y="99"/>
                  <a:pt x="128" y="64"/>
                </a:cubicBezTo>
                <a:cubicBezTo>
                  <a:pt x="128" y="54"/>
                  <a:pt x="125" y="44"/>
                  <a:pt x="121" y="3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17" name="组合 16"/>
          <p:cNvGrpSpPr/>
          <p:nvPr/>
        </p:nvGrpSpPr>
        <p:grpSpPr>
          <a:xfrm>
            <a:off x="9646196" y="3764221"/>
            <a:ext cx="265434" cy="207890"/>
            <a:chOff x="7952673" y="3423504"/>
            <a:chExt cx="230132" cy="180243"/>
          </a:xfrm>
          <a:solidFill>
            <a:schemeClr val="bg1"/>
          </a:solidFill>
        </p:grpSpPr>
        <p:sp>
          <p:nvSpPr>
            <p:cNvPr id="18" name="Freeform 59"/>
            <p:cNvSpPr/>
            <p:nvPr/>
          </p:nvSpPr>
          <p:spPr bwMode="auto">
            <a:xfrm>
              <a:off x="7952673" y="3423504"/>
              <a:ext cx="230132" cy="68396"/>
            </a:xfrm>
            <a:custGeom>
              <a:avLst/>
              <a:gdLst>
                <a:gd name="T0" fmla="*/ 55 w 121"/>
                <a:gd name="T1" fmla="*/ 2 h 36"/>
                <a:gd name="T2" fmla="*/ 119 w 121"/>
                <a:gd name="T3" fmla="*/ 25 h 36"/>
                <a:gd name="T4" fmla="*/ 119 w 121"/>
                <a:gd name="T5" fmla="*/ 34 h 36"/>
                <a:gd name="T6" fmla="*/ 110 w 121"/>
                <a:gd name="T7" fmla="*/ 34 h 36"/>
                <a:gd name="T8" fmla="*/ 56 w 121"/>
                <a:gd name="T9" fmla="*/ 14 h 36"/>
                <a:gd name="T10" fmla="*/ 11 w 121"/>
                <a:gd name="T11" fmla="*/ 34 h 36"/>
                <a:gd name="T12" fmla="*/ 7 w 121"/>
                <a:gd name="T13" fmla="*/ 36 h 36"/>
                <a:gd name="T14" fmla="*/ 1 w 121"/>
                <a:gd name="T15" fmla="*/ 28 h 36"/>
                <a:gd name="T16" fmla="*/ 3 w 121"/>
                <a:gd name="T17" fmla="*/ 25 h 36"/>
                <a:gd name="T18" fmla="*/ 55 w 121"/>
                <a:gd name="T19"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36">
                  <a:moveTo>
                    <a:pt x="55" y="2"/>
                  </a:moveTo>
                  <a:cubicBezTo>
                    <a:pt x="78" y="0"/>
                    <a:pt x="102" y="9"/>
                    <a:pt x="119" y="25"/>
                  </a:cubicBezTo>
                  <a:cubicBezTo>
                    <a:pt x="121" y="28"/>
                    <a:pt x="121" y="32"/>
                    <a:pt x="119" y="34"/>
                  </a:cubicBezTo>
                  <a:cubicBezTo>
                    <a:pt x="116" y="36"/>
                    <a:pt x="112" y="36"/>
                    <a:pt x="110" y="34"/>
                  </a:cubicBezTo>
                  <a:cubicBezTo>
                    <a:pt x="96" y="20"/>
                    <a:pt x="76" y="13"/>
                    <a:pt x="56" y="14"/>
                  </a:cubicBezTo>
                  <a:cubicBezTo>
                    <a:pt x="39" y="15"/>
                    <a:pt x="23" y="22"/>
                    <a:pt x="11" y="34"/>
                  </a:cubicBezTo>
                  <a:cubicBezTo>
                    <a:pt x="10" y="35"/>
                    <a:pt x="9" y="36"/>
                    <a:pt x="7" y="36"/>
                  </a:cubicBezTo>
                  <a:cubicBezTo>
                    <a:pt x="3" y="36"/>
                    <a:pt x="0" y="32"/>
                    <a:pt x="1" y="28"/>
                  </a:cubicBezTo>
                  <a:cubicBezTo>
                    <a:pt x="1" y="27"/>
                    <a:pt x="2" y="26"/>
                    <a:pt x="3" y="25"/>
                  </a:cubicBezTo>
                  <a:cubicBezTo>
                    <a:pt x="17" y="11"/>
                    <a:pt x="36" y="3"/>
                    <a:pt x="5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60"/>
            <p:cNvSpPr/>
            <p:nvPr/>
          </p:nvSpPr>
          <p:spPr bwMode="auto">
            <a:xfrm>
              <a:off x="7981641" y="3466956"/>
              <a:ext cx="173002" cy="57131"/>
            </a:xfrm>
            <a:custGeom>
              <a:avLst/>
              <a:gdLst>
                <a:gd name="T0" fmla="*/ 39 w 91"/>
                <a:gd name="T1" fmla="*/ 2 h 30"/>
                <a:gd name="T2" fmla="*/ 89 w 91"/>
                <a:gd name="T3" fmla="*/ 19 h 30"/>
                <a:gd name="T4" fmla="*/ 88 w 91"/>
                <a:gd name="T5" fmla="*/ 27 h 30"/>
                <a:gd name="T6" fmla="*/ 80 w 91"/>
                <a:gd name="T7" fmla="*/ 28 h 30"/>
                <a:gd name="T8" fmla="*/ 49 w 91"/>
                <a:gd name="T9" fmla="*/ 14 h 30"/>
                <a:gd name="T10" fmla="*/ 11 w 91"/>
                <a:gd name="T11" fmla="*/ 28 h 30"/>
                <a:gd name="T12" fmla="*/ 3 w 91"/>
                <a:gd name="T13" fmla="*/ 27 h 30"/>
                <a:gd name="T14" fmla="*/ 3 w 91"/>
                <a:gd name="T15" fmla="*/ 19 h 30"/>
                <a:gd name="T16" fmla="*/ 39 w 91"/>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0">
                  <a:moveTo>
                    <a:pt x="39" y="2"/>
                  </a:moveTo>
                  <a:cubicBezTo>
                    <a:pt x="57" y="0"/>
                    <a:pt x="76" y="6"/>
                    <a:pt x="89" y="19"/>
                  </a:cubicBezTo>
                  <a:cubicBezTo>
                    <a:pt x="91" y="22"/>
                    <a:pt x="90" y="25"/>
                    <a:pt x="88" y="27"/>
                  </a:cubicBezTo>
                  <a:cubicBezTo>
                    <a:pt x="86" y="30"/>
                    <a:pt x="82" y="30"/>
                    <a:pt x="80" y="28"/>
                  </a:cubicBezTo>
                  <a:cubicBezTo>
                    <a:pt x="72" y="20"/>
                    <a:pt x="61" y="15"/>
                    <a:pt x="49" y="14"/>
                  </a:cubicBezTo>
                  <a:cubicBezTo>
                    <a:pt x="35" y="13"/>
                    <a:pt x="21" y="18"/>
                    <a:pt x="11" y="28"/>
                  </a:cubicBezTo>
                  <a:cubicBezTo>
                    <a:pt x="9" y="30"/>
                    <a:pt x="5" y="30"/>
                    <a:pt x="3" y="27"/>
                  </a:cubicBezTo>
                  <a:cubicBezTo>
                    <a:pt x="1" y="25"/>
                    <a:pt x="0" y="21"/>
                    <a:pt x="3" y="19"/>
                  </a:cubicBezTo>
                  <a:cubicBezTo>
                    <a:pt x="12" y="9"/>
                    <a:pt x="26" y="3"/>
                    <a:pt x="3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1"/>
            <p:cNvSpPr/>
            <p:nvPr/>
          </p:nvSpPr>
          <p:spPr bwMode="auto">
            <a:xfrm>
              <a:off x="8009804" y="3510407"/>
              <a:ext cx="114261" cy="45866"/>
            </a:xfrm>
            <a:custGeom>
              <a:avLst/>
              <a:gdLst>
                <a:gd name="T0" fmla="*/ 27 w 60"/>
                <a:gd name="T1" fmla="*/ 1 h 24"/>
                <a:gd name="T2" fmla="*/ 58 w 60"/>
                <a:gd name="T3" fmla="*/ 13 h 24"/>
                <a:gd name="T4" fmla="*/ 58 w 60"/>
                <a:gd name="T5" fmla="*/ 21 h 24"/>
                <a:gd name="T6" fmla="*/ 49 w 60"/>
                <a:gd name="T7" fmla="*/ 21 h 24"/>
                <a:gd name="T8" fmla="*/ 32 w 60"/>
                <a:gd name="T9" fmla="*/ 14 h 24"/>
                <a:gd name="T10" fmla="*/ 12 w 60"/>
                <a:gd name="T11" fmla="*/ 21 h 24"/>
                <a:gd name="T12" fmla="*/ 7 w 60"/>
                <a:gd name="T13" fmla="*/ 23 h 24"/>
                <a:gd name="T14" fmla="*/ 3 w 60"/>
                <a:gd name="T15" fmla="*/ 13 h 24"/>
                <a:gd name="T16" fmla="*/ 27 w 60"/>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4">
                  <a:moveTo>
                    <a:pt x="27" y="1"/>
                  </a:moveTo>
                  <a:cubicBezTo>
                    <a:pt x="38" y="0"/>
                    <a:pt x="50" y="5"/>
                    <a:pt x="58" y="13"/>
                  </a:cubicBezTo>
                  <a:cubicBezTo>
                    <a:pt x="60" y="15"/>
                    <a:pt x="60" y="19"/>
                    <a:pt x="58" y="21"/>
                  </a:cubicBezTo>
                  <a:cubicBezTo>
                    <a:pt x="55" y="24"/>
                    <a:pt x="51" y="24"/>
                    <a:pt x="49" y="21"/>
                  </a:cubicBezTo>
                  <a:cubicBezTo>
                    <a:pt x="45" y="17"/>
                    <a:pt x="38" y="14"/>
                    <a:pt x="32" y="14"/>
                  </a:cubicBezTo>
                  <a:cubicBezTo>
                    <a:pt x="25" y="13"/>
                    <a:pt x="18" y="16"/>
                    <a:pt x="12" y="21"/>
                  </a:cubicBezTo>
                  <a:cubicBezTo>
                    <a:pt x="11" y="22"/>
                    <a:pt x="9" y="23"/>
                    <a:pt x="7" y="23"/>
                  </a:cubicBezTo>
                  <a:cubicBezTo>
                    <a:pt x="3" y="23"/>
                    <a:pt x="0" y="17"/>
                    <a:pt x="3" y="13"/>
                  </a:cubicBezTo>
                  <a:cubicBezTo>
                    <a:pt x="9" y="7"/>
                    <a:pt x="18"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2"/>
            <p:cNvSpPr/>
            <p:nvPr/>
          </p:nvSpPr>
          <p:spPr bwMode="auto">
            <a:xfrm>
              <a:off x="8041991" y="3550640"/>
              <a:ext cx="51498" cy="53107"/>
            </a:xfrm>
            <a:custGeom>
              <a:avLst/>
              <a:gdLst>
                <a:gd name="T0" fmla="*/ 12 w 27"/>
                <a:gd name="T1" fmla="*/ 2 h 28"/>
                <a:gd name="T2" fmla="*/ 27 w 27"/>
                <a:gd name="T3" fmla="*/ 14 h 28"/>
                <a:gd name="T4" fmla="*/ 14 w 27"/>
                <a:gd name="T5" fmla="*/ 28 h 28"/>
                <a:gd name="T6" fmla="*/ 0 w 27"/>
                <a:gd name="T7" fmla="*/ 16 h 28"/>
                <a:gd name="T8" fmla="*/ 12 w 27"/>
                <a:gd name="T9" fmla="*/ 2 h 28"/>
              </a:gdLst>
              <a:ahLst/>
              <a:cxnLst>
                <a:cxn ang="0">
                  <a:pos x="T0" y="T1"/>
                </a:cxn>
                <a:cxn ang="0">
                  <a:pos x="T2" y="T3"/>
                </a:cxn>
                <a:cxn ang="0">
                  <a:pos x="T4" y="T5"/>
                </a:cxn>
                <a:cxn ang="0">
                  <a:pos x="T6" y="T7"/>
                </a:cxn>
                <a:cxn ang="0">
                  <a:pos x="T8" y="T9"/>
                </a:cxn>
              </a:cxnLst>
              <a:rect l="0" t="0" r="r" b="b"/>
              <a:pathLst>
                <a:path w="27" h="28">
                  <a:moveTo>
                    <a:pt x="12" y="2"/>
                  </a:moveTo>
                  <a:cubicBezTo>
                    <a:pt x="19" y="0"/>
                    <a:pt x="26" y="6"/>
                    <a:pt x="27" y="14"/>
                  </a:cubicBezTo>
                  <a:cubicBezTo>
                    <a:pt x="27" y="21"/>
                    <a:pt x="21" y="28"/>
                    <a:pt x="14" y="28"/>
                  </a:cubicBezTo>
                  <a:cubicBezTo>
                    <a:pt x="7" y="28"/>
                    <a:pt x="1" y="23"/>
                    <a:pt x="0" y="16"/>
                  </a:cubicBezTo>
                  <a:cubicBezTo>
                    <a:pt x="0" y="9"/>
                    <a:pt x="5"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Freeform 86"/>
          <p:cNvSpPr>
            <a:spLocks noEditPoints="1"/>
          </p:cNvSpPr>
          <p:nvPr/>
        </p:nvSpPr>
        <p:spPr bwMode="auto">
          <a:xfrm>
            <a:off x="10153635" y="2748953"/>
            <a:ext cx="243812" cy="243812"/>
          </a:xfrm>
          <a:custGeom>
            <a:avLst/>
            <a:gdLst>
              <a:gd name="T0" fmla="*/ 120 w 128"/>
              <a:gd name="T1" fmla="*/ 0 h 128"/>
              <a:gd name="T2" fmla="*/ 8 w 128"/>
              <a:gd name="T3" fmla="*/ 0 h 128"/>
              <a:gd name="T4" fmla="*/ 0 w 128"/>
              <a:gd name="T5" fmla="*/ 8 h 128"/>
              <a:gd name="T6" fmla="*/ 0 w 128"/>
              <a:gd name="T7" fmla="*/ 92 h 128"/>
              <a:gd name="T8" fmla="*/ 8 w 128"/>
              <a:gd name="T9" fmla="*/ 100 h 128"/>
              <a:gd name="T10" fmla="*/ 120 w 128"/>
              <a:gd name="T11" fmla="*/ 100 h 128"/>
              <a:gd name="T12" fmla="*/ 128 w 128"/>
              <a:gd name="T13" fmla="*/ 92 h 128"/>
              <a:gd name="T14" fmla="*/ 128 w 128"/>
              <a:gd name="T15" fmla="*/ 8 h 128"/>
              <a:gd name="T16" fmla="*/ 120 w 128"/>
              <a:gd name="T17" fmla="*/ 0 h 128"/>
              <a:gd name="T18" fmla="*/ 120 w 128"/>
              <a:gd name="T19" fmla="*/ 72 h 128"/>
              <a:gd name="T20" fmla="*/ 112 w 128"/>
              <a:gd name="T21" fmla="*/ 80 h 128"/>
              <a:gd name="T22" fmla="*/ 16 w 128"/>
              <a:gd name="T23" fmla="*/ 80 h 128"/>
              <a:gd name="T24" fmla="*/ 8 w 128"/>
              <a:gd name="T25" fmla="*/ 72 h 128"/>
              <a:gd name="T26" fmla="*/ 8 w 128"/>
              <a:gd name="T27" fmla="*/ 16 h 128"/>
              <a:gd name="T28" fmla="*/ 16 w 128"/>
              <a:gd name="T29" fmla="*/ 8 h 128"/>
              <a:gd name="T30" fmla="*/ 112 w 128"/>
              <a:gd name="T31" fmla="*/ 8 h 128"/>
              <a:gd name="T32" fmla="*/ 120 w 128"/>
              <a:gd name="T33" fmla="*/ 16 h 128"/>
              <a:gd name="T34" fmla="*/ 120 w 128"/>
              <a:gd name="T35" fmla="*/ 72 h 128"/>
              <a:gd name="T36" fmla="*/ 72 w 128"/>
              <a:gd name="T37" fmla="*/ 104 h 128"/>
              <a:gd name="T38" fmla="*/ 76 w 128"/>
              <a:gd name="T39" fmla="*/ 108 h 128"/>
              <a:gd name="T40" fmla="*/ 76 w 128"/>
              <a:gd name="T41" fmla="*/ 112 h 128"/>
              <a:gd name="T42" fmla="*/ 79 w 128"/>
              <a:gd name="T43" fmla="*/ 118 h 128"/>
              <a:gd name="T44" fmla="*/ 89 w 128"/>
              <a:gd name="T45" fmla="*/ 126 h 128"/>
              <a:gd name="T46" fmla="*/ 88 w 128"/>
              <a:gd name="T47" fmla="*/ 128 h 128"/>
              <a:gd name="T48" fmla="*/ 40 w 128"/>
              <a:gd name="T49" fmla="*/ 128 h 128"/>
              <a:gd name="T50" fmla="*/ 39 w 128"/>
              <a:gd name="T51" fmla="*/ 126 h 128"/>
              <a:gd name="T52" fmla="*/ 49 w 128"/>
              <a:gd name="T53" fmla="*/ 118 h 128"/>
              <a:gd name="T54" fmla="*/ 52 w 128"/>
              <a:gd name="T55" fmla="*/ 112 h 128"/>
              <a:gd name="T56" fmla="*/ 52 w 128"/>
              <a:gd name="T57" fmla="*/ 108 h 128"/>
              <a:gd name="T58" fmla="*/ 56 w 128"/>
              <a:gd name="T59" fmla="*/ 104 h 128"/>
              <a:gd name="T60" fmla="*/ 72 w 128"/>
              <a:gd name="T61"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8">
                <a:moveTo>
                  <a:pt x="120" y="0"/>
                </a:moveTo>
                <a:cubicBezTo>
                  <a:pt x="8" y="0"/>
                  <a:pt x="8" y="0"/>
                  <a:pt x="8" y="0"/>
                </a:cubicBezTo>
                <a:cubicBezTo>
                  <a:pt x="4" y="0"/>
                  <a:pt x="0" y="4"/>
                  <a:pt x="0" y="8"/>
                </a:cubicBezTo>
                <a:cubicBezTo>
                  <a:pt x="0" y="92"/>
                  <a:pt x="0" y="92"/>
                  <a:pt x="0" y="92"/>
                </a:cubicBezTo>
                <a:cubicBezTo>
                  <a:pt x="0" y="96"/>
                  <a:pt x="4" y="100"/>
                  <a:pt x="8" y="100"/>
                </a:cubicBezTo>
                <a:cubicBezTo>
                  <a:pt x="120" y="100"/>
                  <a:pt x="120" y="100"/>
                  <a:pt x="120" y="100"/>
                </a:cubicBezTo>
                <a:cubicBezTo>
                  <a:pt x="124" y="100"/>
                  <a:pt x="128" y="96"/>
                  <a:pt x="128" y="92"/>
                </a:cubicBezTo>
                <a:cubicBezTo>
                  <a:pt x="128" y="8"/>
                  <a:pt x="128" y="8"/>
                  <a:pt x="128" y="8"/>
                </a:cubicBezTo>
                <a:cubicBezTo>
                  <a:pt x="128" y="4"/>
                  <a:pt x="124" y="0"/>
                  <a:pt x="120" y="0"/>
                </a:cubicBezTo>
                <a:moveTo>
                  <a:pt x="120" y="72"/>
                </a:moveTo>
                <a:cubicBezTo>
                  <a:pt x="120" y="76"/>
                  <a:pt x="116" y="80"/>
                  <a:pt x="112" y="80"/>
                </a:cubicBezTo>
                <a:cubicBezTo>
                  <a:pt x="16" y="80"/>
                  <a:pt x="16" y="80"/>
                  <a:pt x="16" y="80"/>
                </a:cubicBezTo>
                <a:cubicBezTo>
                  <a:pt x="12" y="80"/>
                  <a:pt x="8" y="76"/>
                  <a:pt x="8" y="72"/>
                </a:cubicBezTo>
                <a:cubicBezTo>
                  <a:pt x="8" y="16"/>
                  <a:pt x="8" y="16"/>
                  <a:pt x="8" y="16"/>
                </a:cubicBezTo>
                <a:cubicBezTo>
                  <a:pt x="8" y="12"/>
                  <a:pt x="12" y="8"/>
                  <a:pt x="16" y="8"/>
                </a:cubicBezTo>
                <a:cubicBezTo>
                  <a:pt x="112" y="8"/>
                  <a:pt x="112" y="8"/>
                  <a:pt x="112" y="8"/>
                </a:cubicBezTo>
                <a:cubicBezTo>
                  <a:pt x="116" y="8"/>
                  <a:pt x="120" y="12"/>
                  <a:pt x="120" y="16"/>
                </a:cubicBezTo>
                <a:lnTo>
                  <a:pt x="120" y="72"/>
                </a:lnTo>
                <a:close/>
                <a:moveTo>
                  <a:pt x="72" y="104"/>
                </a:moveTo>
                <a:cubicBezTo>
                  <a:pt x="74" y="104"/>
                  <a:pt x="76" y="106"/>
                  <a:pt x="76" y="108"/>
                </a:cubicBezTo>
                <a:cubicBezTo>
                  <a:pt x="76" y="112"/>
                  <a:pt x="76" y="112"/>
                  <a:pt x="76" y="112"/>
                </a:cubicBezTo>
                <a:cubicBezTo>
                  <a:pt x="76" y="114"/>
                  <a:pt x="77" y="117"/>
                  <a:pt x="79" y="118"/>
                </a:cubicBezTo>
                <a:cubicBezTo>
                  <a:pt x="89" y="126"/>
                  <a:pt x="89" y="126"/>
                  <a:pt x="89" y="126"/>
                </a:cubicBezTo>
                <a:cubicBezTo>
                  <a:pt x="91" y="127"/>
                  <a:pt x="90" y="128"/>
                  <a:pt x="88" y="128"/>
                </a:cubicBezTo>
                <a:cubicBezTo>
                  <a:pt x="40" y="128"/>
                  <a:pt x="40" y="128"/>
                  <a:pt x="40" y="128"/>
                </a:cubicBezTo>
                <a:cubicBezTo>
                  <a:pt x="38" y="128"/>
                  <a:pt x="37" y="127"/>
                  <a:pt x="39" y="126"/>
                </a:cubicBezTo>
                <a:cubicBezTo>
                  <a:pt x="49" y="118"/>
                  <a:pt x="49" y="118"/>
                  <a:pt x="49" y="118"/>
                </a:cubicBezTo>
                <a:cubicBezTo>
                  <a:pt x="51" y="117"/>
                  <a:pt x="52" y="114"/>
                  <a:pt x="52" y="112"/>
                </a:cubicBezTo>
                <a:cubicBezTo>
                  <a:pt x="52" y="108"/>
                  <a:pt x="52" y="108"/>
                  <a:pt x="52" y="108"/>
                </a:cubicBezTo>
                <a:cubicBezTo>
                  <a:pt x="52" y="106"/>
                  <a:pt x="54" y="104"/>
                  <a:pt x="56" y="104"/>
                </a:cubicBezTo>
                <a:lnTo>
                  <a:pt x="72" y="104"/>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p>
        </p:txBody>
      </p:sp>
      <p:sp>
        <p:nvSpPr>
          <p:cNvPr id="26" name="TextBox 25"/>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2" presetClass="entr" presetSubtype="2" decel="100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9" presetClass="entr" presetSubtype="0" de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style.rotation</p:attrName>
                                        </p:attrNameLst>
                                      </p:cBhvr>
                                      <p:tavLst>
                                        <p:tav tm="0">
                                          <p:val>
                                            <p:fltVal val="360"/>
                                          </p:val>
                                        </p:tav>
                                        <p:tav tm="100000">
                                          <p:val>
                                            <p:fltVal val="0"/>
                                          </p:val>
                                        </p:tav>
                                      </p:tavLst>
                                    </p:anim>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2" presetClass="entr" presetSubtype="2" decel="10000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49" presetClass="entr" presetSubtype="0" decel="10000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 calcmode="lin" valueType="num">
                                      <p:cBhvr>
                                        <p:cTn id="51" dur="500" fill="hold"/>
                                        <p:tgtEl>
                                          <p:spTgt spid="8"/>
                                        </p:tgtEl>
                                        <p:attrNameLst>
                                          <p:attrName>style.rotation</p:attrName>
                                        </p:attrNameLst>
                                      </p:cBhvr>
                                      <p:tavLst>
                                        <p:tav tm="0">
                                          <p:val>
                                            <p:fltVal val="360"/>
                                          </p:val>
                                        </p:tav>
                                        <p:tav tm="100000">
                                          <p:val>
                                            <p:fltVal val="0"/>
                                          </p:val>
                                        </p:tav>
                                      </p:tavLst>
                                    </p:anim>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par>
                          <p:cTn id="59" fill="hold">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2" presetClass="entr" presetSubtype="2" decel="10000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3000"/>
                            </p:stCondLst>
                            <p:childTnLst>
                              <p:par>
                                <p:cTn id="68" presetID="2" presetClass="entr" presetSubtype="8" decel="10000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0-#ppt_w/2"/>
                                          </p:val>
                                        </p:tav>
                                        <p:tav tm="100000">
                                          <p:val>
                                            <p:strVal val="#ppt_x"/>
                                          </p:val>
                                        </p:tav>
                                      </p:tavLst>
                                    </p:anim>
                                    <p:anim calcmode="lin" valueType="num">
                                      <p:cBhvr additive="base">
                                        <p:cTn id="71" dur="500" fill="hold"/>
                                        <p:tgtEl>
                                          <p:spTgt spid="15"/>
                                        </p:tgtEl>
                                        <p:attrNameLst>
                                          <p:attrName>ppt_y</p:attrName>
                                        </p:attrNameLst>
                                      </p:cBhvr>
                                      <p:tavLst>
                                        <p:tav tm="0">
                                          <p:val>
                                            <p:strVal val="#ppt_y"/>
                                          </p:val>
                                        </p:tav>
                                        <p:tav tm="100000">
                                          <p:val>
                                            <p:strVal val="#ppt_y"/>
                                          </p:val>
                                        </p:tav>
                                      </p:tavLst>
                                    </p:anim>
                                  </p:childTnLst>
                                </p:cTn>
                              </p:par>
                              <p:par>
                                <p:cTn id="72" presetID="2" presetClass="entr" presetSubtype="8" decel="100000" fill="hold" nodeType="with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0-#ppt_w/2"/>
                                          </p:val>
                                        </p:tav>
                                        <p:tav tm="100000">
                                          <p:val>
                                            <p:strVal val="#ppt_x"/>
                                          </p:val>
                                        </p:tav>
                                      </p:tavLst>
                                    </p:anim>
                                    <p:anim calcmode="lin" valueType="num">
                                      <p:cBhvr additive="base">
                                        <p:cTn id="7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P spid="15" grpId="0" animBg="1"/>
      <p:bldP spid="16"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p:cNvSpPr>
            <a:spLocks noChangeArrowheads="1"/>
          </p:cNvSpPr>
          <p:nvPr/>
        </p:nvSpPr>
        <p:spPr bwMode="auto">
          <a:xfrm>
            <a:off x="6098137" y="1727442"/>
            <a:ext cx="3791743" cy="3787837"/>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Oval 4"/>
          <p:cNvSpPr>
            <a:spLocks noChangeArrowheads="1"/>
          </p:cNvSpPr>
          <p:nvPr/>
        </p:nvSpPr>
        <p:spPr bwMode="auto">
          <a:xfrm>
            <a:off x="2288812" y="1727442"/>
            <a:ext cx="3791743" cy="3787837"/>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Line 5"/>
          <p:cNvSpPr>
            <a:spLocks noChangeShapeType="1"/>
          </p:cNvSpPr>
          <p:nvPr/>
        </p:nvSpPr>
        <p:spPr bwMode="auto">
          <a:xfrm>
            <a:off x="3060420" y="3622337"/>
            <a:ext cx="2107826" cy="0"/>
          </a:xfrm>
          <a:prstGeom prst="line">
            <a:avLst/>
          </a:prstGeom>
          <a:noFill/>
          <a:ln w="19050" cmpd="sng">
            <a:solidFill>
              <a:schemeClr val="bg1">
                <a:lumMod val="6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Line 6"/>
          <p:cNvSpPr>
            <a:spLocks noChangeShapeType="1"/>
          </p:cNvSpPr>
          <p:nvPr/>
        </p:nvSpPr>
        <p:spPr bwMode="auto">
          <a:xfrm>
            <a:off x="7084654" y="3622337"/>
            <a:ext cx="2107827" cy="0"/>
          </a:xfrm>
          <a:prstGeom prst="line">
            <a:avLst/>
          </a:prstGeom>
          <a:noFill/>
          <a:ln w="19050" cmpd="sng">
            <a:solidFill>
              <a:schemeClr val="bg1">
                <a:lumMod val="6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Rectangle 7"/>
          <p:cNvSpPr>
            <a:spLocks noChangeArrowheads="1"/>
          </p:cNvSpPr>
          <p:nvPr/>
        </p:nvSpPr>
        <p:spPr bwMode="auto">
          <a:xfrm>
            <a:off x="3108497" y="2756198"/>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endParaRPr>
          </a:p>
        </p:txBody>
      </p:sp>
      <p:sp>
        <p:nvSpPr>
          <p:cNvPr id="7" name="Rectangle 8"/>
          <p:cNvSpPr>
            <a:spLocks noChangeArrowheads="1"/>
          </p:cNvSpPr>
          <p:nvPr/>
        </p:nvSpPr>
        <p:spPr bwMode="auto">
          <a:xfrm>
            <a:off x="3108497" y="3717240"/>
            <a:ext cx="1958586" cy="75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dirty="0">
              <a:solidFill>
                <a:srgbClr val="888888"/>
              </a:solidFill>
              <a:latin typeface="微软雅黑" panose="020B0503020204020204" pitchFamily="34" charset="-122"/>
              <a:ea typeface="微软雅黑" panose="020B0503020204020204" pitchFamily="34" charset="-122"/>
            </a:endParaRPr>
          </a:p>
        </p:txBody>
      </p:sp>
      <p:sp>
        <p:nvSpPr>
          <p:cNvPr id="8" name="Rectangle 9"/>
          <p:cNvSpPr>
            <a:spLocks noChangeArrowheads="1"/>
          </p:cNvSpPr>
          <p:nvPr/>
        </p:nvSpPr>
        <p:spPr bwMode="auto">
          <a:xfrm>
            <a:off x="7088949" y="2769792"/>
            <a:ext cx="1958586" cy="75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dirty="0">
              <a:solidFill>
                <a:srgbClr val="888888"/>
              </a:solidFill>
              <a:latin typeface="微软雅黑" panose="020B0503020204020204" pitchFamily="34" charset="-122"/>
              <a:ea typeface="微软雅黑" panose="020B0503020204020204" pitchFamily="34" charset="-122"/>
            </a:endParaRPr>
          </a:p>
        </p:txBody>
      </p:sp>
      <p:sp>
        <p:nvSpPr>
          <p:cNvPr id="9" name="Rectangle 10"/>
          <p:cNvSpPr>
            <a:spLocks noChangeArrowheads="1"/>
          </p:cNvSpPr>
          <p:nvPr/>
        </p:nvSpPr>
        <p:spPr bwMode="auto">
          <a:xfrm>
            <a:off x="7088949" y="3703646"/>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dirty="0">
              <a:solidFill>
                <a:srgbClr val="888888"/>
              </a:solidFill>
              <a:latin typeface="微软雅黑" panose="020B0503020204020204" pitchFamily="34" charset="-122"/>
              <a:ea typeface="微软雅黑" panose="020B0503020204020204" pitchFamily="34" charset="-122"/>
            </a:endParaRPr>
          </a:p>
        </p:txBody>
      </p:sp>
      <p:sp>
        <p:nvSpPr>
          <p:cNvPr id="10" name="Oval 16"/>
          <p:cNvSpPr>
            <a:spLocks noChangeArrowheads="1"/>
          </p:cNvSpPr>
          <p:nvPr/>
        </p:nvSpPr>
        <p:spPr bwMode="auto">
          <a:xfrm>
            <a:off x="1478109" y="2880007"/>
            <a:ext cx="1468312" cy="1449496"/>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dirty="0" smtClean="0">
                <a:solidFill>
                  <a:schemeClr val="lt1"/>
                </a:solidFill>
                <a:latin typeface="微软雅黑" panose="020B0503020204020204" pitchFamily="34" charset="-122"/>
                <a:ea typeface="微软雅黑" panose="020B0503020204020204" pitchFamily="34" charset="-122"/>
              </a:rPr>
              <a:t>添加标题</a:t>
            </a:r>
            <a:endParaRPr lang="zh-CN" altLang="en-US" sz="1600" dirty="0">
              <a:solidFill>
                <a:schemeClr val="lt1"/>
              </a:solidFill>
              <a:latin typeface="微软雅黑" panose="020B0503020204020204" pitchFamily="34" charset="-122"/>
              <a:ea typeface="微软雅黑" panose="020B0503020204020204" pitchFamily="34" charset="-122"/>
            </a:endParaRPr>
          </a:p>
        </p:txBody>
      </p:sp>
      <p:sp>
        <p:nvSpPr>
          <p:cNvPr id="12" name="Oval 22"/>
          <p:cNvSpPr>
            <a:spLocks noChangeArrowheads="1"/>
          </p:cNvSpPr>
          <p:nvPr/>
        </p:nvSpPr>
        <p:spPr bwMode="auto">
          <a:xfrm>
            <a:off x="9237411" y="2880007"/>
            <a:ext cx="1468312" cy="1449496"/>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dirty="0" smtClean="0">
                <a:solidFill>
                  <a:schemeClr val="lt1"/>
                </a:solidFill>
                <a:latin typeface="微软雅黑" panose="020B0503020204020204" pitchFamily="34" charset="-122"/>
                <a:ea typeface="微软雅黑" panose="020B0503020204020204" pitchFamily="34" charset="-122"/>
              </a:rPr>
              <a:t>添加标题</a:t>
            </a:r>
            <a:endParaRPr lang="zh-CN" altLang="en-US" sz="1600" dirty="0">
              <a:solidFill>
                <a:schemeClr val="lt1"/>
              </a:solidFill>
              <a:latin typeface="微软雅黑" panose="020B0503020204020204" pitchFamily="34" charset="-122"/>
              <a:ea typeface="微软雅黑" panose="020B0503020204020204" pitchFamily="34" charset="-122"/>
            </a:endParaRPr>
          </a:p>
        </p:txBody>
      </p:sp>
      <p:sp>
        <p:nvSpPr>
          <p:cNvPr id="14" name="Oval 28"/>
          <p:cNvSpPr>
            <a:spLocks noChangeArrowheads="1"/>
          </p:cNvSpPr>
          <p:nvPr/>
        </p:nvSpPr>
        <p:spPr bwMode="auto">
          <a:xfrm>
            <a:off x="5256178" y="2735448"/>
            <a:ext cx="1765077" cy="1738615"/>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添加标题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4/3*#ppt_w"/>
                                          </p:val>
                                        </p:tav>
                                        <p:tav tm="100000">
                                          <p:val>
                                            <p:strVal val="#ppt_w"/>
                                          </p:val>
                                        </p:tav>
                                      </p:tavLst>
                                    </p:anim>
                                    <p:anim calcmode="lin" valueType="num">
                                      <p:cBhvr>
                                        <p:cTn id="12" dur="500" fill="hold"/>
                                        <p:tgtEl>
                                          <p:spTgt spid="2"/>
                                        </p:tgtEl>
                                        <p:attrNameLst>
                                          <p:attrName>ppt_h</p:attrName>
                                        </p:attrNameLst>
                                      </p:cBhvr>
                                      <p:tavLst>
                                        <p:tav tm="0">
                                          <p:val>
                                            <p:strVal val="4/3*#ppt_h"/>
                                          </p:val>
                                        </p:tav>
                                        <p:tav tm="100000">
                                          <p:val>
                                            <p:strVal val="#ppt_h"/>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 calcmode="lin" valueType="num">
                                      <p:cBhvr>
                                        <p:cTn id="18" dur="500" fill="hold"/>
                                        <p:tgtEl>
                                          <p:spTgt spid="14"/>
                                        </p:tgtEl>
                                        <p:attrNameLst>
                                          <p:attrName>style.rotation</p:attrName>
                                        </p:attrNameLst>
                                      </p:cBhvr>
                                      <p:tavLst>
                                        <p:tav tm="0">
                                          <p:val>
                                            <p:fltVal val="360"/>
                                          </p:val>
                                        </p:tav>
                                        <p:tav tm="100000">
                                          <p:val>
                                            <p:fltVal val="0"/>
                                          </p:val>
                                        </p:tav>
                                      </p:tavLst>
                                    </p:anim>
                                    <p:animEffect transition="in" filter="fade">
                                      <p:cBhvr>
                                        <p:cTn id="19" dur="500"/>
                                        <p:tgtEl>
                                          <p:spTgt spid="14"/>
                                        </p:tgtEl>
                                      </p:cBhvr>
                                    </p:animEffect>
                                  </p:childTnLst>
                                </p:cTn>
                              </p:par>
                            </p:childTnLst>
                          </p:cTn>
                        </p:par>
                        <p:par>
                          <p:cTn id="20" fill="hold">
                            <p:stCondLst>
                              <p:cond delay="1000"/>
                            </p:stCondLst>
                            <p:childTnLst>
                              <p:par>
                                <p:cTn id="21" presetID="49" presetClass="entr" presetSubtype="0" decel="10000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 calcmode="lin" valueType="num">
                                      <p:cBhvr>
                                        <p:cTn id="25" dur="500" fill="hold"/>
                                        <p:tgtEl>
                                          <p:spTgt spid="10"/>
                                        </p:tgtEl>
                                        <p:attrNameLst>
                                          <p:attrName>style.rotation</p:attrName>
                                        </p:attrNameLst>
                                      </p:cBhvr>
                                      <p:tavLst>
                                        <p:tav tm="0">
                                          <p:val>
                                            <p:fltVal val="360"/>
                                          </p:val>
                                        </p:tav>
                                        <p:tav tm="100000">
                                          <p:val>
                                            <p:fltVal val="0"/>
                                          </p:val>
                                        </p:tav>
                                      </p:tavLst>
                                    </p:anim>
                                    <p:animEffect transition="in" filter="fade">
                                      <p:cBhvr>
                                        <p:cTn id="26" dur="500"/>
                                        <p:tgtEl>
                                          <p:spTgt spid="10"/>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1000"/>
                                        <p:tgtEl>
                                          <p:spTgt spid="4"/>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1000"/>
                                        <p:tgtEl>
                                          <p:spTgt spid="5"/>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animBg="1"/>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6138069" y="1960736"/>
            <a:ext cx="1912938" cy="2935288"/>
          </a:xfrm>
          <a:custGeom>
            <a:avLst/>
            <a:gdLst>
              <a:gd name="T0" fmla="*/ 2409 w 2411"/>
              <a:gd name="T1" fmla="*/ 2400 h 3698"/>
              <a:gd name="T2" fmla="*/ 2399 w 2411"/>
              <a:gd name="T3" fmla="*/ 2214 h 3698"/>
              <a:gd name="T4" fmla="*/ 2373 w 2411"/>
              <a:gd name="T5" fmla="*/ 2032 h 3698"/>
              <a:gd name="T6" fmla="*/ 2335 w 2411"/>
              <a:gd name="T7" fmla="*/ 1855 h 3698"/>
              <a:gd name="T8" fmla="*/ 2284 w 2411"/>
              <a:gd name="T9" fmla="*/ 1683 h 3698"/>
              <a:gd name="T10" fmla="*/ 2222 w 2411"/>
              <a:gd name="T11" fmla="*/ 1515 h 3698"/>
              <a:gd name="T12" fmla="*/ 2149 w 2411"/>
              <a:gd name="T13" fmla="*/ 1355 h 3698"/>
              <a:gd name="T14" fmla="*/ 2063 w 2411"/>
              <a:gd name="T15" fmla="*/ 1199 h 3698"/>
              <a:gd name="T16" fmla="*/ 1967 w 2411"/>
              <a:gd name="T17" fmla="*/ 1053 h 3698"/>
              <a:gd name="T18" fmla="*/ 1862 w 2411"/>
              <a:gd name="T19" fmla="*/ 912 h 3698"/>
              <a:gd name="T20" fmla="*/ 1747 w 2411"/>
              <a:gd name="T21" fmla="*/ 780 h 3698"/>
              <a:gd name="T22" fmla="*/ 1622 w 2411"/>
              <a:gd name="T23" fmla="*/ 656 h 3698"/>
              <a:gd name="T24" fmla="*/ 1491 w 2411"/>
              <a:gd name="T25" fmla="*/ 542 h 3698"/>
              <a:gd name="T26" fmla="*/ 1351 w 2411"/>
              <a:gd name="T27" fmla="*/ 438 h 3698"/>
              <a:gd name="T28" fmla="*/ 1203 w 2411"/>
              <a:gd name="T29" fmla="*/ 342 h 3698"/>
              <a:gd name="T30" fmla="*/ 1047 w 2411"/>
              <a:gd name="T31" fmla="*/ 258 h 3698"/>
              <a:gd name="T32" fmla="*/ 887 w 2411"/>
              <a:gd name="T33" fmla="*/ 185 h 3698"/>
              <a:gd name="T34" fmla="*/ 719 w 2411"/>
              <a:gd name="T35" fmla="*/ 122 h 3698"/>
              <a:gd name="T36" fmla="*/ 547 w 2411"/>
              <a:gd name="T37" fmla="*/ 72 h 3698"/>
              <a:gd name="T38" fmla="*/ 368 w 2411"/>
              <a:gd name="T39" fmla="*/ 35 h 3698"/>
              <a:gd name="T40" fmla="*/ 187 w 2411"/>
              <a:gd name="T41" fmla="*/ 11 h 3698"/>
              <a:gd name="T42" fmla="*/ 0 w 2411"/>
              <a:gd name="T43" fmla="*/ 0 h 3698"/>
              <a:gd name="T44" fmla="*/ 13 w 2411"/>
              <a:gd name="T45" fmla="*/ 558 h 3698"/>
              <a:gd name="T46" fmla="*/ 154 w 2411"/>
              <a:gd name="T47" fmla="*/ 568 h 3698"/>
              <a:gd name="T48" fmla="*/ 293 w 2411"/>
              <a:gd name="T49" fmla="*/ 587 h 3698"/>
              <a:gd name="T50" fmla="*/ 429 w 2411"/>
              <a:gd name="T51" fmla="*/ 618 h 3698"/>
              <a:gd name="T52" fmla="*/ 562 w 2411"/>
              <a:gd name="T53" fmla="*/ 658 h 3698"/>
              <a:gd name="T54" fmla="*/ 690 w 2411"/>
              <a:gd name="T55" fmla="*/ 706 h 3698"/>
              <a:gd name="T56" fmla="*/ 814 w 2411"/>
              <a:gd name="T57" fmla="*/ 764 h 3698"/>
              <a:gd name="T58" fmla="*/ 931 w 2411"/>
              <a:gd name="T59" fmla="*/ 830 h 3698"/>
              <a:gd name="T60" fmla="*/ 1044 w 2411"/>
              <a:gd name="T61" fmla="*/ 903 h 3698"/>
              <a:gd name="T62" fmla="*/ 1151 w 2411"/>
              <a:gd name="T63" fmla="*/ 986 h 3698"/>
              <a:gd name="T64" fmla="*/ 1253 w 2411"/>
              <a:gd name="T65" fmla="*/ 1074 h 3698"/>
              <a:gd name="T66" fmla="*/ 1348 w 2411"/>
              <a:gd name="T67" fmla="*/ 1169 h 3698"/>
              <a:gd name="T68" fmla="*/ 1435 w 2411"/>
              <a:gd name="T69" fmla="*/ 1271 h 3698"/>
              <a:gd name="T70" fmla="*/ 1515 w 2411"/>
              <a:gd name="T71" fmla="*/ 1379 h 3698"/>
              <a:gd name="T72" fmla="*/ 1589 w 2411"/>
              <a:gd name="T73" fmla="*/ 1492 h 3698"/>
              <a:gd name="T74" fmla="*/ 1653 w 2411"/>
              <a:gd name="T75" fmla="*/ 1611 h 3698"/>
              <a:gd name="T76" fmla="*/ 1709 w 2411"/>
              <a:gd name="T77" fmla="*/ 1735 h 3698"/>
              <a:gd name="T78" fmla="*/ 1756 w 2411"/>
              <a:gd name="T79" fmla="*/ 1863 h 3698"/>
              <a:gd name="T80" fmla="*/ 1796 w 2411"/>
              <a:gd name="T81" fmla="*/ 1996 h 3698"/>
              <a:gd name="T82" fmla="*/ 1825 w 2411"/>
              <a:gd name="T83" fmla="*/ 2131 h 3698"/>
              <a:gd name="T84" fmla="*/ 1843 w 2411"/>
              <a:gd name="T85" fmla="*/ 2272 h 3698"/>
              <a:gd name="T86" fmla="*/ 1853 w 2411"/>
              <a:gd name="T87" fmla="*/ 2415 h 3698"/>
              <a:gd name="T88" fmla="*/ 1853 w 2411"/>
              <a:gd name="T89" fmla="*/ 2523 h 3698"/>
              <a:gd name="T90" fmla="*/ 1839 w 2411"/>
              <a:gd name="T91" fmla="*/ 2702 h 3698"/>
              <a:gd name="T92" fmla="*/ 1808 w 2411"/>
              <a:gd name="T93" fmla="*/ 2874 h 3698"/>
              <a:gd name="T94" fmla="*/ 1764 w 2411"/>
              <a:gd name="T95" fmla="*/ 3042 h 3698"/>
              <a:gd name="T96" fmla="*/ 1705 w 2411"/>
              <a:gd name="T97" fmla="*/ 3204 h 3698"/>
              <a:gd name="T98" fmla="*/ 1630 w 2411"/>
              <a:gd name="T99" fmla="*/ 3358 h 3698"/>
              <a:gd name="T100" fmla="*/ 2229 w 2411"/>
              <a:gd name="T101" fmla="*/ 3690 h 3698"/>
              <a:gd name="T102" fmla="*/ 2152 w 2411"/>
              <a:gd name="T103" fmla="*/ 3562 h 3698"/>
              <a:gd name="T104" fmla="*/ 2243 w 2411"/>
              <a:gd name="T105" fmla="*/ 3359 h 3698"/>
              <a:gd name="T106" fmla="*/ 2315 w 2411"/>
              <a:gd name="T107" fmla="*/ 3146 h 3698"/>
              <a:gd name="T108" fmla="*/ 2367 w 2411"/>
              <a:gd name="T109" fmla="*/ 2925 h 3698"/>
              <a:gd name="T110" fmla="*/ 2400 w 2411"/>
              <a:gd name="T111" fmla="*/ 2697 h 3698"/>
              <a:gd name="T112" fmla="*/ 2411 w 2411"/>
              <a:gd name="T113" fmla="*/ 2462 h 3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1" h="3698">
                <a:moveTo>
                  <a:pt x="2411" y="2462"/>
                </a:moveTo>
                <a:lnTo>
                  <a:pt x="2411" y="2462"/>
                </a:lnTo>
                <a:lnTo>
                  <a:pt x="2409" y="2400"/>
                </a:lnTo>
                <a:lnTo>
                  <a:pt x="2408" y="2337"/>
                </a:lnTo>
                <a:lnTo>
                  <a:pt x="2403" y="2275"/>
                </a:lnTo>
                <a:lnTo>
                  <a:pt x="2399" y="2214"/>
                </a:lnTo>
                <a:lnTo>
                  <a:pt x="2391" y="2153"/>
                </a:lnTo>
                <a:lnTo>
                  <a:pt x="2384" y="2092"/>
                </a:lnTo>
                <a:lnTo>
                  <a:pt x="2373" y="2032"/>
                </a:lnTo>
                <a:lnTo>
                  <a:pt x="2362" y="1973"/>
                </a:lnTo>
                <a:lnTo>
                  <a:pt x="2350" y="1913"/>
                </a:lnTo>
                <a:lnTo>
                  <a:pt x="2335" y="1855"/>
                </a:lnTo>
                <a:lnTo>
                  <a:pt x="2319" y="1797"/>
                </a:lnTo>
                <a:lnTo>
                  <a:pt x="2303" y="1739"/>
                </a:lnTo>
                <a:lnTo>
                  <a:pt x="2284" y="1683"/>
                </a:lnTo>
                <a:lnTo>
                  <a:pt x="2265" y="1626"/>
                </a:lnTo>
                <a:lnTo>
                  <a:pt x="2245" y="1570"/>
                </a:lnTo>
                <a:lnTo>
                  <a:pt x="2222" y="1515"/>
                </a:lnTo>
                <a:lnTo>
                  <a:pt x="2199" y="1462"/>
                </a:lnTo>
                <a:lnTo>
                  <a:pt x="2175" y="1407"/>
                </a:lnTo>
                <a:lnTo>
                  <a:pt x="2149" y="1355"/>
                </a:lnTo>
                <a:lnTo>
                  <a:pt x="2121" y="1301"/>
                </a:lnTo>
                <a:lnTo>
                  <a:pt x="2092" y="1251"/>
                </a:lnTo>
                <a:lnTo>
                  <a:pt x="2063" y="1199"/>
                </a:lnTo>
                <a:lnTo>
                  <a:pt x="2033" y="1150"/>
                </a:lnTo>
                <a:lnTo>
                  <a:pt x="2001" y="1100"/>
                </a:lnTo>
                <a:lnTo>
                  <a:pt x="1967" y="1053"/>
                </a:lnTo>
                <a:lnTo>
                  <a:pt x="1933" y="1005"/>
                </a:lnTo>
                <a:lnTo>
                  <a:pt x="1898" y="958"/>
                </a:lnTo>
                <a:lnTo>
                  <a:pt x="1862" y="912"/>
                </a:lnTo>
                <a:lnTo>
                  <a:pt x="1825" y="868"/>
                </a:lnTo>
                <a:lnTo>
                  <a:pt x="1787" y="824"/>
                </a:lnTo>
                <a:lnTo>
                  <a:pt x="1747" y="780"/>
                </a:lnTo>
                <a:lnTo>
                  <a:pt x="1706" y="738"/>
                </a:lnTo>
                <a:lnTo>
                  <a:pt x="1665" y="697"/>
                </a:lnTo>
                <a:lnTo>
                  <a:pt x="1622" y="656"/>
                </a:lnTo>
                <a:lnTo>
                  <a:pt x="1579" y="618"/>
                </a:lnTo>
                <a:lnTo>
                  <a:pt x="1535" y="580"/>
                </a:lnTo>
                <a:lnTo>
                  <a:pt x="1491" y="542"/>
                </a:lnTo>
                <a:lnTo>
                  <a:pt x="1445" y="507"/>
                </a:lnTo>
                <a:lnTo>
                  <a:pt x="1398" y="472"/>
                </a:lnTo>
                <a:lnTo>
                  <a:pt x="1351" y="438"/>
                </a:lnTo>
                <a:lnTo>
                  <a:pt x="1302" y="404"/>
                </a:lnTo>
                <a:lnTo>
                  <a:pt x="1253" y="372"/>
                </a:lnTo>
                <a:lnTo>
                  <a:pt x="1203" y="342"/>
                </a:lnTo>
                <a:lnTo>
                  <a:pt x="1151" y="313"/>
                </a:lnTo>
                <a:lnTo>
                  <a:pt x="1100" y="285"/>
                </a:lnTo>
                <a:lnTo>
                  <a:pt x="1047" y="258"/>
                </a:lnTo>
                <a:lnTo>
                  <a:pt x="994" y="232"/>
                </a:lnTo>
                <a:lnTo>
                  <a:pt x="940" y="208"/>
                </a:lnTo>
                <a:lnTo>
                  <a:pt x="887" y="185"/>
                </a:lnTo>
                <a:lnTo>
                  <a:pt x="830" y="162"/>
                </a:lnTo>
                <a:lnTo>
                  <a:pt x="775" y="142"/>
                </a:lnTo>
                <a:lnTo>
                  <a:pt x="719" y="122"/>
                </a:lnTo>
                <a:lnTo>
                  <a:pt x="663" y="104"/>
                </a:lnTo>
                <a:lnTo>
                  <a:pt x="605" y="87"/>
                </a:lnTo>
                <a:lnTo>
                  <a:pt x="547" y="72"/>
                </a:lnTo>
                <a:lnTo>
                  <a:pt x="487" y="58"/>
                </a:lnTo>
                <a:lnTo>
                  <a:pt x="428" y="46"/>
                </a:lnTo>
                <a:lnTo>
                  <a:pt x="368" y="35"/>
                </a:lnTo>
                <a:lnTo>
                  <a:pt x="309" y="26"/>
                </a:lnTo>
                <a:lnTo>
                  <a:pt x="248" y="17"/>
                </a:lnTo>
                <a:lnTo>
                  <a:pt x="187" y="11"/>
                </a:lnTo>
                <a:lnTo>
                  <a:pt x="124" y="5"/>
                </a:lnTo>
                <a:lnTo>
                  <a:pt x="63" y="2"/>
                </a:lnTo>
                <a:lnTo>
                  <a:pt x="0" y="0"/>
                </a:lnTo>
                <a:lnTo>
                  <a:pt x="167" y="295"/>
                </a:lnTo>
                <a:lnTo>
                  <a:pt x="13" y="558"/>
                </a:lnTo>
                <a:lnTo>
                  <a:pt x="13" y="558"/>
                </a:lnTo>
                <a:lnTo>
                  <a:pt x="60" y="560"/>
                </a:lnTo>
                <a:lnTo>
                  <a:pt x="107" y="563"/>
                </a:lnTo>
                <a:lnTo>
                  <a:pt x="154" y="568"/>
                </a:lnTo>
                <a:lnTo>
                  <a:pt x="202" y="574"/>
                </a:lnTo>
                <a:lnTo>
                  <a:pt x="248" y="580"/>
                </a:lnTo>
                <a:lnTo>
                  <a:pt x="293" y="587"/>
                </a:lnTo>
                <a:lnTo>
                  <a:pt x="339" y="597"/>
                </a:lnTo>
                <a:lnTo>
                  <a:pt x="385" y="607"/>
                </a:lnTo>
                <a:lnTo>
                  <a:pt x="429" y="618"/>
                </a:lnTo>
                <a:lnTo>
                  <a:pt x="475" y="630"/>
                </a:lnTo>
                <a:lnTo>
                  <a:pt x="518" y="644"/>
                </a:lnTo>
                <a:lnTo>
                  <a:pt x="562" y="658"/>
                </a:lnTo>
                <a:lnTo>
                  <a:pt x="605" y="673"/>
                </a:lnTo>
                <a:lnTo>
                  <a:pt x="647" y="690"/>
                </a:lnTo>
                <a:lnTo>
                  <a:pt x="690" y="706"/>
                </a:lnTo>
                <a:lnTo>
                  <a:pt x="731" y="725"/>
                </a:lnTo>
                <a:lnTo>
                  <a:pt x="772" y="745"/>
                </a:lnTo>
                <a:lnTo>
                  <a:pt x="814" y="764"/>
                </a:lnTo>
                <a:lnTo>
                  <a:pt x="853" y="786"/>
                </a:lnTo>
                <a:lnTo>
                  <a:pt x="893" y="807"/>
                </a:lnTo>
                <a:lnTo>
                  <a:pt x="931" y="830"/>
                </a:lnTo>
                <a:lnTo>
                  <a:pt x="969" y="854"/>
                </a:lnTo>
                <a:lnTo>
                  <a:pt x="1007" y="879"/>
                </a:lnTo>
                <a:lnTo>
                  <a:pt x="1044" y="903"/>
                </a:lnTo>
                <a:lnTo>
                  <a:pt x="1081" y="931"/>
                </a:lnTo>
                <a:lnTo>
                  <a:pt x="1116" y="957"/>
                </a:lnTo>
                <a:lnTo>
                  <a:pt x="1151" y="986"/>
                </a:lnTo>
                <a:lnTo>
                  <a:pt x="1186" y="1013"/>
                </a:lnTo>
                <a:lnTo>
                  <a:pt x="1219" y="1044"/>
                </a:lnTo>
                <a:lnTo>
                  <a:pt x="1253" y="1074"/>
                </a:lnTo>
                <a:lnTo>
                  <a:pt x="1285" y="1105"/>
                </a:lnTo>
                <a:lnTo>
                  <a:pt x="1316" y="1137"/>
                </a:lnTo>
                <a:lnTo>
                  <a:pt x="1348" y="1169"/>
                </a:lnTo>
                <a:lnTo>
                  <a:pt x="1377" y="1202"/>
                </a:lnTo>
                <a:lnTo>
                  <a:pt x="1406" y="1236"/>
                </a:lnTo>
                <a:lnTo>
                  <a:pt x="1435" y="1271"/>
                </a:lnTo>
                <a:lnTo>
                  <a:pt x="1462" y="1306"/>
                </a:lnTo>
                <a:lnTo>
                  <a:pt x="1489" y="1343"/>
                </a:lnTo>
                <a:lnTo>
                  <a:pt x="1515" y="1379"/>
                </a:lnTo>
                <a:lnTo>
                  <a:pt x="1540" y="1416"/>
                </a:lnTo>
                <a:lnTo>
                  <a:pt x="1564" y="1454"/>
                </a:lnTo>
                <a:lnTo>
                  <a:pt x="1589" y="1492"/>
                </a:lnTo>
                <a:lnTo>
                  <a:pt x="1610" y="1532"/>
                </a:lnTo>
                <a:lnTo>
                  <a:pt x="1633" y="1571"/>
                </a:lnTo>
                <a:lnTo>
                  <a:pt x="1653" y="1611"/>
                </a:lnTo>
                <a:lnTo>
                  <a:pt x="1673" y="1652"/>
                </a:lnTo>
                <a:lnTo>
                  <a:pt x="1691" y="1693"/>
                </a:lnTo>
                <a:lnTo>
                  <a:pt x="1709" y="1735"/>
                </a:lnTo>
                <a:lnTo>
                  <a:pt x="1726" y="1777"/>
                </a:lnTo>
                <a:lnTo>
                  <a:pt x="1743" y="1820"/>
                </a:lnTo>
                <a:lnTo>
                  <a:pt x="1756" y="1863"/>
                </a:lnTo>
                <a:lnTo>
                  <a:pt x="1772" y="1907"/>
                </a:lnTo>
                <a:lnTo>
                  <a:pt x="1784" y="1951"/>
                </a:lnTo>
                <a:lnTo>
                  <a:pt x="1796" y="1996"/>
                </a:lnTo>
                <a:lnTo>
                  <a:pt x="1807" y="2041"/>
                </a:lnTo>
                <a:lnTo>
                  <a:pt x="1816" y="2086"/>
                </a:lnTo>
                <a:lnTo>
                  <a:pt x="1825" y="2131"/>
                </a:lnTo>
                <a:lnTo>
                  <a:pt x="1833" y="2179"/>
                </a:lnTo>
                <a:lnTo>
                  <a:pt x="1839" y="2224"/>
                </a:lnTo>
                <a:lnTo>
                  <a:pt x="1843" y="2272"/>
                </a:lnTo>
                <a:lnTo>
                  <a:pt x="1848" y="2319"/>
                </a:lnTo>
                <a:lnTo>
                  <a:pt x="1851" y="2366"/>
                </a:lnTo>
                <a:lnTo>
                  <a:pt x="1853" y="2415"/>
                </a:lnTo>
                <a:lnTo>
                  <a:pt x="1853" y="2462"/>
                </a:lnTo>
                <a:lnTo>
                  <a:pt x="1853" y="2462"/>
                </a:lnTo>
                <a:lnTo>
                  <a:pt x="1853" y="2523"/>
                </a:lnTo>
                <a:lnTo>
                  <a:pt x="1850" y="2583"/>
                </a:lnTo>
                <a:lnTo>
                  <a:pt x="1845" y="2642"/>
                </a:lnTo>
                <a:lnTo>
                  <a:pt x="1839" y="2702"/>
                </a:lnTo>
                <a:lnTo>
                  <a:pt x="1830" y="2760"/>
                </a:lnTo>
                <a:lnTo>
                  <a:pt x="1821" y="2818"/>
                </a:lnTo>
                <a:lnTo>
                  <a:pt x="1808" y="2874"/>
                </a:lnTo>
                <a:lnTo>
                  <a:pt x="1795" y="2931"/>
                </a:lnTo>
                <a:lnTo>
                  <a:pt x="1781" y="2987"/>
                </a:lnTo>
                <a:lnTo>
                  <a:pt x="1764" y="3042"/>
                </a:lnTo>
                <a:lnTo>
                  <a:pt x="1746" y="3097"/>
                </a:lnTo>
                <a:lnTo>
                  <a:pt x="1726" y="3150"/>
                </a:lnTo>
                <a:lnTo>
                  <a:pt x="1705" y="3204"/>
                </a:lnTo>
                <a:lnTo>
                  <a:pt x="1680" y="3256"/>
                </a:lnTo>
                <a:lnTo>
                  <a:pt x="1656" y="3307"/>
                </a:lnTo>
                <a:lnTo>
                  <a:pt x="1630" y="3358"/>
                </a:lnTo>
                <a:lnTo>
                  <a:pt x="1493" y="3280"/>
                </a:lnTo>
                <a:lnTo>
                  <a:pt x="1743" y="3698"/>
                </a:lnTo>
                <a:lnTo>
                  <a:pt x="2229" y="3690"/>
                </a:lnTo>
                <a:lnTo>
                  <a:pt x="2118" y="3628"/>
                </a:lnTo>
                <a:lnTo>
                  <a:pt x="2118" y="3628"/>
                </a:lnTo>
                <a:lnTo>
                  <a:pt x="2152" y="3562"/>
                </a:lnTo>
                <a:lnTo>
                  <a:pt x="2184" y="3497"/>
                </a:lnTo>
                <a:lnTo>
                  <a:pt x="2214" y="3428"/>
                </a:lnTo>
                <a:lnTo>
                  <a:pt x="2243" y="3359"/>
                </a:lnTo>
                <a:lnTo>
                  <a:pt x="2269" y="3289"/>
                </a:lnTo>
                <a:lnTo>
                  <a:pt x="2292" y="3219"/>
                </a:lnTo>
                <a:lnTo>
                  <a:pt x="2315" y="3146"/>
                </a:lnTo>
                <a:lnTo>
                  <a:pt x="2335" y="3074"/>
                </a:lnTo>
                <a:lnTo>
                  <a:pt x="2351" y="2999"/>
                </a:lnTo>
                <a:lnTo>
                  <a:pt x="2367" y="2925"/>
                </a:lnTo>
                <a:lnTo>
                  <a:pt x="2380" y="2850"/>
                </a:lnTo>
                <a:lnTo>
                  <a:pt x="2391" y="2774"/>
                </a:lnTo>
                <a:lnTo>
                  <a:pt x="2400" y="2697"/>
                </a:lnTo>
                <a:lnTo>
                  <a:pt x="2406" y="2619"/>
                </a:lnTo>
                <a:lnTo>
                  <a:pt x="2409" y="2542"/>
                </a:lnTo>
                <a:lnTo>
                  <a:pt x="2411" y="2462"/>
                </a:lnTo>
                <a:lnTo>
                  <a:pt x="2411" y="2462"/>
                </a:ln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Freeform 6"/>
          <p:cNvSpPr/>
          <p:nvPr/>
        </p:nvSpPr>
        <p:spPr bwMode="auto">
          <a:xfrm>
            <a:off x="4139406" y="1858343"/>
            <a:ext cx="2084388" cy="2984500"/>
          </a:xfrm>
          <a:custGeom>
            <a:avLst/>
            <a:gdLst>
              <a:gd name="T0" fmla="*/ 777 w 2626"/>
              <a:gd name="T1" fmla="*/ 3478 h 3760"/>
              <a:gd name="T2" fmla="*/ 705 w 2626"/>
              <a:gd name="T3" fmla="*/ 3326 h 3760"/>
              <a:gd name="T4" fmla="*/ 647 w 2626"/>
              <a:gd name="T5" fmla="*/ 3165 h 3760"/>
              <a:gd name="T6" fmla="*/ 603 w 2626"/>
              <a:gd name="T7" fmla="*/ 2999 h 3760"/>
              <a:gd name="T8" fmla="*/ 572 w 2626"/>
              <a:gd name="T9" fmla="*/ 2827 h 3760"/>
              <a:gd name="T10" fmla="*/ 558 w 2626"/>
              <a:gd name="T11" fmla="*/ 2650 h 3760"/>
              <a:gd name="T12" fmla="*/ 558 w 2626"/>
              <a:gd name="T13" fmla="*/ 2543 h 3760"/>
              <a:gd name="T14" fmla="*/ 568 w 2626"/>
              <a:gd name="T15" fmla="*/ 2400 h 3760"/>
              <a:gd name="T16" fmla="*/ 586 w 2626"/>
              <a:gd name="T17" fmla="*/ 2261 h 3760"/>
              <a:gd name="T18" fmla="*/ 615 w 2626"/>
              <a:gd name="T19" fmla="*/ 2125 h 3760"/>
              <a:gd name="T20" fmla="*/ 653 w 2626"/>
              <a:gd name="T21" fmla="*/ 1994 h 3760"/>
              <a:gd name="T22" fmla="*/ 700 w 2626"/>
              <a:gd name="T23" fmla="*/ 1866 h 3760"/>
              <a:gd name="T24" fmla="*/ 757 w 2626"/>
              <a:gd name="T25" fmla="*/ 1742 h 3760"/>
              <a:gd name="T26" fmla="*/ 821 w 2626"/>
              <a:gd name="T27" fmla="*/ 1623 h 3760"/>
              <a:gd name="T28" fmla="*/ 894 w 2626"/>
              <a:gd name="T29" fmla="*/ 1510 h 3760"/>
              <a:gd name="T30" fmla="*/ 973 w 2626"/>
              <a:gd name="T31" fmla="*/ 1402 h 3760"/>
              <a:gd name="T32" fmla="*/ 1060 w 2626"/>
              <a:gd name="T33" fmla="*/ 1301 h 3760"/>
              <a:gd name="T34" fmla="*/ 1155 w 2626"/>
              <a:gd name="T35" fmla="*/ 1205 h 3760"/>
              <a:gd name="T36" fmla="*/ 1256 w 2626"/>
              <a:gd name="T37" fmla="*/ 1117 h 3760"/>
              <a:gd name="T38" fmla="*/ 1361 w 2626"/>
              <a:gd name="T39" fmla="*/ 1036 h 3760"/>
              <a:gd name="T40" fmla="*/ 1474 w 2626"/>
              <a:gd name="T41" fmla="*/ 963 h 3760"/>
              <a:gd name="T42" fmla="*/ 1591 w 2626"/>
              <a:gd name="T43" fmla="*/ 895 h 3760"/>
              <a:gd name="T44" fmla="*/ 1713 w 2626"/>
              <a:gd name="T45" fmla="*/ 838 h 3760"/>
              <a:gd name="T46" fmla="*/ 1840 w 2626"/>
              <a:gd name="T47" fmla="*/ 789 h 3760"/>
              <a:gd name="T48" fmla="*/ 1971 w 2626"/>
              <a:gd name="T49" fmla="*/ 749 h 3760"/>
              <a:gd name="T50" fmla="*/ 2107 w 2626"/>
              <a:gd name="T51" fmla="*/ 719 h 3760"/>
              <a:gd name="T52" fmla="*/ 2246 w 2626"/>
              <a:gd name="T53" fmla="*/ 697 h 3760"/>
              <a:gd name="T54" fmla="*/ 2388 w 2626"/>
              <a:gd name="T55" fmla="*/ 686 h 3760"/>
              <a:gd name="T56" fmla="*/ 2374 w 2626"/>
              <a:gd name="T57" fmla="*/ 0 h 3760"/>
              <a:gd name="T58" fmla="*/ 2314 w 2626"/>
              <a:gd name="T59" fmla="*/ 131 h 3760"/>
              <a:gd name="T60" fmla="*/ 2133 w 2626"/>
              <a:gd name="T61" fmla="*/ 149 h 3760"/>
              <a:gd name="T62" fmla="*/ 1954 w 2626"/>
              <a:gd name="T63" fmla="*/ 180 h 3760"/>
              <a:gd name="T64" fmla="*/ 1780 w 2626"/>
              <a:gd name="T65" fmla="*/ 223 h 3760"/>
              <a:gd name="T66" fmla="*/ 1611 w 2626"/>
              <a:gd name="T67" fmla="*/ 279 h 3760"/>
              <a:gd name="T68" fmla="*/ 1448 w 2626"/>
              <a:gd name="T69" fmla="*/ 345 h 3760"/>
              <a:gd name="T70" fmla="*/ 1292 w 2626"/>
              <a:gd name="T71" fmla="*/ 424 h 3760"/>
              <a:gd name="T72" fmla="*/ 1141 w 2626"/>
              <a:gd name="T73" fmla="*/ 513 h 3760"/>
              <a:gd name="T74" fmla="*/ 998 w 2626"/>
              <a:gd name="T75" fmla="*/ 610 h 3760"/>
              <a:gd name="T76" fmla="*/ 862 w 2626"/>
              <a:gd name="T77" fmla="*/ 719 h 3760"/>
              <a:gd name="T78" fmla="*/ 734 w 2626"/>
              <a:gd name="T79" fmla="*/ 836 h 3760"/>
              <a:gd name="T80" fmla="*/ 615 w 2626"/>
              <a:gd name="T81" fmla="*/ 963 h 3760"/>
              <a:gd name="T82" fmla="*/ 505 w 2626"/>
              <a:gd name="T83" fmla="*/ 1097 h 3760"/>
              <a:gd name="T84" fmla="*/ 404 w 2626"/>
              <a:gd name="T85" fmla="*/ 1239 h 3760"/>
              <a:gd name="T86" fmla="*/ 314 w 2626"/>
              <a:gd name="T87" fmla="*/ 1388 h 3760"/>
              <a:gd name="T88" fmla="*/ 233 w 2626"/>
              <a:gd name="T89" fmla="*/ 1544 h 3760"/>
              <a:gd name="T90" fmla="*/ 165 w 2626"/>
              <a:gd name="T91" fmla="*/ 1706 h 3760"/>
              <a:gd name="T92" fmla="*/ 107 w 2626"/>
              <a:gd name="T93" fmla="*/ 1873 h 3760"/>
              <a:gd name="T94" fmla="*/ 61 w 2626"/>
              <a:gd name="T95" fmla="*/ 2046 h 3760"/>
              <a:gd name="T96" fmla="*/ 27 w 2626"/>
              <a:gd name="T97" fmla="*/ 2223 h 3760"/>
              <a:gd name="T98" fmla="*/ 8 w 2626"/>
              <a:gd name="T99" fmla="*/ 2406 h 3760"/>
              <a:gd name="T100" fmla="*/ 0 w 2626"/>
              <a:gd name="T101" fmla="*/ 2590 h 3760"/>
              <a:gd name="T102" fmla="*/ 6 w 2626"/>
              <a:gd name="T103" fmla="*/ 2747 h 3760"/>
              <a:gd name="T104" fmla="*/ 31 w 2626"/>
              <a:gd name="T105" fmla="*/ 2979 h 3760"/>
              <a:gd name="T106" fmla="*/ 78 w 2626"/>
              <a:gd name="T107" fmla="*/ 3204 h 3760"/>
              <a:gd name="T108" fmla="*/ 143 w 2626"/>
              <a:gd name="T109" fmla="*/ 3420 h 3760"/>
              <a:gd name="T110" fmla="*/ 229 w 2626"/>
              <a:gd name="T111" fmla="*/ 3628 h 3760"/>
              <a:gd name="T112" fmla="*/ 467 w 2626"/>
              <a:gd name="T113" fmla="*/ 3474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26" h="3760">
                <a:moveTo>
                  <a:pt x="467" y="3474"/>
                </a:moveTo>
                <a:lnTo>
                  <a:pt x="777" y="3478"/>
                </a:lnTo>
                <a:lnTo>
                  <a:pt x="777" y="3478"/>
                </a:lnTo>
                <a:lnTo>
                  <a:pt x="752" y="3428"/>
                </a:lnTo>
                <a:lnTo>
                  <a:pt x="728" y="3377"/>
                </a:lnTo>
                <a:lnTo>
                  <a:pt x="705" y="3326"/>
                </a:lnTo>
                <a:lnTo>
                  <a:pt x="684" y="3272"/>
                </a:lnTo>
                <a:lnTo>
                  <a:pt x="664" y="3219"/>
                </a:lnTo>
                <a:lnTo>
                  <a:pt x="647" y="3165"/>
                </a:lnTo>
                <a:lnTo>
                  <a:pt x="630" y="3111"/>
                </a:lnTo>
                <a:lnTo>
                  <a:pt x="615" y="3056"/>
                </a:lnTo>
                <a:lnTo>
                  <a:pt x="603" y="2999"/>
                </a:lnTo>
                <a:lnTo>
                  <a:pt x="590" y="2943"/>
                </a:lnTo>
                <a:lnTo>
                  <a:pt x="581" y="2885"/>
                </a:lnTo>
                <a:lnTo>
                  <a:pt x="572" y="2827"/>
                </a:lnTo>
                <a:lnTo>
                  <a:pt x="566" y="2769"/>
                </a:lnTo>
                <a:lnTo>
                  <a:pt x="561" y="2709"/>
                </a:lnTo>
                <a:lnTo>
                  <a:pt x="558" y="2650"/>
                </a:lnTo>
                <a:lnTo>
                  <a:pt x="558" y="2590"/>
                </a:lnTo>
                <a:lnTo>
                  <a:pt x="558" y="2590"/>
                </a:lnTo>
                <a:lnTo>
                  <a:pt x="558" y="2543"/>
                </a:lnTo>
                <a:lnTo>
                  <a:pt x="560" y="2494"/>
                </a:lnTo>
                <a:lnTo>
                  <a:pt x="563" y="2447"/>
                </a:lnTo>
                <a:lnTo>
                  <a:pt x="568" y="2400"/>
                </a:lnTo>
                <a:lnTo>
                  <a:pt x="572" y="2354"/>
                </a:lnTo>
                <a:lnTo>
                  <a:pt x="578" y="2307"/>
                </a:lnTo>
                <a:lnTo>
                  <a:pt x="586" y="2261"/>
                </a:lnTo>
                <a:lnTo>
                  <a:pt x="595" y="2215"/>
                </a:lnTo>
                <a:lnTo>
                  <a:pt x="604" y="2171"/>
                </a:lnTo>
                <a:lnTo>
                  <a:pt x="615" y="2125"/>
                </a:lnTo>
                <a:lnTo>
                  <a:pt x="627" y="2081"/>
                </a:lnTo>
                <a:lnTo>
                  <a:pt x="639" y="2037"/>
                </a:lnTo>
                <a:lnTo>
                  <a:pt x="653" y="1994"/>
                </a:lnTo>
                <a:lnTo>
                  <a:pt x="668" y="1950"/>
                </a:lnTo>
                <a:lnTo>
                  <a:pt x="684" y="1908"/>
                </a:lnTo>
                <a:lnTo>
                  <a:pt x="700" y="1866"/>
                </a:lnTo>
                <a:lnTo>
                  <a:pt x="719" y="1825"/>
                </a:lnTo>
                <a:lnTo>
                  <a:pt x="737" y="1783"/>
                </a:lnTo>
                <a:lnTo>
                  <a:pt x="757" y="1742"/>
                </a:lnTo>
                <a:lnTo>
                  <a:pt x="777" y="1702"/>
                </a:lnTo>
                <a:lnTo>
                  <a:pt x="799" y="1663"/>
                </a:lnTo>
                <a:lnTo>
                  <a:pt x="821" y="1623"/>
                </a:lnTo>
                <a:lnTo>
                  <a:pt x="844" y="1585"/>
                </a:lnTo>
                <a:lnTo>
                  <a:pt x="868" y="1547"/>
                </a:lnTo>
                <a:lnTo>
                  <a:pt x="894" y="1510"/>
                </a:lnTo>
                <a:lnTo>
                  <a:pt x="920" y="1474"/>
                </a:lnTo>
                <a:lnTo>
                  <a:pt x="946" y="1439"/>
                </a:lnTo>
                <a:lnTo>
                  <a:pt x="973" y="1402"/>
                </a:lnTo>
                <a:lnTo>
                  <a:pt x="1002" y="1368"/>
                </a:lnTo>
                <a:lnTo>
                  <a:pt x="1031" y="1335"/>
                </a:lnTo>
                <a:lnTo>
                  <a:pt x="1060" y="1301"/>
                </a:lnTo>
                <a:lnTo>
                  <a:pt x="1091" y="1269"/>
                </a:lnTo>
                <a:lnTo>
                  <a:pt x="1123" y="1237"/>
                </a:lnTo>
                <a:lnTo>
                  <a:pt x="1155" y="1205"/>
                </a:lnTo>
                <a:lnTo>
                  <a:pt x="1187" y="1176"/>
                </a:lnTo>
                <a:lnTo>
                  <a:pt x="1221" y="1146"/>
                </a:lnTo>
                <a:lnTo>
                  <a:pt x="1256" y="1117"/>
                </a:lnTo>
                <a:lnTo>
                  <a:pt x="1289" y="1089"/>
                </a:lnTo>
                <a:lnTo>
                  <a:pt x="1326" y="1062"/>
                </a:lnTo>
                <a:lnTo>
                  <a:pt x="1361" y="1036"/>
                </a:lnTo>
                <a:lnTo>
                  <a:pt x="1398" y="1010"/>
                </a:lnTo>
                <a:lnTo>
                  <a:pt x="1436" y="985"/>
                </a:lnTo>
                <a:lnTo>
                  <a:pt x="1474" y="963"/>
                </a:lnTo>
                <a:lnTo>
                  <a:pt x="1512" y="940"/>
                </a:lnTo>
                <a:lnTo>
                  <a:pt x="1552" y="917"/>
                </a:lnTo>
                <a:lnTo>
                  <a:pt x="1591" y="895"/>
                </a:lnTo>
                <a:lnTo>
                  <a:pt x="1631" y="876"/>
                </a:lnTo>
                <a:lnTo>
                  <a:pt x="1672" y="856"/>
                </a:lnTo>
                <a:lnTo>
                  <a:pt x="1713" y="838"/>
                </a:lnTo>
                <a:lnTo>
                  <a:pt x="1756" y="821"/>
                </a:lnTo>
                <a:lnTo>
                  <a:pt x="1797" y="804"/>
                </a:lnTo>
                <a:lnTo>
                  <a:pt x="1840" y="789"/>
                </a:lnTo>
                <a:lnTo>
                  <a:pt x="1884" y="775"/>
                </a:lnTo>
                <a:lnTo>
                  <a:pt x="1927" y="761"/>
                </a:lnTo>
                <a:lnTo>
                  <a:pt x="1971" y="749"/>
                </a:lnTo>
                <a:lnTo>
                  <a:pt x="2017" y="738"/>
                </a:lnTo>
                <a:lnTo>
                  <a:pt x="2061" y="728"/>
                </a:lnTo>
                <a:lnTo>
                  <a:pt x="2107" y="719"/>
                </a:lnTo>
                <a:lnTo>
                  <a:pt x="2153" y="709"/>
                </a:lnTo>
                <a:lnTo>
                  <a:pt x="2199" y="703"/>
                </a:lnTo>
                <a:lnTo>
                  <a:pt x="2246" y="697"/>
                </a:lnTo>
                <a:lnTo>
                  <a:pt x="2292" y="693"/>
                </a:lnTo>
                <a:lnTo>
                  <a:pt x="2339" y="688"/>
                </a:lnTo>
                <a:lnTo>
                  <a:pt x="2388" y="686"/>
                </a:lnTo>
                <a:lnTo>
                  <a:pt x="2389" y="844"/>
                </a:lnTo>
                <a:lnTo>
                  <a:pt x="2626" y="418"/>
                </a:lnTo>
                <a:lnTo>
                  <a:pt x="2374" y="0"/>
                </a:lnTo>
                <a:lnTo>
                  <a:pt x="2377" y="128"/>
                </a:lnTo>
                <a:lnTo>
                  <a:pt x="2377" y="128"/>
                </a:lnTo>
                <a:lnTo>
                  <a:pt x="2314" y="131"/>
                </a:lnTo>
                <a:lnTo>
                  <a:pt x="2253" y="136"/>
                </a:lnTo>
                <a:lnTo>
                  <a:pt x="2192" y="142"/>
                </a:lnTo>
                <a:lnTo>
                  <a:pt x="2133" y="149"/>
                </a:lnTo>
                <a:lnTo>
                  <a:pt x="2073" y="159"/>
                </a:lnTo>
                <a:lnTo>
                  <a:pt x="2014" y="168"/>
                </a:lnTo>
                <a:lnTo>
                  <a:pt x="1954" y="180"/>
                </a:lnTo>
                <a:lnTo>
                  <a:pt x="1896" y="194"/>
                </a:lnTo>
                <a:lnTo>
                  <a:pt x="1838" y="207"/>
                </a:lnTo>
                <a:lnTo>
                  <a:pt x="1780" y="223"/>
                </a:lnTo>
                <a:lnTo>
                  <a:pt x="1724" y="241"/>
                </a:lnTo>
                <a:lnTo>
                  <a:pt x="1668" y="259"/>
                </a:lnTo>
                <a:lnTo>
                  <a:pt x="1611" y="279"/>
                </a:lnTo>
                <a:lnTo>
                  <a:pt x="1556" y="299"/>
                </a:lnTo>
                <a:lnTo>
                  <a:pt x="1503" y="322"/>
                </a:lnTo>
                <a:lnTo>
                  <a:pt x="1448" y="345"/>
                </a:lnTo>
                <a:lnTo>
                  <a:pt x="1396" y="371"/>
                </a:lnTo>
                <a:lnTo>
                  <a:pt x="1343" y="397"/>
                </a:lnTo>
                <a:lnTo>
                  <a:pt x="1292" y="424"/>
                </a:lnTo>
                <a:lnTo>
                  <a:pt x="1240" y="452"/>
                </a:lnTo>
                <a:lnTo>
                  <a:pt x="1190" y="482"/>
                </a:lnTo>
                <a:lnTo>
                  <a:pt x="1141" y="513"/>
                </a:lnTo>
                <a:lnTo>
                  <a:pt x="1092" y="545"/>
                </a:lnTo>
                <a:lnTo>
                  <a:pt x="1045" y="577"/>
                </a:lnTo>
                <a:lnTo>
                  <a:pt x="998" y="610"/>
                </a:lnTo>
                <a:lnTo>
                  <a:pt x="952" y="645"/>
                </a:lnTo>
                <a:lnTo>
                  <a:pt x="906" y="682"/>
                </a:lnTo>
                <a:lnTo>
                  <a:pt x="862" y="719"/>
                </a:lnTo>
                <a:lnTo>
                  <a:pt x="818" y="757"/>
                </a:lnTo>
                <a:lnTo>
                  <a:pt x="777" y="796"/>
                </a:lnTo>
                <a:lnTo>
                  <a:pt x="734" y="836"/>
                </a:lnTo>
                <a:lnTo>
                  <a:pt x="694" y="877"/>
                </a:lnTo>
                <a:lnTo>
                  <a:pt x="655" y="920"/>
                </a:lnTo>
                <a:lnTo>
                  <a:pt x="615" y="963"/>
                </a:lnTo>
                <a:lnTo>
                  <a:pt x="577" y="1007"/>
                </a:lnTo>
                <a:lnTo>
                  <a:pt x="540" y="1051"/>
                </a:lnTo>
                <a:lnTo>
                  <a:pt x="505" y="1097"/>
                </a:lnTo>
                <a:lnTo>
                  <a:pt x="470" y="1143"/>
                </a:lnTo>
                <a:lnTo>
                  <a:pt x="436" y="1190"/>
                </a:lnTo>
                <a:lnTo>
                  <a:pt x="404" y="1239"/>
                </a:lnTo>
                <a:lnTo>
                  <a:pt x="372" y="1288"/>
                </a:lnTo>
                <a:lnTo>
                  <a:pt x="343" y="1338"/>
                </a:lnTo>
                <a:lnTo>
                  <a:pt x="314" y="1388"/>
                </a:lnTo>
                <a:lnTo>
                  <a:pt x="285" y="1439"/>
                </a:lnTo>
                <a:lnTo>
                  <a:pt x="259" y="1490"/>
                </a:lnTo>
                <a:lnTo>
                  <a:pt x="233" y="1544"/>
                </a:lnTo>
                <a:lnTo>
                  <a:pt x="209" y="1597"/>
                </a:lnTo>
                <a:lnTo>
                  <a:pt x="186" y="1651"/>
                </a:lnTo>
                <a:lnTo>
                  <a:pt x="165" y="1706"/>
                </a:lnTo>
                <a:lnTo>
                  <a:pt x="143" y="1760"/>
                </a:lnTo>
                <a:lnTo>
                  <a:pt x="125" y="1817"/>
                </a:lnTo>
                <a:lnTo>
                  <a:pt x="107" y="1873"/>
                </a:lnTo>
                <a:lnTo>
                  <a:pt x="90" y="1930"/>
                </a:lnTo>
                <a:lnTo>
                  <a:pt x="75" y="1988"/>
                </a:lnTo>
                <a:lnTo>
                  <a:pt x="61" y="2046"/>
                </a:lnTo>
                <a:lnTo>
                  <a:pt x="49" y="2104"/>
                </a:lnTo>
                <a:lnTo>
                  <a:pt x="37" y="2163"/>
                </a:lnTo>
                <a:lnTo>
                  <a:pt x="27" y="2223"/>
                </a:lnTo>
                <a:lnTo>
                  <a:pt x="20" y="2284"/>
                </a:lnTo>
                <a:lnTo>
                  <a:pt x="12" y="2345"/>
                </a:lnTo>
                <a:lnTo>
                  <a:pt x="8" y="2406"/>
                </a:lnTo>
                <a:lnTo>
                  <a:pt x="3" y="2467"/>
                </a:lnTo>
                <a:lnTo>
                  <a:pt x="2" y="2528"/>
                </a:lnTo>
                <a:lnTo>
                  <a:pt x="0" y="2590"/>
                </a:lnTo>
                <a:lnTo>
                  <a:pt x="0" y="2590"/>
                </a:lnTo>
                <a:lnTo>
                  <a:pt x="2" y="2670"/>
                </a:lnTo>
                <a:lnTo>
                  <a:pt x="6" y="2747"/>
                </a:lnTo>
                <a:lnTo>
                  <a:pt x="12" y="2825"/>
                </a:lnTo>
                <a:lnTo>
                  <a:pt x="20" y="2903"/>
                </a:lnTo>
                <a:lnTo>
                  <a:pt x="31" y="2979"/>
                </a:lnTo>
                <a:lnTo>
                  <a:pt x="44" y="3056"/>
                </a:lnTo>
                <a:lnTo>
                  <a:pt x="60" y="3130"/>
                </a:lnTo>
                <a:lnTo>
                  <a:pt x="78" y="3204"/>
                </a:lnTo>
                <a:lnTo>
                  <a:pt x="98" y="3277"/>
                </a:lnTo>
                <a:lnTo>
                  <a:pt x="119" y="3348"/>
                </a:lnTo>
                <a:lnTo>
                  <a:pt x="143" y="3420"/>
                </a:lnTo>
                <a:lnTo>
                  <a:pt x="169" y="3490"/>
                </a:lnTo>
                <a:lnTo>
                  <a:pt x="198" y="3559"/>
                </a:lnTo>
                <a:lnTo>
                  <a:pt x="229" y="3628"/>
                </a:lnTo>
                <a:lnTo>
                  <a:pt x="261" y="3695"/>
                </a:lnTo>
                <a:lnTo>
                  <a:pt x="296" y="3760"/>
                </a:lnTo>
                <a:lnTo>
                  <a:pt x="467" y="3474"/>
                </a:lnTo>
                <a:close/>
              </a:path>
            </a:pathLst>
          </a:custGeom>
          <a:gradFill flip="none" rotWithShape="1">
            <a:gsLst>
              <a:gs pos="0">
                <a:srgbClr val="CC6016"/>
              </a:gs>
              <a:gs pos="33000">
                <a:schemeClr val="accent6">
                  <a:lumMod val="75000"/>
                </a:schemeClr>
              </a:gs>
              <a:gs pos="100000">
                <a:srgbClr val="F3A875"/>
              </a:gs>
            </a:gsLst>
            <a:lin ang="8100000" scaled="1"/>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bg1"/>
              </a:solidFill>
              <a:latin typeface="微软雅黑" panose="020B0503020204020204" pitchFamily="34" charset="-122"/>
              <a:ea typeface="微软雅黑" panose="020B0503020204020204" pitchFamily="34" charset="-122"/>
            </a:endParaRPr>
          </a:p>
        </p:txBody>
      </p:sp>
      <p:sp>
        <p:nvSpPr>
          <p:cNvPr id="4" name="Freeform 7"/>
          <p:cNvSpPr/>
          <p:nvPr/>
        </p:nvSpPr>
        <p:spPr bwMode="auto">
          <a:xfrm>
            <a:off x="4339431" y="4653136"/>
            <a:ext cx="3422650" cy="1217613"/>
          </a:xfrm>
          <a:custGeom>
            <a:avLst/>
            <a:gdLst>
              <a:gd name="T0" fmla="*/ 3793 w 4313"/>
              <a:gd name="T1" fmla="*/ 136 h 1533"/>
              <a:gd name="T2" fmla="*/ 3686 w 4313"/>
              <a:gd name="T3" fmla="*/ 278 h 1533"/>
              <a:gd name="T4" fmla="*/ 3567 w 4313"/>
              <a:gd name="T5" fmla="*/ 410 h 1533"/>
              <a:gd name="T6" fmla="*/ 3437 w 4313"/>
              <a:gd name="T7" fmla="*/ 529 h 1533"/>
              <a:gd name="T8" fmla="*/ 3297 w 4313"/>
              <a:gd name="T9" fmla="*/ 638 h 1533"/>
              <a:gd name="T10" fmla="*/ 3146 w 4313"/>
              <a:gd name="T11" fmla="*/ 732 h 1533"/>
              <a:gd name="T12" fmla="*/ 2987 w 4313"/>
              <a:gd name="T13" fmla="*/ 811 h 1533"/>
              <a:gd name="T14" fmla="*/ 2819 w 4313"/>
              <a:gd name="T15" fmla="*/ 877 h 1533"/>
              <a:gd name="T16" fmla="*/ 2644 w 4313"/>
              <a:gd name="T17" fmla="*/ 926 h 1533"/>
              <a:gd name="T18" fmla="*/ 2462 w 4313"/>
              <a:gd name="T19" fmla="*/ 959 h 1533"/>
              <a:gd name="T20" fmla="*/ 2276 w 4313"/>
              <a:gd name="T21" fmla="*/ 975 h 1533"/>
              <a:gd name="T22" fmla="*/ 2148 w 4313"/>
              <a:gd name="T23" fmla="*/ 975 h 1533"/>
              <a:gd name="T24" fmla="*/ 1960 w 4313"/>
              <a:gd name="T25" fmla="*/ 959 h 1533"/>
              <a:gd name="T26" fmla="*/ 1779 w 4313"/>
              <a:gd name="T27" fmla="*/ 926 h 1533"/>
              <a:gd name="T28" fmla="*/ 1602 w 4313"/>
              <a:gd name="T29" fmla="*/ 876 h 1533"/>
              <a:gd name="T30" fmla="*/ 1434 w 4313"/>
              <a:gd name="T31" fmla="*/ 810 h 1533"/>
              <a:gd name="T32" fmla="*/ 1274 w 4313"/>
              <a:gd name="T33" fmla="*/ 729 h 1533"/>
              <a:gd name="T34" fmla="*/ 1123 w 4313"/>
              <a:gd name="T35" fmla="*/ 633 h 1533"/>
              <a:gd name="T36" fmla="*/ 981 w 4313"/>
              <a:gd name="T37" fmla="*/ 525 h 1533"/>
              <a:gd name="T38" fmla="*/ 851 w 4313"/>
              <a:gd name="T39" fmla="*/ 404 h 1533"/>
              <a:gd name="T40" fmla="*/ 732 w 4313"/>
              <a:gd name="T41" fmla="*/ 271 h 1533"/>
              <a:gd name="T42" fmla="*/ 627 w 4313"/>
              <a:gd name="T43" fmla="*/ 128 h 1533"/>
              <a:gd name="T44" fmla="*/ 239 w 4313"/>
              <a:gd name="T45" fmla="*/ 6 h 1533"/>
              <a:gd name="T46" fmla="*/ 116 w 4313"/>
              <a:gd name="T47" fmla="*/ 363 h 1533"/>
              <a:gd name="T48" fmla="*/ 245 w 4313"/>
              <a:gd name="T49" fmla="*/ 554 h 1533"/>
              <a:gd name="T50" fmla="*/ 393 w 4313"/>
              <a:gd name="T51" fmla="*/ 732 h 1533"/>
              <a:gd name="T52" fmla="*/ 558 w 4313"/>
              <a:gd name="T53" fmla="*/ 894 h 1533"/>
              <a:gd name="T54" fmla="*/ 735 w 4313"/>
              <a:gd name="T55" fmla="*/ 1042 h 1533"/>
              <a:gd name="T56" fmla="*/ 927 w 4313"/>
              <a:gd name="T57" fmla="*/ 1171 h 1533"/>
              <a:gd name="T58" fmla="*/ 1132 w 4313"/>
              <a:gd name="T59" fmla="*/ 1284 h 1533"/>
              <a:gd name="T60" fmla="*/ 1347 w 4313"/>
              <a:gd name="T61" fmla="*/ 1376 h 1533"/>
              <a:gd name="T62" fmla="*/ 1571 w 4313"/>
              <a:gd name="T63" fmla="*/ 1449 h 1533"/>
              <a:gd name="T64" fmla="*/ 1806 w 4313"/>
              <a:gd name="T65" fmla="*/ 1499 h 1533"/>
              <a:gd name="T66" fmla="*/ 2047 w 4313"/>
              <a:gd name="T67" fmla="*/ 1527 h 1533"/>
              <a:gd name="T68" fmla="*/ 2212 w 4313"/>
              <a:gd name="T69" fmla="*/ 1533 h 1533"/>
              <a:gd name="T70" fmla="*/ 2459 w 4313"/>
              <a:gd name="T71" fmla="*/ 1521 h 1533"/>
              <a:gd name="T72" fmla="*/ 2699 w 4313"/>
              <a:gd name="T73" fmla="*/ 1484 h 1533"/>
              <a:gd name="T74" fmla="*/ 2931 w 4313"/>
              <a:gd name="T75" fmla="*/ 1426 h 1533"/>
              <a:gd name="T76" fmla="*/ 3153 w 4313"/>
              <a:gd name="T77" fmla="*/ 1347 h 1533"/>
              <a:gd name="T78" fmla="*/ 3365 w 4313"/>
              <a:gd name="T79" fmla="*/ 1248 h 1533"/>
              <a:gd name="T80" fmla="*/ 3565 w 4313"/>
              <a:gd name="T81" fmla="*/ 1129 h 1533"/>
              <a:gd name="T82" fmla="*/ 3753 w 4313"/>
              <a:gd name="T83" fmla="*/ 991 h 1533"/>
              <a:gd name="T84" fmla="*/ 3927 w 4313"/>
              <a:gd name="T85" fmla="*/ 839 h 1533"/>
              <a:gd name="T86" fmla="*/ 4086 w 4313"/>
              <a:gd name="T87" fmla="*/ 670 h 1533"/>
              <a:gd name="T88" fmla="*/ 4227 w 4313"/>
              <a:gd name="T89" fmla="*/ 487 h 1533"/>
              <a:gd name="T90" fmla="*/ 3974 w 4313"/>
              <a:gd name="T91" fmla="*/ 354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13" h="1533">
                <a:moveTo>
                  <a:pt x="3825" y="87"/>
                </a:moveTo>
                <a:lnTo>
                  <a:pt x="3825" y="87"/>
                </a:lnTo>
                <a:lnTo>
                  <a:pt x="3793" y="136"/>
                </a:lnTo>
                <a:lnTo>
                  <a:pt x="3758" y="184"/>
                </a:lnTo>
                <a:lnTo>
                  <a:pt x="3722" y="232"/>
                </a:lnTo>
                <a:lnTo>
                  <a:pt x="3686" y="278"/>
                </a:lnTo>
                <a:lnTo>
                  <a:pt x="3648" y="323"/>
                </a:lnTo>
                <a:lnTo>
                  <a:pt x="3608" y="368"/>
                </a:lnTo>
                <a:lnTo>
                  <a:pt x="3567" y="410"/>
                </a:lnTo>
                <a:lnTo>
                  <a:pt x="3526" y="451"/>
                </a:lnTo>
                <a:lnTo>
                  <a:pt x="3481" y="491"/>
                </a:lnTo>
                <a:lnTo>
                  <a:pt x="3437" y="529"/>
                </a:lnTo>
                <a:lnTo>
                  <a:pt x="3391" y="567"/>
                </a:lnTo>
                <a:lnTo>
                  <a:pt x="3344" y="602"/>
                </a:lnTo>
                <a:lnTo>
                  <a:pt x="3297" y="638"/>
                </a:lnTo>
                <a:lnTo>
                  <a:pt x="3248" y="670"/>
                </a:lnTo>
                <a:lnTo>
                  <a:pt x="3198" y="702"/>
                </a:lnTo>
                <a:lnTo>
                  <a:pt x="3146" y="732"/>
                </a:lnTo>
                <a:lnTo>
                  <a:pt x="3094" y="760"/>
                </a:lnTo>
                <a:lnTo>
                  <a:pt x="3040" y="787"/>
                </a:lnTo>
                <a:lnTo>
                  <a:pt x="2987" y="811"/>
                </a:lnTo>
                <a:lnTo>
                  <a:pt x="2932" y="836"/>
                </a:lnTo>
                <a:lnTo>
                  <a:pt x="2876" y="857"/>
                </a:lnTo>
                <a:lnTo>
                  <a:pt x="2819" y="877"/>
                </a:lnTo>
                <a:lnTo>
                  <a:pt x="2761" y="895"/>
                </a:lnTo>
                <a:lnTo>
                  <a:pt x="2703" y="912"/>
                </a:lnTo>
                <a:lnTo>
                  <a:pt x="2644" y="926"/>
                </a:lnTo>
                <a:lnTo>
                  <a:pt x="2584" y="940"/>
                </a:lnTo>
                <a:lnTo>
                  <a:pt x="2523" y="950"/>
                </a:lnTo>
                <a:lnTo>
                  <a:pt x="2462" y="959"/>
                </a:lnTo>
                <a:lnTo>
                  <a:pt x="2401" y="966"/>
                </a:lnTo>
                <a:lnTo>
                  <a:pt x="2339" y="972"/>
                </a:lnTo>
                <a:lnTo>
                  <a:pt x="2276" y="975"/>
                </a:lnTo>
                <a:lnTo>
                  <a:pt x="2212" y="976"/>
                </a:lnTo>
                <a:lnTo>
                  <a:pt x="2212" y="976"/>
                </a:lnTo>
                <a:lnTo>
                  <a:pt x="2148" y="975"/>
                </a:lnTo>
                <a:lnTo>
                  <a:pt x="2085" y="972"/>
                </a:lnTo>
                <a:lnTo>
                  <a:pt x="2023" y="966"/>
                </a:lnTo>
                <a:lnTo>
                  <a:pt x="1960" y="959"/>
                </a:lnTo>
                <a:lnTo>
                  <a:pt x="1899" y="950"/>
                </a:lnTo>
                <a:lnTo>
                  <a:pt x="1838" y="940"/>
                </a:lnTo>
                <a:lnTo>
                  <a:pt x="1779" y="926"/>
                </a:lnTo>
                <a:lnTo>
                  <a:pt x="1719" y="911"/>
                </a:lnTo>
                <a:lnTo>
                  <a:pt x="1660" y="894"/>
                </a:lnTo>
                <a:lnTo>
                  <a:pt x="1602" y="876"/>
                </a:lnTo>
                <a:lnTo>
                  <a:pt x="1545" y="856"/>
                </a:lnTo>
                <a:lnTo>
                  <a:pt x="1489" y="834"/>
                </a:lnTo>
                <a:lnTo>
                  <a:pt x="1434" y="810"/>
                </a:lnTo>
                <a:lnTo>
                  <a:pt x="1379" y="784"/>
                </a:lnTo>
                <a:lnTo>
                  <a:pt x="1326" y="758"/>
                </a:lnTo>
                <a:lnTo>
                  <a:pt x="1274" y="729"/>
                </a:lnTo>
                <a:lnTo>
                  <a:pt x="1222" y="699"/>
                </a:lnTo>
                <a:lnTo>
                  <a:pt x="1171" y="667"/>
                </a:lnTo>
                <a:lnTo>
                  <a:pt x="1123" y="633"/>
                </a:lnTo>
                <a:lnTo>
                  <a:pt x="1074" y="599"/>
                </a:lnTo>
                <a:lnTo>
                  <a:pt x="1028" y="563"/>
                </a:lnTo>
                <a:lnTo>
                  <a:pt x="981" y="525"/>
                </a:lnTo>
                <a:lnTo>
                  <a:pt x="937" y="487"/>
                </a:lnTo>
                <a:lnTo>
                  <a:pt x="894" y="445"/>
                </a:lnTo>
                <a:lnTo>
                  <a:pt x="851" y="404"/>
                </a:lnTo>
                <a:lnTo>
                  <a:pt x="810" y="361"/>
                </a:lnTo>
                <a:lnTo>
                  <a:pt x="770" y="317"/>
                </a:lnTo>
                <a:lnTo>
                  <a:pt x="732" y="271"/>
                </a:lnTo>
                <a:lnTo>
                  <a:pt x="695" y="224"/>
                </a:lnTo>
                <a:lnTo>
                  <a:pt x="660" y="177"/>
                </a:lnTo>
                <a:lnTo>
                  <a:pt x="627" y="128"/>
                </a:lnTo>
                <a:lnTo>
                  <a:pt x="595" y="78"/>
                </a:lnTo>
                <a:lnTo>
                  <a:pt x="726" y="0"/>
                </a:lnTo>
                <a:lnTo>
                  <a:pt x="239" y="6"/>
                </a:lnTo>
                <a:lnTo>
                  <a:pt x="0" y="432"/>
                </a:lnTo>
                <a:lnTo>
                  <a:pt x="116" y="363"/>
                </a:lnTo>
                <a:lnTo>
                  <a:pt x="116" y="363"/>
                </a:lnTo>
                <a:lnTo>
                  <a:pt x="157" y="429"/>
                </a:lnTo>
                <a:lnTo>
                  <a:pt x="201" y="491"/>
                </a:lnTo>
                <a:lnTo>
                  <a:pt x="245" y="554"/>
                </a:lnTo>
                <a:lnTo>
                  <a:pt x="294" y="615"/>
                </a:lnTo>
                <a:lnTo>
                  <a:pt x="343" y="674"/>
                </a:lnTo>
                <a:lnTo>
                  <a:pt x="393" y="732"/>
                </a:lnTo>
                <a:lnTo>
                  <a:pt x="447" y="787"/>
                </a:lnTo>
                <a:lnTo>
                  <a:pt x="502" y="842"/>
                </a:lnTo>
                <a:lnTo>
                  <a:pt x="558" y="894"/>
                </a:lnTo>
                <a:lnTo>
                  <a:pt x="615" y="946"/>
                </a:lnTo>
                <a:lnTo>
                  <a:pt x="674" y="994"/>
                </a:lnTo>
                <a:lnTo>
                  <a:pt x="735" y="1042"/>
                </a:lnTo>
                <a:lnTo>
                  <a:pt x="798" y="1088"/>
                </a:lnTo>
                <a:lnTo>
                  <a:pt x="862" y="1130"/>
                </a:lnTo>
                <a:lnTo>
                  <a:pt x="927" y="1171"/>
                </a:lnTo>
                <a:lnTo>
                  <a:pt x="994" y="1211"/>
                </a:lnTo>
                <a:lnTo>
                  <a:pt x="1062" y="1249"/>
                </a:lnTo>
                <a:lnTo>
                  <a:pt x="1132" y="1284"/>
                </a:lnTo>
                <a:lnTo>
                  <a:pt x="1202" y="1316"/>
                </a:lnTo>
                <a:lnTo>
                  <a:pt x="1274" y="1348"/>
                </a:lnTo>
                <a:lnTo>
                  <a:pt x="1347" y="1376"/>
                </a:lnTo>
                <a:lnTo>
                  <a:pt x="1420" y="1403"/>
                </a:lnTo>
                <a:lnTo>
                  <a:pt x="1495" y="1428"/>
                </a:lnTo>
                <a:lnTo>
                  <a:pt x="1571" y="1449"/>
                </a:lnTo>
                <a:lnTo>
                  <a:pt x="1649" y="1469"/>
                </a:lnTo>
                <a:lnTo>
                  <a:pt x="1727" y="1486"/>
                </a:lnTo>
                <a:lnTo>
                  <a:pt x="1806" y="1499"/>
                </a:lnTo>
                <a:lnTo>
                  <a:pt x="1886" y="1512"/>
                </a:lnTo>
                <a:lnTo>
                  <a:pt x="1966" y="1521"/>
                </a:lnTo>
                <a:lnTo>
                  <a:pt x="2047" y="1527"/>
                </a:lnTo>
                <a:lnTo>
                  <a:pt x="2130" y="1531"/>
                </a:lnTo>
                <a:lnTo>
                  <a:pt x="2212" y="1533"/>
                </a:lnTo>
                <a:lnTo>
                  <a:pt x="2212" y="1533"/>
                </a:lnTo>
                <a:lnTo>
                  <a:pt x="2294" y="1531"/>
                </a:lnTo>
                <a:lnTo>
                  <a:pt x="2377" y="1527"/>
                </a:lnTo>
                <a:lnTo>
                  <a:pt x="2459" y="1521"/>
                </a:lnTo>
                <a:lnTo>
                  <a:pt x="2540" y="1512"/>
                </a:lnTo>
                <a:lnTo>
                  <a:pt x="2619" y="1499"/>
                </a:lnTo>
                <a:lnTo>
                  <a:pt x="2699" y="1484"/>
                </a:lnTo>
                <a:lnTo>
                  <a:pt x="2777" y="1467"/>
                </a:lnTo>
                <a:lnTo>
                  <a:pt x="2854" y="1449"/>
                </a:lnTo>
                <a:lnTo>
                  <a:pt x="2931" y="1426"/>
                </a:lnTo>
                <a:lnTo>
                  <a:pt x="3005" y="1402"/>
                </a:lnTo>
                <a:lnTo>
                  <a:pt x="3080" y="1376"/>
                </a:lnTo>
                <a:lnTo>
                  <a:pt x="3153" y="1347"/>
                </a:lnTo>
                <a:lnTo>
                  <a:pt x="3225" y="1316"/>
                </a:lnTo>
                <a:lnTo>
                  <a:pt x="3295" y="1283"/>
                </a:lnTo>
                <a:lnTo>
                  <a:pt x="3365" y="1248"/>
                </a:lnTo>
                <a:lnTo>
                  <a:pt x="3433" y="1210"/>
                </a:lnTo>
                <a:lnTo>
                  <a:pt x="3500" y="1170"/>
                </a:lnTo>
                <a:lnTo>
                  <a:pt x="3565" y="1129"/>
                </a:lnTo>
                <a:lnTo>
                  <a:pt x="3629" y="1085"/>
                </a:lnTo>
                <a:lnTo>
                  <a:pt x="3692" y="1039"/>
                </a:lnTo>
                <a:lnTo>
                  <a:pt x="3753" y="991"/>
                </a:lnTo>
                <a:lnTo>
                  <a:pt x="3812" y="943"/>
                </a:lnTo>
                <a:lnTo>
                  <a:pt x="3870" y="891"/>
                </a:lnTo>
                <a:lnTo>
                  <a:pt x="3927" y="839"/>
                </a:lnTo>
                <a:lnTo>
                  <a:pt x="3982" y="784"/>
                </a:lnTo>
                <a:lnTo>
                  <a:pt x="4034" y="728"/>
                </a:lnTo>
                <a:lnTo>
                  <a:pt x="4086" y="670"/>
                </a:lnTo>
                <a:lnTo>
                  <a:pt x="4134" y="610"/>
                </a:lnTo>
                <a:lnTo>
                  <a:pt x="4182" y="549"/>
                </a:lnTo>
                <a:lnTo>
                  <a:pt x="4227" y="487"/>
                </a:lnTo>
                <a:lnTo>
                  <a:pt x="4272" y="422"/>
                </a:lnTo>
                <a:lnTo>
                  <a:pt x="4313" y="357"/>
                </a:lnTo>
                <a:lnTo>
                  <a:pt x="3974" y="354"/>
                </a:lnTo>
                <a:lnTo>
                  <a:pt x="3825" y="87"/>
                </a:lnTo>
                <a:close/>
              </a:path>
            </a:pathLst>
          </a:custGeom>
          <a:gradFill flip="none" rotWithShape="1">
            <a:gsLst>
              <a:gs pos="47000">
                <a:srgbClr val="5E5E5E"/>
              </a:gs>
              <a:gs pos="0">
                <a:schemeClr val="tx1">
                  <a:lumMod val="75000"/>
                  <a:lumOff val="25000"/>
                </a:schemeClr>
              </a:gs>
              <a:gs pos="100000">
                <a:schemeClr val="bg1">
                  <a:lumMod val="50000"/>
                </a:schemeClr>
              </a:gs>
            </a:gsLst>
            <a:lin ang="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090222" y="2830434"/>
            <a:ext cx="2009969" cy="2123088"/>
            <a:chOff x="5090222" y="2830434"/>
            <a:chExt cx="2009969" cy="2123088"/>
          </a:xfrm>
        </p:grpSpPr>
        <p:sp>
          <p:nvSpPr>
            <p:cNvPr id="5" name="Freeform 6"/>
            <p:cNvSpPr/>
            <p:nvPr/>
          </p:nvSpPr>
          <p:spPr bwMode="auto">
            <a:xfrm rot="5400000">
              <a:off x="4601809" y="3318847"/>
              <a:ext cx="2058599" cy="1081774"/>
            </a:xfrm>
            <a:custGeom>
              <a:avLst/>
              <a:gdLst>
                <a:gd name="T0" fmla="*/ 5092 w 5100"/>
                <a:gd name="T1" fmla="*/ 385 h 2679"/>
                <a:gd name="T2" fmla="*/ 5049 w 5100"/>
                <a:gd name="T3" fmla="*/ 694 h 2679"/>
                <a:gd name="T4" fmla="*/ 4969 w 5100"/>
                <a:gd name="T5" fmla="*/ 990 h 2679"/>
                <a:gd name="T6" fmla="*/ 4855 w 5100"/>
                <a:gd name="T7" fmla="*/ 1272 h 2679"/>
                <a:gd name="T8" fmla="*/ 4709 w 5100"/>
                <a:gd name="T9" fmla="*/ 1533 h 2679"/>
                <a:gd name="T10" fmla="*/ 4532 w 5100"/>
                <a:gd name="T11" fmla="*/ 1775 h 2679"/>
                <a:gd name="T12" fmla="*/ 4329 w 5100"/>
                <a:gd name="T13" fmla="*/ 1992 h 2679"/>
                <a:gd name="T14" fmla="*/ 4101 w 5100"/>
                <a:gd name="T15" fmla="*/ 2186 h 2679"/>
                <a:gd name="T16" fmla="*/ 3851 w 5100"/>
                <a:gd name="T17" fmla="*/ 2349 h 2679"/>
                <a:gd name="T18" fmla="*/ 3582 w 5100"/>
                <a:gd name="T19" fmla="*/ 2483 h 2679"/>
                <a:gd name="T20" fmla="*/ 3294 w 5100"/>
                <a:gd name="T21" fmla="*/ 2585 h 2679"/>
                <a:gd name="T22" fmla="*/ 2993 w 5100"/>
                <a:gd name="T23" fmla="*/ 2651 h 2679"/>
                <a:gd name="T24" fmla="*/ 2678 w 5100"/>
                <a:gd name="T25" fmla="*/ 2679 h 2679"/>
                <a:gd name="T26" fmla="*/ 2426 w 5100"/>
                <a:gd name="T27" fmla="*/ 2673 h 2679"/>
                <a:gd name="T28" fmla="*/ 2120 w 5100"/>
                <a:gd name="T29" fmla="*/ 2630 h 2679"/>
                <a:gd name="T30" fmla="*/ 1827 w 5100"/>
                <a:gd name="T31" fmla="*/ 2553 h 2679"/>
                <a:gd name="T32" fmla="*/ 1549 w 5100"/>
                <a:gd name="T33" fmla="*/ 2440 h 2679"/>
                <a:gd name="T34" fmla="*/ 1290 w 5100"/>
                <a:gd name="T35" fmla="*/ 2297 h 2679"/>
                <a:gd name="T36" fmla="*/ 1050 w 5100"/>
                <a:gd name="T37" fmla="*/ 2125 h 2679"/>
                <a:gd name="T38" fmla="*/ 833 w 5100"/>
                <a:gd name="T39" fmla="*/ 1926 h 2679"/>
                <a:gd name="T40" fmla="*/ 640 w 5100"/>
                <a:gd name="T41" fmla="*/ 1704 h 2679"/>
                <a:gd name="T42" fmla="*/ 474 w 5100"/>
                <a:gd name="T43" fmla="*/ 1459 h 2679"/>
                <a:gd name="T44" fmla="*/ 339 w 5100"/>
                <a:gd name="T45" fmla="*/ 1195 h 2679"/>
                <a:gd name="T46" fmla="*/ 234 w 5100"/>
                <a:gd name="T47" fmla="*/ 914 h 2679"/>
                <a:gd name="T48" fmla="*/ 165 w 5100"/>
                <a:gd name="T49" fmla="*/ 617 h 2679"/>
                <a:gd name="T50" fmla="*/ 131 w 5100"/>
                <a:gd name="T51" fmla="*/ 309 h 2679"/>
                <a:gd name="T52" fmla="*/ 703 w 5100"/>
                <a:gd name="T53" fmla="*/ 161 h 2679"/>
                <a:gd name="T54" fmla="*/ 697 w 5100"/>
                <a:gd name="T55" fmla="*/ 343 h 2679"/>
                <a:gd name="T56" fmla="*/ 730 w 5100"/>
                <a:gd name="T57" fmla="*/ 579 h 2679"/>
                <a:gd name="T58" fmla="*/ 790 w 5100"/>
                <a:gd name="T59" fmla="*/ 804 h 2679"/>
                <a:gd name="T60" fmla="*/ 876 w 5100"/>
                <a:gd name="T61" fmla="*/ 1018 h 2679"/>
                <a:gd name="T62" fmla="*/ 987 w 5100"/>
                <a:gd name="T63" fmla="*/ 1218 h 2679"/>
                <a:gd name="T64" fmla="*/ 1119 w 5100"/>
                <a:gd name="T65" fmla="*/ 1403 h 2679"/>
                <a:gd name="T66" fmla="*/ 1272 w 5100"/>
                <a:gd name="T67" fmla="*/ 1570 h 2679"/>
                <a:gd name="T68" fmla="*/ 1444 w 5100"/>
                <a:gd name="T69" fmla="*/ 1720 h 2679"/>
                <a:gd name="T70" fmla="*/ 1632 w 5100"/>
                <a:gd name="T71" fmla="*/ 1848 h 2679"/>
                <a:gd name="T72" fmla="*/ 1835 w 5100"/>
                <a:gd name="T73" fmla="*/ 1952 h 2679"/>
                <a:gd name="T74" fmla="*/ 2052 w 5100"/>
                <a:gd name="T75" fmla="*/ 2034 h 2679"/>
                <a:gd name="T76" fmla="*/ 2280 w 5100"/>
                <a:gd name="T77" fmla="*/ 2088 h 2679"/>
                <a:gd name="T78" fmla="*/ 2517 w 5100"/>
                <a:gd name="T79" fmla="*/ 2114 h 2679"/>
                <a:gd name="T80" fmla="*/ 2714 w 5100"/>
                <a:gd name="T81" fmla="*/ 2114 h 2679"/>
                <a:gd name="T82" fmla="*/ 2954 w 5100"/>
                <a:gd name="T83" fmla="*/ 2086 h 2679"/>
                <a:gd name="T84" fmla="*/ 3186 w 5100"/>
                <a:gd name="T85" fmla="*/ 2031 h 2679"/>
                <a:gd name="T86" fmla="*/ 3405 w 5100"/>
                <a:gd name="T87" fmla="*/ 1948 h 2679"/>
                <a:gd name="T88" fmla="*/ 3611 w 5100"/>
                <a:gd name="T89" fmla="*/ 1838 h 2679"/>
                <a:gd name="T90" fmla="*/ 3802 w 5100"/>
                <a:gd name="T91" fmla="*/ 1707 h 2679"/>
                <a:gd name="T92" fmla="*/ 3975 w 5100"/>
                <a:gd name="T93" fmla="*/ 1553 h 2679"/>
                <a:gd name="T94" fmla="*/ 4127 w 5100"/>
                <a:gd name="T95" fmla="*/ 1381 h 2679"/>
                <a:gd name="T96" fmla="*/ 4259 w 5100"/>
                <a:gd name="T97" fmla="*/ 1190 h 2679"/>
                <a:gd name="T98" fmla="*/ 4367 w 5100"/>
                <a:gd name="T99" fmla="*/ 985 h 2679"/>
                <a:gd name="T100" fmla="*/ 4450 w 5100"/>
                <a:gd name="T101" fmla="*/ 765 h 2679"/>
                <a:gd name="T102" fmla="*/ 4507 w 5100"/>
                <a:gd name="T103" fmla="*/ 534 h 2679"/>
                <a:gd name="T104" fmla="*/ 4535 w 5100"/>
                <a:gd name="T105" fmla="*/ 292 h 2679"/>
                <a:gd name="T106" fmla="*/ 4535 w 5100"/>
                <a:gd name="T107" fmla="*/ 100 h 2679"/>
                <a:gd name="T108" fmla="*/ 5095 w 5100"/>
                <a:gd name="T109" fmla="*/ 34 h 2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00" h="2679">
                  <a:moveTo>
                    <a:pt x="5100" y="194"/>
                  </a:moveTo>
                  <a:lnTo>
                    <a:pt x="5100" y="194"/>
                  </a:lnTo>
                  <a:lnTo>
                    <a:pt x="5100" y="257"/>
                  </a:lnTo>
                  <a:lnTo>
                    <a:pt x="5097" y="322"/>
                  </a:lnTo>
                  <a:lnTo>
                    <a:pt x="5092" y="385"/>
                  </a:lnTo>
                  <a:lnTo>
                    <a:pt x="5088" y="448"/>
                  </a:lnTo>
                  <a:lnTo>
                    <a:pt x="5080" y="509"/>
                  </a:lnTo>
                  <a:lnTo>
                    <a:pt x="5071" y="573"/>
                  </a:lnTo>
                  <a:lnTo>
                    <a:pt x="5061" y="633"/>
                  </a:lnTo>
                  <a:lnTo>
                    <a:pt x="5049" y="694"/>
                  </a:lnTo>
                  <a:lnTo>
                    <a:pt x="5037" y="754"/>
                  </a:lnTo>
                  <a:lnTo>
                    <a:pt x="5021" y="814"/>
                  </a:lnTo>
                  <a:lnTo>
                    <a:pt x="5006" y="874"/>
                  </a:lnTo>
                  <a:lnTo>
                    <a:pt x="4988" y="933"/>
                  </a:lnTo>
                  <a:lnTo>
                    <a:pt x="4969" y="990"/>
                  </a:lnTo>
                  <a:lnTo>
                    <a:pt x="4949" y="1048"/>
                  </a:lnTo>
                  <a:lnTo>
                    <a:pt x="4927" y="1105"/>
                  </a:lnTo>
                  <a:lnTo>
                    <a:pt x="4904" y="1161"/>
                  </a:lnTo>
                  <a:lnTo>
                    <a:pt x="4880" y="1216"/>
                  </a:lnTo>
                  <a:lnTo>
                    <a:pt x="4855" y="1272"/>
                  </a:lnTo>
                  <a:lnTo>
                    <a:pt x="4827" y="1326"/>
                  </a:lnTo>
                  <a:lnTo>
                    <a:pt x="4800" y="1378"/>
                  </a:lnTo>
                  <a:lnTo>
                    <a:pt x="4770" y="1430"/>
                  </a:lnTo>
                  <a:lnTo>
                    <a:pt x="4740" y="1483"/>
                  </a:lnTo>
                  <a:lnTo>
                    <a:pt x="4709" y="1533"/>
                  </a:lnTo>
                  <a:lnTo>
                    <a:pt x="4675" y="1583"/>
                  </a:lnTo>
                  <a:lnTo>
                    <a:pt x="4641" y="1632"/>
                  </a:lnTo>
                  <a:lnTo>
                    <a:pt x="4606" y="1681"/>
                  </a:lnTo>
                  <a:lnTo>
                    <a:pt x="4570" y="1729"/>
                  </a:lnTo>
                  <a:lnTo>
                    <a:pt x="4532" y="1775"/>
                  </a:lnTo>
                  <a:lnTo>
                    <a:pt x="4493" y="1820"/>
                  </a:lnTo>
                  <a:lnTo>
                    <a:pt x="4455" y="1864"/>
                  </a:lnTo>
                  <a:lnTo>
                    <a:pt x="4413" y="1909"/>
                  </a:lnTo>
                  <a:lnTo>
                    <a:pt x="4372" y="1951"/>
                  </a:lnTo>
                  <a:lnTo>
                    <a:pt x="4329" y="1992"/>
                  </a:lnTo>
                  <a:lnTo>
                    <a:pt x="4286" y="2034"/>
                  </a:lnTo>
                  <a:lnTo>
                    <a:pt x="4241" y="2074"/>
                  </a:lnTo>
                  <a:lnTo>
                    <a:pt x="4195" y="2112"/>
                  </a:lnTo>
                  <a:lnTo>
                    <a:pt x="4149" y="2149"/>
                  </a:lnTo>
                  <a:lnTo>
                    <a:pt x="4101" y="2186"/>
                  </a:lnTo>
                  <a:lnTo>
                    <a:pt x="4053" y="2220"/>
                  </a:lnTo>
                  <a:lnTo>
                    <a:pt x="4004" y="2256"/>
                  </a:lnTo>
                  <a:lnTo>
                    <a:pt x="3955" y="2288"/>
                  </a:lnTo>
                  <a:lnTo>
                    <a:pt x="3904" y="2320"/>
                  </a:lnTo>
                  <a:lnTo>
                    <a:pt x="3851" y="2349"/>
                  </a:lnTo>
                  <a:lnTo>
                    <a:pt x="3799" y="2379"/>
                  </a:lnTo>
                  <a:lnTo>
                    <a:pt x="3745" y="2408"/>
                  </a:lnTo>
                  <a:lnTo>
                    <a:pt x="3691" y="2434"/>
                  </a:lnTo>
                  <a:lnTo>
                    <a:pt x="3638" y="2460"/>
                  </a:lnTo>
                  <a:lnTo>
                    <a:pt x="3582" y="2483"/>
                  </a:lnTo>
                  <a:lnTo>
                    <a:pt x="3525" y="2507"/>
                  </a:lnTo>
                  <a:lnTo>
                    <a:pt x="3468" y="2528"/>
                  </a:lnTo>
                  <a:lnTo>
                    <a:pt x="3411" y="2550"/>
                  </a:lnTo>
                  <a:lnTo>
                    <a:pt x="3353" y="2568"/>
                  </a:lnTo>
                  <a:lnTo>
                    <a:pt x="3294" y="2585"/>
                  </a:lnTo>
                  <a:lnTo>
                    <a:pt x="3236" y="2602"/>
                  </a:lnTo>
                  <a:lnTo>
                    <a:pt x="3176" y="2616"/>
                  </a:lnTo>
                  <a:lnTo>
                    <a:pt x="3116" y="2630"/>
                  </a:lnTo>
                  <a:lnTo>
                    <a:pt x="3054" y="2641"/>
                  </a:lnTo>
                  <a:lnTo>
                    <a:pt x="2993" y="2651"/>
                  </a:lnTo>
                  <a:lnTo>
                    <a:pt x="2931" y="2659"/>
                  </a:lnTo>
                  <a:lnTo>
                    <a:pt x="2868" y="2667"/>
                  </a:lnTo>
                  <a:lnTo>
                    <a:pt x="2805" y="2673"/>
                  </a:lnTo>
                  <a:lnTo>
                    <a:pt x="2742" y="2676"/>
                  </a:lnTo>
                  <a:lnTo>
                    <a:pt x="2678" y="2679"/>
                  </a:lnTo>
                  <a:lnTo>
                    <a:pt x="2614" y="2679"/>
                  </a:lnTo>
                  <a:lnTo>
                    <a:pt x="2614" y="2679"/>
                  </a:lnTo>
                  <a:lnTo>
                    <a:pt x="2551" y="2679"/>
                  </a:lnTo>
                  <a:lnTo>
                    <a:pt x="2488" y="2676"/>
                  </a:lnTo>
                  <a:lnTo>
                    <a:pt x="2426" y="2673"/>
                  </a:lnTo>
                  <a:lnTo>
                    <a:pt x="2363" y="2667"/>
                  </a:lnTo>
                  <a:lnTo>
                    <a:pt x="2301" y="2661"/>
                  </a:lnTo>
                  <a:lnTo>
                    <a:pt x="2240" y="2651"/>
                  </a:lnTo>
                  <a:lnTo>
                    <a:pt x="2180" y="2642"/>
                  </a:lnTo>
                  <a:lnTo>
                    <a:pt x="2120" y="2630"/>
                  </a:lnTo>
                  <a:lnTo>
                    <a:pt x="2060" y="2617"/>
                  </a:lnTo>
                  <a:lnTo>
                    <a:pt x="2001" y="2604"/>
                  </a:lnTo>
                  <a:lnTo>
                    <a:pt x="1943" y="2588"/>
                  </a:lnTo>
                  <a:lnTo>
                    <a:pt x="1884" y="2571"/>
                  </a:lnTo>
                  <a:lnTo>
                    <a:pt x="1827" y="2553"/>
                  </a:lnTo>
                  <a:lnTo>
                    <a:pt x="1770" y="2533"/>
                  </a:lnTo>
                  <a:lnTo>
                    <a:pt x="1713" y="2511"/>
                  </a:lnTo>
                  <a:lnTo>
                    <a:pt x="1658" y="2490"/>
                  </a:lnTo>
                  <a:lnTo>
                    <a:pt x="1604" y="2465"/>
                  </a:lnTo>
                  <a:lnTo>
                    <a:pt x="1549" y="2440"/>
                  </a:lnTo>
                  <a:lnTo>
                    <a:pt x="1496" y="2414"/>
                  </a:lnTo>
                  <a:lnTo>
                    <a:pt x="1442" y="2386"/>
                  </a:lnTo>
                  <a:lnTo>
                    <a:pt x="1392" y="2359"/>
                  </a:lnTo>
                  <a:lnTo>
                    <a:pt x="1339" y="2328"/>
                  </a:lnTo>
                  <a:lnTo>
                    <a:pt x="1290" y="2297"/>
                  </a:lnTo>
                  <a:lnTo>
                    <a:pt x="1239" y="2265"/>
                  </a:lnTo>
                  <a:lnTo>
                    <a:pt x="1191" y="2232"/>
                  </a:lnTo>
                  <a:lnTo>
                    <a:pt x="1142" y="2197"/>
                  </a:lnTo>
                  <a:lnTo>
                    <a:pt x="1096" y="2162"/>
                  </a:lnTo>
                  <a:lnTo>
                    <a:pt x="1050" y="2125"/>
                  </a:lnTo>
                  <a:lnTo>
                    <a:pt x="1004" y="2088"/>
                  </a:lnTo>
                  <a:lnTo>
                    <a:pt x="961" y="2049"/>
                  </a:lnTo>
                  <a:lnTo>
                    <a:pt x="916" y="2009"/>
                  </a:lnTo>
                  <a:lnTo>
                    <a:pt x="874" y="1969"/>
                  </a:lnTo>
                  <a:lnTo>
                    <a:pt x="833" y="1926"/>
                  </a:lnTo>
                  <a:lnTo>
                    <a:pt x="791" y="1884"/>
                  </a:lnTo>
                  <a:lnTo>
                    <a:pt x="753" y="1840"/>
                  </a:lnTo>
                  <a:lnTo>
                    <a:pt x="714" y="1795"/>
                  </a:lnTo>
                  <a:lnTo>
                    <a:pt x="676" y="1751"/>
                  </a:lnTo>
                  <a:lnTo>
                    <a:pt x="640" y="1704"/>
                  </a:lnTo>
                  <a:lnTo>
                    <a:pt x="605" y="1657"/>
                  </a:lnTo>
                  <a:lnTo>
                    <a:pt x="570" y="1609"/>
                  </a:lnTo>
                  <a:lnTo>
                    <a:pt x="537" y="1560"/>
                  </a:lnTo>
                  <a:lnTo>
                    <a:pt x="505" y="1510"/>
                  </a:lnTo>
                  <a:lnTo>
                    <a:pt x="474" y="1459"/>
                  </a:lnTo>
                  <a:lnTo>
                    <a:pt x="445" y="1409"/>
                  </a:lnTo>
                  <a:lnTo>
                    <a:pt x="417" y="1356"/>
                  </a:lnTo>
                  <a:lnTo>
                    <a:pt x="389" y="1302"/>
                  </a:lnTo>
                  <a:lnTo>
                    <a:pt x="363" y="1250"/>
                  </a:lnTo>
                  <a:lnTo>
                    <a:pt x="339" y="1195"/>
                  </a:lnTo>
                  <a:lnTo>
                    <a:pt x="316" y="1141"/>
                  </a:lnTo>
                  <a:lnTo>
                    <a:pt x="292" y="1084"/>
                  </a:lnTo>
                  <a:lnTo>
                    <a:pt x="272" y="1028"/>
                  </a:lnTo>
                  <a:lnTo>
                    <a:pt x="252" y="971"/>
                  </a:lnTo>
                  <a:lnTo>
                    <a:pt x="234" y="914"/>
                  </a:lnTo>
                  <a:lnTo>
                    <a:pt x="217" y="856"/>
                  </a:lnTo>
                  <a:lnTo>
                    <a:pt x="202" y="797"/>
                  </a:lnTo>
                  <a:lnTo>
                    <a:pt x="188" y="737"/>
                  </a:lnTo>
                  <a:lnTo>
                    <a:pt x="175" y="677"/>
                  </a:lnTo>
                  <a:lnTo>
                    <a:pt x="165" y="617"/>
                  </a:lnTo>
                  <a:lnTo>
                    <a:pt x="155" y="557"/>
                  </a:lnTo>
                  <a:lnTo>
                    <a:pt x="146" y="496"/>
                  </a:lnTo>
                  <a:lnTo>
                    <a:pt x="140" y="434"/>
                  </a:lnTo>
                  <a:lnTo>
                    <a:pt x="135" y="371"/>
                  </a:lnTo>
                  <a:lnTo>
                    <a:pt x="131" y="309"/>
                  </a:lnTo>
                  <a:lnTo>
                    <a:pt x="129" y="246"/>
                  </a:lnTo>
                  <a:lnTo>
                    <a:pt x="0" y="246"/>
                  </a:lnTo>
                  <a:lnTo>
                    <a:pt x="123" y="174"/>
                  </a:lnTo>
                  <a:lnTo>
                    <a:pt x="425" y="0"/>
                  </a:lnTo>
                  <a:lnTo>
                    <a:pt x="703" y="161"/>
                  </a:lnTo>
                  <a:lnTo>
                    <a:pt x="851" y="246"/>
                  </a:lnTo>
                  <a:lnTo>
                    <a:pt x="691" y="246"/>
                  </a:lnTo>
                  <a:lnTo>
                    <a:pt x="691" y="246"/>
                  </a:lnTo>
                  <a:lnTo>
                    <a:pt x="694" y="294"/>
                  </a:lnTo>
                  <a:lnTo>
                    <a:pt x="697" y="343"/>
                  </a:lnTo>
                  <a:lnTo>
                    <a:pt x="700" y="391"/>
                  </a:lnTo>
                  <a:lnTo>
                    <a:pt x="707" y="439"/>
                  </a:lnTo>
                  <a:lnTo>
                    <a:pt x="713" y="485"/>
                  </a:lnTo>
                  <a:lnTo>
                    <a:pt x="720" y="533"/>
                  </a:lnTo>
                  <a:lnTo>
                    <a:pt x="730" y="579"/>
                  </a:lnTo>
                  <a:lnTo>
                    <a:pt x="739" y="625"/>
                  </a:lnTo>
                  <a:lnTo>
                    <a:pt x="751" y="670"/>
                  </a:lnTo>
                  <a:lnTo>
                    <a:pt x="762" y="716"/>
                  </a:lnTo>
                  <a:lnTo>
                    <a:pt x="776" y="760"/>
                  </a:lnTo>
                  <a:lnTo>
                    <a:pt x="790" y="804"/>
                  </a:lnTo>
                  <a:lnTo>
                    <a:pt x="805" y="848"/>
                  </a:lnTo>
                  <a:lnTo>
                    <a:pt x="822" y="891"/>
                  </a:lnTo>
                  <a:lnTo>
                    <a:pt x="839" y="934"/>
                  </a:lnTo>
                  <a:lnTo>
                    <a:pt x="857" y="976"/>
                  </a:lnTo>
                  <a:lnTo>
                    <a:pt x="876" y="1018"/>
                  </a:lnTo>
                  <a:lnTo>
                    <a:pt x="896" y="1059"/>
                  </a:lnTo>
                  <a:lnTo>
                    <a:pt x="917" y="1099"/>
                  </a:lnTo>
                  <a:lnTo>
                    <a:pt x="939" y="1139"/>
                  </a:lnTo>
                  <a:lnTo>
                    <a:pt x="962" y="1179"/>
                  </a:lnTo>
                  <a:lnTo>
                    <a:pt x="987" y="1218"/>
                  </a:lnTo>
                  <a:lnTo>
                    <a:pt x="1011" y="1256"/>
                  </a:lnTo>
                  <a:lnTo>
                    <a:pt x="1038" y="1295"/>
                  </a:lnTo>
                  <a:lnTo>
                    <a:pt x="1064" y="1332"/>
                  </a:lnTo>
                  <a:lnTo>
                    <a:pt x="1091" y="1367"/>
                  </a:lnTo>
                  <a:lnTo>
                    <a:pt x="1119" y="1403"/>
                  </a:lnTo>
                  <a:lnTo>
                    <a:pt x="1148" y="1438"/>
                  </a:lnTo>
                  <a:lnTo>
                    <a:pt x="1178" y="1472"/>
                  </a:lnTo>
                  <a:lnTo>
                    <a:pt x="1208" y="1506"/>
                  </a:lnTo>
                  <a:lnTo>
                    <a:pt x="1239" y="1538"/>
                  </a:lnTo>
                  <a:lnTo>
                    <a:pt x="1272" y="1570"/>
                  </a:lnTo>
                  <a:lnTo>
                    <a:pt x="1304" y="1603"/>
                  </a:lnTo>
                  <a:lnTo>
                    <a:pt x="1338" y="1632"/>
                  </a:lnTo>
                  <a:lnTo>
                    <a:pt x="1373" y="1663"/>
                  </a:lnTo>
                  <a:lnTo>
                    <a:pt x="1407" y="1690"/>
                  </a:lnTo>
                  <a:lnTo>
                    <a:pt x="1444" y="1720"/>
                  </a:lnTo>
                  <a:lnTo>
                    <a:pt x="1479" y="1746"/>
                  </a:lnTo>
                  <a:lnTo>
                    <a:pt x="1516" y="1774"/>
                  </a:lnTo>
                  <a:lnTo>
                    <a:pt x="1555" y="1798"/>
                  </a:lnTo>
                  <a:lnTo>
                    <a:pt x="1593" y="1823"/>
                  </a:lnTo>
                  <a:lnTo>
                    <a:pt x="1632" y="1848"/>
                  </a:lnTo>
                  <a:lnTo>
                    <a:pt x="1672" y="1871"/>
                  </a:lnTo>
                  <a:lnTo>
                    <a:pt x="1712" y="1892"/>
                  </a:lnTo>
                  <a:lnTo>
                    <a:pt x="1752" y="1914"/>
                  </a:lnTo>
                  <a:lnTo>
                    <a:pt x="1793" y="1934"/>
                  </a:lnTo>
                  <a:lnTo>
                    <a:pt x="1835" y="1952"/>
                  </a:lnTo>
                  <a:lnTo>
                    <a:pt x="1876" y="1971"/>
                  </a:lnTo>
                  <a:lnTo>
                    <a:pt x="1920" y="1988"/>
                  </a:lnTo>
                  <a:lnTo>
                    <a:pt x="1963" y="2005"/>
                  </a:lnTo>
                  <a:lnTo>
                    <a:pt x="2007" y="2018"/>
                  </a:lnTo>
                  <a:lnTo>
                    <a:pt x="2052" y="2034"/>
                  </a:lnTo>
                  <a:lnTo>
                    <a:pt x="2097" y="2046"/>
                  </a:lnTo>
                  <a:lnTo>
                    <a:pt x="2141" y="2058"/>
                  </a:lnTo>
                  <a:lnTo>
                    <a:pt x="2187" y="2069"/>
                  </a:lnTo>
                  <a:lnTo>
                    <a:pt x="2234" y="2078"/>
                  </a:lnTo>
                  <a:lnTo>
                    <a:pt x="2280" y="2088"/>
                  </a:lnTo>
                  <a:lnTo>
                    <a:pt x="2326" y="2095"/>
                  </a:lnTo>
                  <a:lnTo>
                    <a:pt x="2374" y="2102"/>
                  </a:lnTo>
                  <a:lnTo>
                    <a:pt x="2421" y="2108"/>
                  </a:lnTo>
                  <a:lnTo>
                    <a:pt x="2469" y="2111"/>
                  </a:lnTo>
                  <a:lnTo>
                    <a:pt x="2517" y="2114"/>
                  </a:lnTo>
                  <a:lnTo>
                    <a:pt x="2566" y="2117"/>
                  </a:lnTo>
                  <a:lnTo>
                    <a:pt x="2614" y="2117"/>
                  </a:lnTo>
                  <a:lnTo>
                    <a:pt x="2614" y="2117"/>
                  </a:lnTo>
                  <a:lnTo>
                    <a:pt x="2665" y="2117"/>
                  </a:lnTo>
                  <a:lnTo>
                    <a:pt x="2714" y="2114"/>
                  </a:lnTo>
                  <a:lnTo>
                    <a:pt x="2762" y="2111"/>
                  </a:lnTo>
                  <a:lnTo>
                    <a:pt x="2811" y="2108"/>
                  </a:lnTo>
                  <a:lnTo>
                    <a:pt x="2859" y="2102"/>
                  </a:lnTo>
                  <a:lnTo>
                    <a:pt x="2908" y="2095"/>
                  </a:lnTo>
                  <a:lnTo>
                    <a:pt x="2954" y="2086"/>
                  </a:lnTo>
                  <a:lnTo>
                    <a:pt x="3002" y="2078"/>
                  </a:lnTo>
                  <a:lnTo>
                    <a:pt x="3048" y="2068"/>
                  </a:lnTo>
                  <a:lnTo>
                    <a:pt x="3096" y="2057"/>
                  </a:lnTo>
                  <a:lnTo>
                    <a:pt x="3140" y="2045"/>
                  </a:lnTo>
                  <a:lnTo>
                    <a:pt x="3186" y="2031"/>
                  </a:lnTo>
                  <a:lnTo>
                    <a:pt x="3231" y="2015"/>
                  </a:lnTo>
                  <a:lnTo>
                    <a:pt x="3276" y="2000"/>
                  </a:lnTo>
                  <a:lnTo>
                    <a:pt x="3319" y="1983"/>
                  </a:lnTo>
                  <a:lnTo>
                    <a:pt x="3364" y="1966"/>
                  </a:lnTo>
                  <a:lnTo>
                    <a:pt x="3405" y="1948"/>
                  </a:lnTo>
                  <a:lnTo>
                    <a:pt x="3448" y="1928"/>
                  </a:lnTo>
                  <a:lnTo>
                    <a:pt x="3490" y="1906"/>
                  </a:lnTo>
                  <a:lnTo>
                    <a:pt x="3531" y="1884"/>
                  </a:lnTo>
                  <a:lnTo>
                    <a:pt x="3571" y="1861"/>
                  </a:lnTo>
                  <a:lnTo>
                    <a:pt x="3611" y="1838"/>
                  </a:lnTo>
                  <a:lnTo>
                    <a:pt x="3651" y="1814"/>
                  </a:lnTo>
                  <a:lnTo>
                    <a:pt x="3690" y="1789"/>
                  </a:lnTo>
                  <a:lnTo>
                    <a:pt x="3728" y="1761"/>
                  </a:lnTo>
                  <a:lnTo>
                    <a:pt x="3765" y="1735"/>
                  </a:lnTo>
                  <a:lnTo>
                    <a:pt x="3802" y="1707"/>
                  </a:lnTo>
                  <a:lnTo>
                    <a:pt x="3838" y="1678"/>
                  </a:lnTo>
                  <a:lnTo>
                    <a:pt x="3873" y="1647"/>
                  </a:lnTo>
                  <a:lnTo>
                    <a:pt x="3907" y="1617"/>
                  </a:lnTo>
                  <a:lnTo>
                    <a:pt x="3941" y="1586"/>
                  </a:lnTo>
                  <a:lnTo>
                    <a:pt x="3975" y="1553"/>
                  </a:lnTo>
                  <a:lnTo>
                    <a:pt x="4007" y="1521"/>
                  </a:lnTo>
                  <a:lnTo>
                    <a:pt x="4038" y="1487"/>
                  </a:lnTo>
                  <a:lnTo>
                    <a:pt x="4069" y="1452"/>
                  </a:lnTo>
                  <a:lnTo>
                    <a:pt x="4098" y="1416"/>
                  </a:lnTo>
                  <a:lnTo>
                    <a:pt x="4127" y="1381"/>
                  </a:lnTo>
                  <a:lnTo>
                    <a:pt x="4155" y="1344"/>
                  </a:lnTo>
                  <a:lnTo>
                    <a:pt x="4182" y="1307"/>
                  </a:lnTo>
                  <a:lnTo>
                    <a:pt x="4209" y="1269"/>
                  </a:lnTo>
                  <a:lnTo>
                    <a:pt x="4235" y="1230"/>
                  </a:lnTo>
                  <a:lnTo>
                    <a:pt x="4259" y="1190"/>
                  </a:lnTo>
                  <a:lnTo>
                    <a:pt x="4283" y="1150"/>
                  </a:lnTo>
                  <a:lnTo>
                    <a:pt x="4306" y="1110"/>
                  </a:lnTo>
                  <a:lnTo>
                    <a:pt x="4327" y="1068"/>
                  </a:lnTo>
                  <a:lnTo>
                    <a:pt x="4347" y="1027"/>
                  </a:lnTo>
                  <a:lnTo>
                    <a:pt x="4367" y="985"/>
                  </a:lnTo>
                  <a:lnTo>
                    <a:pt x="4386" y="942"/>
                  </a:lnTo>
                  <a:lnTo>
                    <a:pt x="4404" y="899"/>
                  </a:lnTo>
                  <a:lnTo>
                    <a:pt x="4421" y="854"/>
                  </a:lnTo>
                  <a:lnTo>
                    <a:pt x="4436" y="810"/>
                  </a:lnTo>
                  <a:lnTo>
                    <a:pt x="4450" y="765"/>
                  </a:lnTo>
                  <a:lnTo>
                    <a:pt x="4464" y="720"/>
                  </a:lnTo>
                  <a:lnTo>
                    <a:pt x="4476" y="674"/>
                  </a:lnTo>
                  <a:lnTo>
                    <a:pt x="4489" y="628"/>
                  </a:lnTo>
                  <a:lnTo>
                    <a:pt x="4498" y="580"/>
                  </a:lnTo>
                  <a:lnTo>
                    <a:pt x="4507" y="534"/>
                  </a:lnTo>
                  <a:lnTo>
                    <a:pt x="4515" y="486"/>
                  </a:lnTo>
                  <a:lnTo>
                    <a:pt x="4523" y="439"/>
                  </a:lnTo>
                  <a:lnTo>
                    <a:pt x="4527" y="389"/>
                  </a:lnTo>
                  <a:lnTo>
                    <a:pt x="4532" y="342"/>
                  </a:lnTo>
                  <a:lnTo>
                    <a:pt x="4535" y="292"/>
                  </a:lnTo>
                  <a:lnTo>
                    <a:pt x="4536" y="243"/>
                  </a:lnTo>
                  <a:lnTo>
                    <a:pt x="4538" y="194"/>
                  </a:lnTo>
                  <a:lnTo>
                    <a:pt x="4538" y="194"/>
                  </a:lnTo>
                  <a:lnTo>
                    <a:pt x="4536" y="146"/>
                  </a:lnTo>
                  <a:lnTo>
                    <a:pt x="4535" y="100"/>
                  </a:lnTo>
                  <a:lnTo>
                    <a:pt x="4532" y="54"/>
                  </a:lnTo>
                  <a:lnTo>
                    <a:pt x="4529" y="7"/>
                  </a:lnTo>
                  <a:lnTo>
                    <a:pt x="4834" y="185"/>
                  </a:lnTo>
                  <a:lnTo>
                    <a:pt x="5095" y="34"/>
                  </a:lnTo>
                  <a:lnTo>
                    <a:pt x="5095" y="34"/>
                  </a:lnTo>
                  <a:lnTo>
                    <a:pt x="5098" y="112"/>
                  </a:lnTo>
                  <a:lnTo>
                    <a:pt x="5100" y="194"/>
                  </a:lnTo>
                  <a:lnTo>
                    <a:pt x="5100" y="194"/>
                  </a:lnTo>
                  <a:close/>
                </a:path>
              </a:pathLst>
            </a:custGeom>
            <a:gradFill flip="none" rotWithShape="1">
              <a:gsLst>
                <a:gs pos="47000">
                  <a:srgbClr val="5E5E5E"/>
                </a:gs>
                <a:gs pos="0">
                  <a:schemeClr val="tx1">
                    <a:lumMod val="75000"/>
                    <a:lumOff val="25000"/>
                  </a:schemeClr>
                </a:gs>
                <a:gs pos="100000">
                  <a:schemeClr val="bg1">
                    <a:lumMod val="50000"/>
                  </a:schemeClr>
                </a:gs>
              </a:gsLst>
              <a:lin ang="108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noProof="1">
                <a:latin typeface="微软雅黑" panose="020B0503020204020204" pitchFamily="34" charset="-122"/>
                <a:ea typeface="微软雅黑" panose="020B0503020204020204" pitchFamily="34" charset="-122"/>
              </a:endParaRPr>
            </a:p>
          </p:txBody>
        </p:sp>
        <p:sp>
          <p:nvSpPr>
            <p:cNvPr id="6" name="Freeform 7"/>
            <p:cNvSpPr/>
            <p:nvPr/>
          </p:nvSpPr>
          <p:spPr bwMode="auto">
            <a:xfrm rot="5400000">
              <a:off x="5576985" y="3430315"/>
              <a:ext cx="2070100" cy="976313"/>
            </a:xfrm>
            <a:custGeom>
              <a:avLst/>
              <a:gdLst>
                <a:gd name="T0" fmla="*/ 4280 w 5131"/>
                <a:gd name="T1" fmla="*/ 2171 h 2417"/>
                <a:gd name="T2" fmla="*/ 4367 w 5131"/>
                <a:gd name="T3" fmla="*/ 2086 h 2417"/>
                <a:gd name="T4" fmla="*/ 4324 w 5131"/>
                <a:gd name="T5" fmla="*/ 1922 h 2417"/>
                <a:gd name="T6" fmla="*/ 4267 w 5131"/>
                <a:gd name="T7" fmla="*/ 1762 h 2417"/>
                <a:gd name="T8" fmla="*/ 4158 w 5131"/>
                <a:gd name="T9" fmla="*/ 1535 h 2417"/>
                <a:gd name="T10" fmla="*/ 3969 w 5131"/>
                <a:gd name="T11" fmla="*/ 1261 h 2417"/>
                <a:gd name="T12" fmla="*/ 3736 w 5131"/>
                <a:gd name="T13" fmla="*/ 1024 h 2417"/>
                <a:gd name="T14" fmla="*/ 3465 w 5131"/>
                <a:gd name="T15" fmla="*/ 831 h 2417"/>
                <a:gd name="T16" fmla="*/ 3242 w 5131"/>
                <a:gd name="T17" fmla="*/ 718 h 2417"/>
                <a:gd name="T18" fmla="*/ 3084 w 5131"/>
                <a:gd name="T19" fmla="*/ 657 h 2417"/>
                <a:gd name="T20" fmla="*/ 2919 w 5131"/>
                <a:gd name="T21" fmla="*/ 611 h 2417"/>
                <a:gd name="T22" fmla="*/ 2750 w 5131"/>
                <a:gd name="T23" fmla="*/ 581 h 2417"/>
                <a:gd name="T24" fmla="*/ 2574 w 5131"/>
                <a:gd name="T25" fmla="*/ 564 h 2417"/>
                <a:gd name="T26" fmla="*/ 2437 w 5131"/>
                <a:gd name="T27" fmla="*/ 564 h 2417"/>
                <a:gd name="T28" fmla="*/ 2248 w 5131"/>
                <a:gd name="T29" fmla="*/ 577 h 2417"/>
                <a:gd name="T30" fmla="*/ 2065 w 5131"/>
                <a:gd name="T31" fmla="*/ 608 h 2417"/>
                <a:gd name="T32" fmla="*/ 1886 w 5131"/>
                <a:gd name="T33" fmla="*/ 657 h 2417"/>
                <a:gd name="T34" fmla="*/ 1717 w 5131"/>
                <a:gd name="T35" fmla="*/ 722 h 2417"/>
                <a:gd name="T36" fmla="*/ 1555 w 5131"/>
                <a:gd name="T37" fmla="*/ 802 h 2417"/>
                <a:gd name="T38" fmla="*/ 1401 w 5131"/>
                <a:gd name="T39" fmla="*/ 896 h 2417"/>
                <a:gd name="T40" fmla="*/ 1260 w 5131"/>
                <a:gd name="T41" fmla="*/ 1004 h 2417"/>
                <a:gd name="T42" fmla="*/ 1127 w 5131"/>
                <a:gd name="T43" fmla="*/ 1124 h 2417"/>
                <a:gd name="T44" fmla="*/ 1006 w 5131"/>
                <a:gd name="T45" fmla="*/ 1256 h 2417"/>
                <a:gd name="T46" fmla="*/ 898 w 5131"/>
                <a:gd name="T47" fmla="*/ 1400 h 2417"/>
                <a:gd name="T48" fmla="*/ 804 w 5131"/>
                <a:gd name="T49" fmla="*/ 1552 h 2417"/>
                <a:gd name="T50" fmla="*/ 724 w 5131"/>
                <a:gd name="T51" fmla="*/ 1714 h 2417"/>
                <a:gd name="T52" fmla="*/ 658 w 5131"/>
                <a:gd name="T53" fmla="*/ 1883 h 2417"/>
                <a:gd name="T54" fmla="*/ 610 w 5131"/>
                <a:gd name="T55" fmla="*/ 2060 h 2417"/>
                <a:gd name="T56" fmla="*/ 578 w 5131"/>
                <a:gd name="T57" fmla="*/ 2245 h 2417"/>
                <a:gd name="T58" fmla="*/ 296 w 5131"/>
                <a:gd name="T59" fmla="*/ 2231 h 2417"/>
                <a:gd name="T60" fmla="*/ 8 w 5131"/>
                <a:gd name="T61" fmla="*/ 2277 h 2417"/>
                <a:gd name="T62" fmla="*/ 40 w 5131"/>
                <a:gd name="T63" fmla="*/ 2034 h 2417"/>
                <a:gd name="T64" fmla="*/ 96 w 5131"/>
                <a:gd name="T65" fmla="*/ 1798 h 2417"/>
                <a:gd name="T66" fmla="*/ 173 w 5131"/>
                <a:gd name="T67" fmla="*/ 1572 h 2417"/>
                <a:gd name="T68" fmla="*/ 270 w 5131"/>
                <a:gd name="T69" fmla="*/ 1357 h 2417"/>
                <a:gd name="T70" fmla="*/ 387 w 5131"/>
                <a:gd name="T71" fmla="*/ 1153 h 2417"/>
                <a:gd name="T72" fmla="*/ 522 w 5131"/>
                <a:gd name="T73" fmla="*/ 961 h 2417"/>
                <a:gd name="T74" fmla="*/ 673 w 5131"/>
                <a:gd name="T75" fmla="*/ 784 h 2417"/>
                <a:gd name="T76" fmla="*/ 841 w 5131"/>
                <a:gd name="T77" fmla="*/ 621 h 2417"/>
                <a:gd name="T78" fmla="*/ 1024 w 5131"/>
                <a:gd name="T79" fmla="*/ 474 h 2417"/>
                <a:gd name="T80" fmla="*/ 1219 w 5131"/>
                <a:gd name="T81" fmla="*/ 345 h 2417"/>
                <a:gd name="T82" fmla="*/ 1427 w 5131"/>
                <a:gd name="T83" fmla="*/ 236 h 2417"/>
                <a:gd name="T84" fmla="*/ 1647 w 5131"/>
                <a:gd name="T85" fmla="*/ 145 h 2417"/>
                <a:gd name="T86" fmla="*/ 1877 w 5131"/>
                <a:gd name="T87" fmla="*/ 75 h 2417"/>
                <a:gd name="T88" fmla="*/ 2114 w 5131"/>
                <a:gd name="T89" fmla="*/ 28 h 2417"/>
                <a:gd name="T90" fmla="*/ 2360 w 5131"/>
                <a:gd name="T91" fmla="*/ 3 h 2417"/>
                <a:gd name="T92" fmla="*/ 2545 w 5131"/>
                <a:gd name="T93" fmla="*/ 0 h 2417"/>
                <a:gd name="T94" fmla="*/ 2777 w 5131"/>
                <a:gd name="T95" fmla="*/ 17 h 2417"/>
                <a:gd name="T96" fmla="*/ 3005 w 5131"/>
                <a:gd name="T97" fmla="*/ 54 h 2417"/>
                <a:gd name="T98" fmla="*/ 3224 w 5131"/>
                <a:gd name="T99" fmla="*/ 111 h 2417"/>
                <a:gd name="T100" fmla="*/ 3435 w 5131"/>
                <a:gd name="T101" fmla="*/ 188 h 2417"/>
                <a:gd name="T102" fmla="*/ 3636 w 5131"/>
                <a:gd name="T103" fmla="*/ 282 h 2417"/>
                <a:gd name="T104" fmla="*/ 3829 w 5131"/>
                <a:gd name="T105" fmla="*/ 393 h 2417"/>
                <a:gd name="T106" fmla="*/ 4009 w 5131"/>
                <a:gd name="T107" fmla="*/ 520 h 2417"/>
                <a:gd name="T108" fmla="*/ 4177 w 5131"/>
                <a:gd name="T109" fmla="*/ 664 h 2417"/>
                <a:gd name="T110" fmla="*/ 4331 w 5131"/>
                <a:gd name="T111" fmla="*/ 821 h 2417"/>
                <a:gd name="T112" fmla="*/ 4471 w 5131"/>
                <a:gd name="T113" fmla="*/ 990 h 2417"/>
                <a:gd name="T114" fmla="*/ 4595 w 5131"/>
                <a:gd name="T115" fmla="*/ 1172 h 2417"/>
                <a:gd name="T116" fmla="*/ 4705 w 5131"/>
                <a:gd name="T117" fmla="*/ 1364 h 2417"/>
                <a:gd name="T118" fmla="*/ 4797 w 5131"/>
                <a:gd name="T119" fmla="*/ 1568 h 2417"/>
                <a:gd name="T120" fmla="*/ 4869 w 5131"/>
                <a:gd name="T121" fmla="*/ 1780 h 2417"/>
                <a:gd name="T122" fmla="*/ 4923 w 5131"/>
                <a:gd name="T123" fmla="*/ 2002 h 2417"/>
                <a:gd name="T124" fmla="*/ 5131 w 5131"/>
                <a:gd name="T125" fmla="*/ 2171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31" h="2417">
                  <a:moveTo>
                    <a:pt x="5131" y="2171"/>
                  </a:moveTo>
                  <a:lnTo>
                    <a:pt x="4976" y="2262"/>
                  </a:lnTo>
                  <a:lnTo>
                    <a:pt x="4705" y="2417"/>
                  </a:lnTo>
                  <a:lnTo>
                    <a:pt x="4280" y="2171"/>
                  </a:lnTo>
                  <a:lnTo>
                    <a:pt x="4383" y="2171"/>
                  </a:lnTo>
                  <a:lnTo>
                    <a:pt x="4383" y="2171"/>
                  </a:lnTo>
                  <a:lnTo>
                    <a:pt x="4375" y="2130"/>
                  </a:lnTo>
                  <a:lnTo>
                    <a:pt x="4367" y="2086"/>
                  </a:lnTo>
                  <a:lnTo>
                    <a:pt x="4358" y="2045"/>
                  </a:lnTo>
                  <a:lnTo>
                    <a:pt x="4347" y="2003"/>
                  </a:lnTo>
                  <a:lnTo>
                    <a:pt x="4337" y="1962"/>
                  </a:lnTo>
                  <a:lnTo>
                    <a:pt x="4324" y="1922"/>
                  </a:lnTo>
                  <a:lnTo>
                    <a:pt x="4311" y="1880"/>
                  </a:lnTo>
                  <a:lnTo>
                    <a:pt x="4298" y="1840"/>
                  </a:lnTo>
                  <a:lnTo>
                    <a:pt x="4283" y="1802"/>
                  </a:lnTo>
                  <a:lnTo>
                    <a:pt x="4267" y="1762"/>
                  </a:lnTo>
                  <a:lnTo>
                    <a:pt x="4250" y="1723"/>
                  </a:lnTo>
                  <a:lnTo>
                    <a:pt x="4234" y="1685"/>
                  </a:lnTo>
                  <a:lnTo>
                    <a:pt x="4197" y="1609"/>
                  </a:lnTo>
                  <a:lnTo>
                    <a:pt x="4158" y="1535"/>
                  </a:lnTo>
                  <a:lnTo>
                    <a:pt x="4115" y="1463"/>
                  </a:lnTo>
                  <a:lnTo>
                    <a:pt x="4069" y="1394"/>
                  </a:lnTo>
                  <a:lnTo>
                    <a:pt x="4020" y="1327"/>
                  </a:lnTo>
                  <a:lnTo>
                    <a:pt x="3969" y="1261"/>
                  </a:lnTo>
                  <a:lnTo>
                    <a:pt x="3915" y="1198"/>
                  </a:lnTo>
                  <a:lnTo>
                    <a:pt x="3858" y="1138"/>
                  </a:lnTo>
                  <a:lnTo>
                    <a:pt x="3798" y="1079"/>
                  </a:lnTo>
                  <a:lnTo>
                    <a:pt x="3736" y="1024"/>
                  </a:lnTo>
                  <a:lnTo>
                    <a:pt x="3672" y="972"/>
                  </a:lnTo>
                  <a:lnTo>
                    <a:pt x="3605" y="922"/>
                  </a:lnTo>
                  <a:lnTo>
                    <a:pt x="3536" y="875"/>
                  </a:lnTo>
                  <a:lnTo>
                    <a:pt x="3465" y="831"/>
                  </a:lnTo>
                  <a:lnTo>
                    <a:pt x="3393" y="790"/>
                  </a:lnTo>
                  <a:lnTo>
                    <a:pt x="3319" y="751"/>
                  </a:lnTo>
                  <a:lnTo>
                    <a:pt x="3281" y="734"/>
                  </a:lnTo>
                  <a:lnTo>
                    <a:pt x="3242" y="718"/>
                  </a:lnTo>
                  <a:lnTo>
                    <a:pt x="3204" y="701"/>
                  </a:lnTo>
                  <a:lnTo>
                    <a:pt x="3164" y="685"/>
                  </a:lnTo>
                  <a:lnTo>
                    <a:pt x="3124" y="671"/>
                  </a:lnTo>
                  <a:lnTo>
                    <a:pt x="3084" y="657"/>
                  </a:lnTo>
                  <a:lnTo>
                    <a:pt x="3044" y="645"/>
                  </a:lnTo>
                  <a:lnTo>
                    <a:pt x="3002" y="633"/>
                  </a:lnTo>
                  <a:lnTo>
                    <a:pt x="2960" y="622"/>
                  </a:lnTo>
                  <a:lnTo>
                    <a:pt x="2919" y="611"/>
                  </a:lnTo>
                  <a:lnTo>
                    <a:pt x="2877" y="602"/>
                  </a:lnTo>
                  <a:lnTo>
                    <a:pt x="2834" y="594"/>
                  </a:lnTo>
                  <a:lnTo>
                    <a:pt x="2793" y="587"/>
                  </a:lnTo>
                  <a:lnTo>
                    <a:pt x="2750" y="581"/>
                  </a:lnTo>
                  <a:lnTo>
                    <a:pt x="2707" y="574"/>
                  </a:lnTo>
                  <a:lnTo>
                    <a:pt x="2662" y="570"/>
                  </a:lnTo>
                  <a:lnTo>
                    <a:pt x="2619" y="567"/>
                  </a:lnTo>
                  <a:lnTo>
                    <a:pt x="2574" y="564"/>
                  </a:lnTo>
                  <a:lnTo>
                    <a:pt x="2529" y="564"/>
                  </a:lnTo>
                  <a:lnTo>
                    <a:pt x="2485" y="562"/>
                  </a:lnTo>
                  <a:lnTo>
                    <a:pt x="2485" y="562"/>
                  </a:lnTo>
                  <a:lnTo>
                    <a:pt x="2437" y="564"/>
                  </a:lnTo>
                  <a:lnTo>
                    <a:pt x="2389" y="565"/>
                  </a:lnTo>
                  <a:lnTo>
                    <a:pt x="2342" y="568"/>
                  </a:lnTo>
                  <a:lnTo>
                    <a:pt x="2294" y="571"/>
                  </a:lnTo>
                  <a:lnTo>
                    <a:pt x="2248" y="577"/>
                  </a:lnTo>
                  <a:lnTo>
                    <a:pt x="2202" y="584"/>
                  </a:lnTo>
                  <a:lnTo>
                    <a:pt x="2155" y="590"/>
                  </a:lnTo>
                  <a:lnTo>
                    <a:pt x="2109" y="599"/>
                  </a:lnTo>
                  <a:lnTo>
                    <a:pt x="2065" y="608"/>
                  </a:lnTo>
                  <a:lnTo>
                    <a:pt x="2018" y="619"/>
                  </a:lnTo>
                  <a:lnTo>
                    <a:pt x="1975" y="631"/>
                  </a:lnTo>
                  <a:lnTo>
                    <a:pt x="1931" y="644"/>
                  </a:lnTo>
                  <a:lnTo>
                    <a:pt x="1886" y="657"/>
                  </a:lnTo>
                  <a:lnTo>
                    <a:pt x="1843" y="671"/>
                  </a:lnTo>
                  <a:lnTo>
                    <a:pt x="1801" y="688"/>
                  </a:lnTo>
                  <a:lnTo>
                    <a:pt x="1758" y="704"/>
                  </a:lnTo>
                  <a:lnTo>
                    <a:pt x="1717" y="722"/>
                  </a:lnTo>
                  <a:lnTo>
                    <a:pt x="1675" y="741"/>
                  </a:lnTo>
                  <a:lnTo>
                    <a:pt x="1635" y="761"/>
                  </a:lnTo>
                  <a:lnTo>
                    <a:pt x="1595" y="781"/>
                  </a:lnTo>
                  <a:lnTo>
                    <a:pt x="1555" y="802"/>
                  </a:lnTo>
                  <a:lnTo>
                    <a:pt x="1515" y="824"/>
                  </a:lnTo>
                  <a:lnTo>
                    <a:pt x="1477" y="847"/>
                  </a:lnTo>
                  <a:lnTo>
                    <a:pt x="1440" y="872"/>
                  </a:lnTo>
                  <a:lnTo>
                    <a:pt x="1401" y="896"/>
                  </a:lnTo>
                  <a:lnTo>
                    <a:pt x="1366" y="922"/>
                  </a:lnTo>
                  <a:lnTo>
                    <a:pt x="1329" y="949"/>
                  </a:lnTo>
                  <a:lnTo>
                    <a:pt x="1293" y="976"/>
                  </a:lnTo>
                  <a:lnTo>
                    <a:pt x="1260" y="1004"/>
                  </a:lnTo>
                  <a:lnTo>
                    <a:pt x="1224" y="1033"/>
                  </a:lnTo>
                  <a:lnTo>
                    <a:pt x="1192" y="1062"/>
                  </a:lnTo>
                  <a:lnTo>
                    <a:pt x="1159" y="1093"/>
                  </a:lnTo>
                  <a:lnTo>
                    <a:pt x="1127" y="1124"/>
                  </a:lnTo>
                  <a:lnTo>
                    <a:pt x="1095" y="1156"/>
                  </a:lnTo>
                  <a:lnTo>
                    <a:pt x="1066" y="1189"/>
                  </a:lnTo>
                  <a:lnTo>
                    <a:pt x="1035" y="1223"/>
                  </a:lnTo>
                  <a:lnTo>
                    <a:pt x="1006" y="1256"/>
                  </a:lnTo>
                  <a:lnTo>
                    <a:pt x="978" y="1292"/>
                  </a:lnTo>
                  <a:lnTo>
                    <a:pt x="950" y="1327"/>
                  </a:lnTo>
                  <a:lnTo>
                    <a:pt x="924" y="1363"/>
                  </a:lnTo>
                  <a:lnTo>
                    <a:pt x="898" y="1400"/>
                  </a:lnTo>
                  <a:lnTo>
                    <a:pt x="873" y="1437"/>
                  </a:lnTo>
                  <a:lnTo>
                    <a:pt x="848" y="1475"/>
                  </a:lnTo>
                  <a:lnTo>
                    <a:pt x="825" y="1514"/>
                  </a:lnTo>
                  <a:lnTo>
                    <a:pt x="804" y="1552"/>
                  </a:lnTo>
                  <a:lnTo>
                    <a:pt x="782" y="1592"/>
                  </a:lnTo>
                  <a:lnTo>
                    <a:pt x="762" y="1632"/>
                  </a:lnTo>
                  <a:lnTo>
                    <a:pt x="742" y="1672"/>
                  </a:lnTo>
                  <a:lnTo>
                    <a:pt x="724" y="1714"/>
                  </a:lnTo>
                  <a:lnTo>
                    <a:pt x="705" y="1755"/>
                  </a:lnTo>
                  <a:lnTo>
                    <a:pt x="688" y="1798"/>
                  </a:lnTo>
                  <a:lnTo>
                    <a:pt x="673" y="1840"/>
                  </a:lnTo>
                  <a:lnTo>
                    <a:pt x="658" y="1883"/>
                  </a:lnTo>
                  <a:lnTo>
                    <a:pt x="644" y="1928"/>
                  </a:lnTo>
                  <a:lnTo>
                    <a:pt x="631" y="1971"/>
                  </a:lnTo>
                  <a:lnTo>
                    <a:pt x="619" y="2016"/>
                  </a:lnTo>
                  <a:lnTo>
                    <a:pt x="610" y="2060"/>
                  </a:lnTo>
                  <a:lnTo>
                    <a:pt x="599" y="2106"/>
                  </a:lnTo>
                  <a:lnTo>
                    <a:pt x="591" y="2153"/>
                  </a:lnTo>
                  <a:lnTo>
                    <a:pt x="584" y="2199"/>
                  </a:lnTo>
                  <a:lnTo>
                    <a:pt x="578" y="2245"/>
                  </a:lnTo>
                  <a:lnTo>
                    <a:pt x="571" y="2291"/>
                  </a:lnTo>
                  <a:lnTo>
                    <a:pt x="568" y="2339"/>
                  </a:lnTo>
                  <a:lnTo>
                    <a:pt x="565" y="2387"/>
                  </a:lnTo>
                  <a:lnTo>
                    <a:pt x="296" y="2231"/>
                  </a:lnTo>
                  <a:lnTo>
                    <a:pt x="0" y="2402"/>
                  </a:lnTo>
                  <a:lnTo>
                    <a:pt x="0" y="2402"/>
                  </a:lnTo>
                  <a:lnTo>
                    <a:pt x="3" y="2339"/>
                  </a:lnTo>
                  <a:lnTo>
                    <a:pt x="8" y="2277"/>
                  </a:lnTo>
                  <a:lnTo>
                    <a:pt x="14" y="2216"/>
                  </a:lnTo>
                  <a:lnTo>
                    <a:pt x="22" y="2154"/>
                  </a:lnTo>
                  <a:lnTo>
                    <a:pt x="30" y="2094"/>
                  </a:lnTo>
                  <a:lnTo>
                    <a:pt x="40" y="2034"/>
                  </a:lnTo>
                  <a:lnTo>
                    <a:pt x="53" y="1974"/>
                  </a:lnTo>
                  <a:lnTo>
                    <a:pt x="65" y="1916"/>
                  </a:lnTo>
                  <a:lnTo>
                    <a:pt x="80" y="1857"/>
                  </a:lnTo>
                  <a:lnTo>
                    <a:pt x="96" y="1798"/>
                  </a:lnTo>
                  <a:lnTo>
                    <a:pt x="113" y="1742"/>
                  </a:lnTo>
                  <a:lnTo>
                    <a:pt x="131" y="1685"/>
                  </a:lnTo>
                  <a:lnTo>
                    <a:pt x="151" y="1628"/>
                  </a:lnTo>
                  <a:lnTo>
                    <a:pt x="173" y="1572"/>
                  </a:lnTo>
                  <a:lnTo>
                    <a:pt x="196" y="1518"/>
                  </a:lnTo>
                  <a:lnTo>
                    <a:pt x="219" y="1463"/>
                  </a:lnTo>
                  <a:lnTo>
                    <a:pt x="244" y="1410"/>
                  </a:lnTo>
                  <a:lnTo>
                    <a:pt x="270" y="1357"/>
                  </a:lnTo>
                  <a:lnTo>
                    <a:pt x="297" y="1304"/>
                  </a:lnTo>
                  <a:lnTo>
                    <a:pt x="327" y="1253"/>
                  </a:lnTo>
                  <a:lnTo>
                    <a:pt x="356" y="1203"/>
                  </a:lnTo>
                  <a:lnTo>
                    <a:pt x="387" y="1153"/>
                  </a:lnTo>
                  <a:lnTo>
                    <a:pt x="419" y="1104"/>
                  </a:lnTo>
                  <a:lnTo>
                    <a:pt x="451" y="1055"/>
                  </a:lnTo>
                  <a:lnTo>
                    <a:pt x="487" y="1007"/>
                  </a:lnTo>
                  <a:lnTo>
                    <a:pt x="522" y="961"/>
                  </a:lnTo>
                  <a:lnTo>
                    <a:pt x="558" y="915"/>
                  </a:lnTo>
                  <a:lnTo>
                    <a:pt x="596" y="870"/>
                  </a:lnTo>
                  <a:lnTo>
                    <a:pt x="635" y="827"/>
                  </a:lnTo>
                  <a:lnTo>
                    <a:pt x="673" y="784"/>
                  </a:lnTo>
                  <a:lnTo>
                    <a:pt x="715" y="741"/>
                  </a:lnTo>
                  <a:lnTo>
                    <a:pt x="756" y="701"/>
                  </a:lnTo>
                  <a:lnTo>
                    <a:pt x="798" y="661"/>
                  </a:lnTo>
                  <a:lnTo>
                    <a:pt x="841" y="621"/>
                  </a:lnTo>
                  <a:lnTo>
                    <a:pt x="885" y="582"/>
                  </a:lnTo>
                  <a:lnTo>
                    <a:pt x="932" y="545"/>
                  </a:lnTo>
                  <a:lnTo>
                    <a:pt x="976" y="510"/>
                  </a:lnTo>
                  <a:lnTo>
                    <a:pt x="1024" y="474"/>
                  </a:lnTo>
                  <a:lnTo>
                    <a:pt x="1072" y="440"/>
                  </a:lnTo>
                  <a:lnTo>
                    <a:pt x="1119" y="408"/>
                  </a:lnTo>
                  <a:lnTo>
                    <a:pt x="1170" y="376"/>
                  </a:lnTo>
                  <a:lnTo>
                    <a:pt x="1219" y="345"/>
                  </a:lnTo>
                  <a:lnTo>
                    <a:pt x="1270" y="316"/>
                  </a:lnTo>
                  <a:lnTo>
                    <a:pt x="1323" y="288"/>
                  </a:lnTo>
                  <a:lnTo>
                    <a:pt x="1375" y="260"/>
                  </a:lnTo>
                  <a:lnTo>
                    <a:pt x="1427" y="236"/>
                  </a:lnTo>
                  <a:lnTo>
                    <a:pt x="1481" y="211"/>
                  </a:lnTo>
                  <a:lnTo>
                    <a:pt x="1537" y="188"/>
                  </a:lnTo>
                  <a:lnTo>
                    <a:pt x="1592" y="165"/>
                  </a:lnTo>
                  <a:lnTo>
                    <a:pt x="1647" y="145"/>
                  </a:lnTo>
                  <a:lnTo>
                    <a:pt x="1703" y="125"/>
                  </a:lnTo>
                  <a:lnTo>
                    <a:pt x="1760" y="106"/>
                  </a:lnTo>
                  <a:lnTo>
                    <a:pt x="1818" y="91"/>
                  </a:lnTo>
                  <a:lnTo>
                    <a:pt x="1877" y="75"/>
                  </a:lnTo>
                  <a:lnTo>
                    <a:pt x="1935" y="60"/>
                  </a:lnTo>
                  <a:lnTo>
                    <a:pt x="1994" y="48"/>
                  </a:lnTo>
                  <a:lnTo>
                    <a:pt x="2054" y="37"/>
                  </a:lnTo>
                  <a:lnTo>
                    <a:pt x="2114" y="28"/>
                  </a:lnTo>
                  <a:lnTo>
                    <a:pt x="2175" y="18"/>
                  </a:lnTo>
                  <a:lnTo>
                    <a:pt x="2237" y="12"/>
                  </a:lnTo>
                  <a:lnTo>
                    <a:pt x="2299" y="6"/>
                  </a:lnTo>
                  <a:lnTo>
                    <a:pt x="2360" y="3"/>
                  </a:lnTo>
                  <a:lnTo>
                    <a:pt x="2422" y="0"/>
                  </a:lnTo>
                  <a:lnTo>
                    <a:pt x="2485" y="0"/>
                  </a:lnTo>
                  <a:lnTo>
                    <a:pt x="2485" y="0"/>
                  </a:lnTo>
                  <a:lnTo>
                    <a:pt x="2545" y="0"/>
                  </a:lnTo>
                  <a:lnTo>
                    <a:pt x="2603" y="3"/>
                  </a:lnTo>
                  <a:lnTo>
                    <a:pt x="2662" y="6"/>
                  </a:lnTo>
                  <a:lnTo>
                    <a:pt x="2720" y="11"/>
                  </a:lnTo>
                  <a:lnTo>
                    <a:pt x="2777" y="17"/>
                  </a:lnTo>
                  <a:lnTo>
                    <a:pt x="2834" y="25"/>
                  </a:lnTo>
                  <a:lnTo>
                    <a:pt x="2891" y="32"/>
                  </a:lnTo>
                  <a:lnTo>
                    <a:pt x="2948" y="43"/>
                  </a:lnTo>
                  <a:lnTo>
                    <a:pt x="3005" y="54"/>
                  </a:lnTo>
                  <a:lnTo>
                    <a:pt x="3061" y="66"/>
                  </a:lnTo>
                  <a:lnTo>
                    <a:pt x="3116" y="80"/>
                  </a:lnTo>
                  <a:lnTo>
                    <a:pt x="3170" y="95"/>
                  </a:lnTo>
                  <a:lnTo>
                    <a:pt x="3224" y="111"/>
                  </a:lnTo>
                  <a:lnTo>
                    <a:pt x="3278" y="129"/>
                  </a:lnTo>
                  <a:lnTo>
                    <a:pt x="3330" y="148"/>
                  </a:lnTo>
                  <a:lnTo>
                    <a:pt x="3384" y="166"/>
                  </a:lnTo>
                  <a:lnTo>
                    <a:pt x="3435" y="188"/>
                  </a:lnTo>
                  <a:lnTo>
                    <a:pt x="3487" y="209"/>
                  </a:lnTo>
                  <a:lnTo>
                    <a:pt x="3538" y="233"/>
                  </a:lnTo>
                  <a:lnTo>
                    <a:pt x="3587" y="257"/>
                  </a:lnTo>
                  <a:lnTo>
                    <a:pt x="3636" y="282"/>
                  </a:lnTo>
                  <a:lnTo>
                    <a:pt x="3686" y="308"/>
                  </a:lnTo>
                  <a:lnTo>
                    <a:pt x="3733" y="336"/>
                  </a:lnTo>
                  <a:lnTo>
                    <a:pt x="3781" y="363"/>
                  </a:lnTo>
                  <a:lnTo>
                    <a:pt x="3829" y="393"/>
                  </a:lnTo>
                  <a:lnTo>
                    <a:pt x="3875" y="423"/>
                  </a:lnTo>
                  <a:lnTo>
                    <a:pt x="3920" y="456"/>
                  </a:lnTo>
                  <a:lnTo>
                    <a:pt x="3964" y="488"/>
                  </a:lnTo>
                  <a:lnTo>
                    <a:pt x="4009" y="520"/>
                  </a:lnTo>
                  <a:lnTo>
                    <a:pt x="4052" y="556"/>
                  </a:lnTo>
                  <a:lnTo>
                    <a:pt x="4093" y="590"/>
                  </a:lnTo>
                  <a:lnTo>
                    <a:pt x="4135" y="627"/>
                  </a:lnTo>
                  <a:lnTo>
                    <a:pt x="4177" y="664"/>
                  </a:lnTo>
                  <a:lnTo>
                    <a:pt x="4217" y="701"/>
                  </a:lnTo>
                  <a:lnTo>
                    <a:pt x="4255" y="741"/>
                  </a:lnTo>
                  <a:lnTo>
                    <a:pt x="4294" y="779"/>
                  </a:lnTo>
                  <a:lnTo>
                    <a:pt x="4331" y="821"/>
                  </a:lnTo>
                  <a:lnTo>
                    <a:pt x="4367" y="861"/>
                  </a:lnTo>
                  <a:lnTo>
                    <a:pt x="4403" y="904"/>
                  </a:lnTo>
                  <a:lnTo>
                    <a:pt x="4437" y="947"/>
                  </a:lnTo>
                  <a:lnTo>
                    <a:pt x="4471" y="990"/>
                  </a:lnTo>
                  <a:lnTo>
                    <a:pt x="4503" y="1035"/>
                  </a:lnTo>
                  <a:lnTo>
                    <a:pt x="4535" y="1079"/>
                  </a:lnTo>
                  <a:lnTo>
                    <a:pt x="4566" y="1126"/>
                  </a:lnTo>
                  <a:lnTo>
                    <a:pt x="4595" y="1172"/>
                  </a:lnTo>
                  <a:lnTo>
                    <a:pt x="4625" y="1220"/>
                  </a:lnTo>
                  <a:lnTo>
                    <a:pt x="4652" y="1267"/>
                  </a:lnTo>
                  <a:lnTo>
                    <a:pt x="4678" y="1315"/>
                  </a:lnTo>
                  <a:lnTo>
                    <a:pt x="4705" y="1364"/>
                  </a:lnTo>
                  <a:lnTo>
                    <a:pt x="4729" y="1415"/>
                  </a:lnTo>
                  <a:lnTo>
                    <a:pt x="4752" y="1466"/>
                  </a:lnTo>
                  <a:lnTo>
                    <a:pt x="4775" y="1517"/>
                  </a:lnTo>
                  <a:lnTo>
                    <a:pt x="4797" y="1568"/>
                  </a:lnTo>
                  <a:lnTo>
                    <a:pt x="4817" y="1620"/>
                  </a:lnTo>
                  <a:lnTo>
                    <a:pt x="4835" y="1674"/>
                  </a:lnTo>
                  <a:lnTo>
                    <a:pt x="4852" y="1726"/>
                  </a:lnTo>
                  <a:lnTo>
                    <a:pt x="4869" y="1780"/>
                  </a:lnTo>
                  <a:lnTo>
                    <a:pt x="4885" y="1835"/>
                  </a:lnTo>
                  <a:lnTo>
                    <a:pt x="4899" y="1891"/>
                  </a:lnTo>
                  <a:lnTo>
                    <a:pt x="4912" y="1946"/>
                  </a:lnTo>
                  <a:lnTo>
                    <a:pt x="4923" y="2002"/>
                  </a:lnTo>
                  <a:lnTo>
                    <a:pt x="4934" y="2057"/>
                  </a:lnTo>
                  <a:lnTo>
                    <a:pt x="4943" y="2114"/>
                  </a:lnTo>
                  <a:lnTo>
                    <a:pt x="4951" y="2171"/>
                  </a:lnTo>
                  <a:lnTo>
                    <a:pt x="5131" y="2171"/>
                  </a:lnTo>
                  <a:close/>
                </a:path>
              </a:pathLst>
            </a:custGeom>
            <a:gradFill flip="none" rotWithShape="1">
              <a:gsLst>
                <a:gs pos="0">
                  <a:srgbClr val="CC6016"/>
                </a:gs>
                <a:gs pos="33000">
                  <a:schemeClr val="accent6">
                    <a:lumMod val="75000"/>
                  </a:schemeClr>
                </a:gs>
                <a:gs pos="100000">
                  <a:srgbClr val="F3A875"/>
                </a:gs>
              </a:gsLst>
              <a:lin ang="10800000" scaled="1"/>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noProof="1">
                <a:solidFill>
                  <a:schemeClr val="bg1"/>
                </a:solidFill>
                <a:latin typeface="微软雅黑" panose="020B0503020204020204" pitchFamily="34" charset="-122"/>
                <a:ea typeface="微软雅黑" panose="020B0503020204020204" pitchFamily="34" charset="-122"/>
              </a:endParaRPr>
            </a:p>
          </p:txBody>
        </p:sp>
      </p:grpSp>
      <p:sp>
        <p:nvSpPr>
          <p:cNvPr id="12" name="Freeform 6"/>
          <p:cNvSpPr>
            <a:spLocks noEditPoints="1"/>
          </p:cNvSpPr>
          <p:nvPr/>
        </p:nvSpPr>
        <p:spPr bwMode="auto">
          <a:xfrm>
            <a:off x="5777508" y="3374949"/>
            <a:ext cx="635396" cy="1034059"/>
          </a:xfrm>
          <a:custGeom>
            <a:avLst/>
            <a:gdLst>
              <a:gd name="T0" fmla="*/ 907 w 1528"/>
              <a:gd name="T1" fmla="*/ 1340 h 2487"/>
              <a:gd name="T2" fmla="*/ 705 w 1528"/>
              <a:gd name="T3" fmla="*/ 1291 h 2487"/>
              <a:gd name="T4" fmla="*/ 702 w 1528"/>
              <a:gd name="T5" fmla="*/ 1384 h 2487"/>
              <a:gd name="T6" fmla="*/ 949 w 1528"/>
              <a:gd name="T7" fmla="*/ 1514 h 2487"/>
              <a:gd name="T8" fmla="*/ 1038 w 1528"/>
              <a:gd name="T9" fmla="*/ 1699 h 2487"/>
              <a:gd name="T10" fmla="*/ 950 w 1528"/>
              <a:gd name="T11" fmla="*/ 1884 h 2487"/>
              <a:gd name="T12" fmla="*/ 838 w 1528"/>
              <a:gd name="T13" fmla="*/ 2064 h 2487"/>
              <a:gd name="T14" fmla="*/ 739 w 1528"/>
              <a:gd name="T15" fmla="*/ 1930 h 2487"/>
              <a:gd name="T16" fmla="*/ 500 w 1528"/>
              <a:gd name="T17" fmla="*/ 1801 h 2487"/>
              <a:gd name="T18" fmla="*/ 785 w 1528"/>
              <a:gd name="T19" fmla="*/ 1801 h 2487"/>
              <a:gd name="T20" fmla="*/ 896 w 1528"/>
              <a:gd name="T21" fmla="*/ 1697 h 2487"/>
              <a:gd name="T22" fmla="*/ 792 w 1528"/>
              <a:gd name="T23" fmla="*/ 1581 h 2487"/>
              <a:gd name="T24" fmla="*/ 558 w 1528"/>
              <a:gd name="T25" fmla="*/ 1417 h 2487"/>
              <a:gd name="T26" fmla="*/ 594 w 1528"/>
              <a:gd name="T27" fmla="*/ 1197 h 2487"/>
              <a:gd name="T28" fmla="*/ 739 w 1528"/>
              <a:gd name="T29" fmla="*/ 1086 h 2487"/>
              <a:gd name="T30" fmla="*/ 838 w 1528"/>
              <a:gd name="T31" fmla="*/ 1144 h 2487"/>
              <a:gd name="T32" fmla="*/ 1008 w 1528"/>
              <a:gd name="T33" fmla="*/ 1243 h 2487"/>
              <a:gd name="T34" fmla="*/ 1043 w 1528"/>
              <a:gd name="T35" fmla="*/ 721 h 2487"/>
              <a:gd name="T36" fmla="*/ 998 w 1528"/>
              <a:gd name="T37" fmla="*/ 606 h 2487"/>
              <a:gd name="T38" fmla="*/ 1166 w 1528"/>
              <a:gd name="T39" fmla="*/ 350 h 2487"/>
              <a:gd name="T40" fmla="*/ 1307 w 1528"/>
              <a:gd name="T41" fmla="*/ 260 h 2487"/>
              <a:gd name="T42" fmla="*/ 1138 w 1528"/>
              <a:gd name="T43" fmla="*/ 264 h 2487"/>
              <a:gd name="T44" fmla="*/ 966 w 1528"/>
              <a:gd name="T45" fmla="*/ 211 h 2487"/>
              <a:gd name="T46" fmla="*/ 1001 w 1528"/>
              <a:gd name="T47" fmla="*/ 158 h 2487"/>
              <a:gd name="T48" fmla="*/ 1000 w 1528"/>
              <a:gd name="T49" fmla="*/ 102 h 2487"/>
              <a:gd name="T50" fmla="*/ 477 w 1528"/>
              <a:gd name="T51" fmla="*/ 64 h 2487"/>
              <a:gd name="T52" fmla="*/ 466 w 1528"/>
              <a:gd name="T53" fmla="*/ 127 h 2487"/>
              <a:gd name="T54" fmla="*/ 421 w 1528"/>
              <a:gd name="T55" fmla="*/ 249 h 2487"/>
              <a:gd name="T56" fmla="*/ 187 w 1528"/>
              <a:gd name="T57" fmla="*/ 279 h 2487"/>
              <a:gd name="T58" fmla="*/ 512 w 1528"/>
              <a:gd name="T59" fmla="*/ 504 h 2487"/>
              <a:gd name="T60" fmla="*/ 546 w 1528"/>
              <a:gd name="T61" fmla="*/ 583 h 2487"/>
              <a:gd name="T62" fmla="*/ 476 w 1528"/>
              <a:gd name="T63" fmla="*/ 731 h 2487"/>
              <a:gd name="T64" fmla="*/ 363 w 1528"/>
              <a:gd name="T65" fmla="*/ 812 h 2487"/>
              <a:gd name="T66" fmla="*/ 240 w 1528"/>
              <a:gd name="T67" fmla="*/ 2290 h 2487"/>
              <a:gd name="T68" fmla="*/ 1288 w 1528"/>
              <a:gd name="T69" fmla="*/ 2287 h 2487"/>
              <a:gd name="T70" fmla="*/ 1145 w 1528"/>
              <a:gd name="T71" fmla="*/ 780 h 2487"/>
              <a:gd name="T72" fmla="*/ 932 w 1528"/>
              <a:gd name="T73" fmla="*/ 552 h 2487"/>
              <a:gd name="T74" fmla="*/ 932 w 1528"/>
              <a:gd name="T75" fmla="*/ 289 h 2487"/>
              <a:gd name="T76" fmla="*/ 582 w 1528"/>
              <a:gd name="T77" fmla="*/ 108 h 2487"/>
              <a:gd name="T78" fmla="*/ 916 w 1528"/>
              <a:gd name="T79" fmla="*/ 136 h 2487"/>
              <a:gd name="T80" fmla="*/ 782 w 1528"/>
              <a:gd name="T81" fmla="*/ 516 h 2487"/>
              <a:gd name="T82" fmla="*/ 711 w 1528"/>
              <a:gd name="T83" fmla="*/ 522 h 2487"/>
              <a:gd name="T84" fmla="*/ 582 w 1528"/>
              <a:gd name="T85" fmla="*/ 108 h 2487"/>
              <a:gd name="T86" fmla="*/ 560 w 1528"/>
              <a:gd name="T87" fmla="*/ 279 h 2487"/>
              <a:gd name="T88" fmla="*/ 631 w 1528"/>
              <a:gd name="T89" fmla="*/ 538 h 2487"/>
              <a:gd name="T90" fmla="*/ 453 w 1528"/>
              <a:gd name="T91" fmla="*/ 324 h 2487"/>
              <a:gd name="T92" fmla="*/ 782 w 1528"/>
              <a:gd name="T93" fmla="*/ 596 h 2487"/>
              <a:gd name="T94" fmla="*/ 746 w 1528"/>
              <a:gd name="T95" fmla="*/ 644 h 2487"/>
              <a:gd name="T96" fmla="*/ 564 w 1528"/>
              <a:gd name="T97" fmla="*/ 693 h 2487"/>
              <a:gd name="T98" fmla="*/ 763 w 1528"/>
              <a:gd name="T99" fmla="*/ 2327 h 2487"/>
              <a:gd name="T100" fmla="*/ 466 w 1528"/>
              <a:gd name="T101" fmla="*/ 936 h 2487"/>
              <a:gd name="T102" fmla="*/ 734 w 1528"/>
              <a:gd name="T103" fmla="*/ 807 h 2487"/>
              <a:gd name="T104" fmla="*/ 839 w 1528"/>
              <a:gd name="T105" fmla="*/ 817 h 2487"/>
              <a:gd name="T106" fmla="*/ 763 w 1528"/>
              <a:gd name="T107" fmla="*/ 2327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8" h="2487">
                <a:moveTo>
                  <a:pt x="1008" y="1243"/>
                </a:moveTo>
                <a:cubicBezTo>
                  <a:pt x="907" y="1340"/>
                  <a:pt x="907" y="1340"/>
                  <a:pt x="907" y="1340"/>
                </a:cubicBezTo>
                <a:cubicBezTo>
                  <a:pt x="861" y="1293"/>
                  <a:pt x="815" y="1270"/>
                  <a:pt x="770" y="1270"/>
                </a:cubicBezTo>
                <a:cubicBezTo>
                  <a:pt x="743" y="1270"/>
                  <a:pt x="722" y="1277"/>
                  <a:pt x="705" y="1291"/>
                </a:cubicBezTo>
                <a:cubicBezTo>
                  <a:pt x="688" y="1305"/>
                  <a:pt x="680" y="1321"/>
                  <a:pt x="680" y="1339"/>
                </a:cubicBezTo>
                <a:cubicBezTo>
                  <a:pt x="680" y="1354"/>
                  <a:pt x="687" y="1369"/>
                  <a:pt x="702" y="1384"/>
                </a:cubicBezTo>
                <a:cubicBezTo>
                  <a:pt x="716" y="1400"/>
                  <a:pt x="746" y="1416"/>
                  <a:pt x="789" y="1434"/>
                </a:cubicBezTo>
                <a:cubicBezTo>
                  <a:pt x="867" y="1465"/>
                  <a:pt x="920" y="1492"/>
                  <a:pt x="949" y="1514"/>
                </a:cubicBezTo>
                <a:cubicBezTo>
                  <a:pt x="977" y="1536"/>
                  <a:pt x="999" y="1563"/>
                  <a:pt x="1015" y="1594"/>
                </a:cubicBezTo>
                <a:cubicBezTo>
                  <a:pt x="1030" y="1625"/>
                  <a:pt x="1038" y="1660"/>
                  <a:pt x="1038" y="1699"/>
                </a:cubicBezTo>
                <a:cubicBezTo>
                  <a:pt x="1038" y="1737"/>
                  <a:pt x="1030" y="1773"/>
                  <a:pt x="1013" y="1806"/>
                </a:cubicBezTo>
                <a:cubicBezTo>
                  <a:pt x="997" y="1839"/>
                  <a:pt x="976" y="1864"/>
                  <a:pt x="950" y="1884"/>
                </a:cubicBezTo>
                <a:cubicBezTo>
                  <a:pt x="924" y="1903"/>
                  <a:pt x="887" y="1917"/>
                  <a:pt x="838" y="1927"/>
                </a:cubicBezTo>
                <a:cubicBezTo>
                  <a:pt x="838" y="2064"/>
                  <a:pt x="838" y="2064"/>
                  <a:pt x="838" y="2064"/>
                </a:cubicBezTo>
                <a:cubicBezTo>
                  <a:pt x="739" y="2064"/>
                  <a:pt x="739" y="2064"/>
                  <a:pt x="739" y="2064"/>
                </a:cubicBezTo>
                <a:cubicBezTo>
                  <a:pt x="739" y="1930"/>
                  <a:pt x="739" y="1930"/>
                  <a:pt x="739" y="1930"/>
                </a:cubicBezTo>
                <a:cubicBezTo>
                  <a:pt x="694" y="1925"/>
                  <a:pt x="655" y="1914"/>
                  <a:pt x="622" y="1897"/>
                </a:cubicBezTo>
                <a:cubicBezTo>
                  <a:pt x="578" y="1873"/>
                  <a:pt x="537" y="1841"/>
                  <a:pt x="500" y="1801"/>
                </a:cubicBezTo>
                <a:cubicBezTo>
                  <a:pt x="599" y="1701"/>
                  <a:pt x="599" y="1701"/>
                  <a:pt x="599" y="1701"/>
                </a:cubicBezTo>
                <a:cubicBezTo>
                  <a:pt x="663" y="1768"/>
                  <a:pt x="725" y="1801"/>
                  <a:pt x="785" y="1801"/>
                </a:cubicBezTo>
                <a:cubicBezTo>
                  <a:pt x="815" y="1801"/>
                  <a:pt x="842" y="1791"/>
                  <a:pt x="863" y="1770"/>
                </a:cubicBezTo>
                <a:cubicBezTo>
                  <a:pt x="885" y="1749"/>
                  <a:pt x="896" y="1725"/>
                  <a:pt x="896" y="1697"/>
                </a:cubicBezTo>
                <a:cubicBezTo>
                  <a:pt x="896" y="1674"/>
                  <a:pt x="889" y="1653"/>
                  <a:pt x="875" y="1635"/>
                </a:cubicBezTo>
                <a:cubicBezTo>
                  <a:pt x="861" y="1617"/>
                  <a:pt x="833" y="1599"/>
                  <a:pt x="792" y="1581"/>
                </a:cubicBezTo>
                <a:cubicBezTo>
                  <a:pt x="709" y="1543"/>
                  <a:pt x="653" y="1513"/>
                  <a:pt x="623" y="1491"/>
                </a:cubicBezTo>
                <a:cubicBezTo>
                  <a:pt x="594" y="1469"/>
                  <a:pt x="572" y="1444"/>
                  <a:pt x="558" y="1417"/>
                </a:cubicBezTo>
                <a:cubicBezTo>
                  <a:pt x="543" y="1389"/>
                  <a:pt x="536" y="1360"/>
                  <a:pt x="536" y="1329"/>
                </a:cubicBezTo>
                <a:cubicBezTo>
                  <a:pt x="536" y="1277"/>
                  <a:pt x="555" y="1233"/>
                  <a:pt x="594" y="1197"/>
                </a:cubicBezTo>
                <a:cubicBezTo>
                  <a:pt x="632" y="1160"/>
                  <a:pt x="681" y="1140"/>
                  <a:pt x="739" y="1137"/>
                </a:cubicBezTo>
                <a:cubicBezTo>
                  <a:pt x="739" y="1086"/>
                  <a:pt x="739" y="1086"/>
                  <a:pt x="739" y="1086"/>
                </a:cubicBezTo>
                <a:cubicBezTo>
                  <a:pt x="838" y="1086"/>
                  <a:pt x="838" y="1086"/>
                  <a:pt x="838" y="1086"/>
                </a:cubicBezTo>
                <a:cubicBezTo>
                  <a:pt x="838" y="1144"/>
                  <a:pt x="838" y="1144"/>
                  <a:pt x="838" y="1144"/>
                </a:cubicBezTo>
                <a:cubicBezTo>
                  <a:pt x="872" y="1152"/>
                  <a:pt x="901" y="1162"/>
                  <a:pt x="924" y="1176"/>
                </a:cubicBezTo>
                <a:cubicBezTo>
                  <a:pt x="948" y="1189"/>
                  <a:pt x="976" y="1212"/>
                  <a:pt x="1008" y="1243"/>
                </a:cubicBezTo>
                <a:close/>
                <a:moveTo>
                  <a:pt x="1145" y="780"/>
                </a:moveTo>
                <a:cubicBezTo>
                  <a:pt x="1111" y="756"/>
                  <a:pt x="1076" y="738"/>
                  <a:pt x="1043" y="721"/>
                </a:cubicBezTo>
                <a:cubicBezTo>
                  <a:pt x="1043" y="721"/>
                  <a:pt x="1043" y="721"/>
                  <a:pt x="1043" y="720"/>
                </a:cubicBezTo>
                <a:cubicBezTo>
                  <a:pt x="1043" y="683"/>
                  <a:pt x="1027" y="641"/>
                  <a:pt x="998" y="606"/>
                </a:cubicBezTo>
                <a:cubicBezTo>
                  <a:pt x="1038" y="506"/>
                  <a:pt x="1083" y="439"/>
                  <a:pt x="1119" y="397"/>
                </a:cubicBezTo>
                <a:cubicBezTo>
                  <a:pt x="1138" y="375"/>
                  <a:pt x="1155" y="359"/>
                  <a:pt x="1166" y="350"/>
                </a:cubicBezTo>
                <a:cubicBezTo>
                  <a:pt x="1177" y="341"/>
                  <a:pt x="1182" y="338"/>
                  <a:pt x="1182" y="338"/>
                </a:cubicBezTo>
                <a:cubicBezTo>
                  <a:pt x="1307" y="260"/>
                  <a:pt x="1307" y="260"/>
                  <a:pt x="1307" y="260"/>
                </a:cubicBezTo>
                <a:cubicBezTo>
                  <a:pt x="1159" y="264"/>
                  <a:pt x="1159" y="264"/>
                  <a:pt x="1159" y="264"/>
                </a:cubicBezTo>
                <a:cubicBezTo>
                  <a:pt x="1151" y="264"/>
                  <a:pt x="1144" y="264"/>
                  <a:pt x="1138" y="264"/>
                </a:cubicBezTo>
                <a:cubicBezTo>
                  <a:pt x="1045" y="264"/>
                  <a:pt x="1001" y="242"/>
                  <a:pt x="979" y="225"/>
                </a:cubicBezTo>
                <a:cubicBezTo>
                  <a:pt x="973" y="220"/>
                  <a:pt x="969" y="215"/>
                  <a:pt x="966" y="211"/>
                </a:cubicBezTo>
                <a:cubicBezTo>
                  <a:pt x="973" y="198"/>
                  <a:pt x="980" y="186"/>
                  <a:pt x="986" y="177"/>
                </a:cubicBezTo>
                <a:cubicBezTo>
                  <a:pt x="996" y="163"/>
                  <a:pt x="1002" y="158"/>
                  <a:pt x="1001" y="158"/>
                </a:cubicBezTo>
                <a:cubicBezTo>
                  <a:pt x="1029" y="129"/>
                  <a:pt x="1029" y="129"/>
                  <a:pt x="1029" y="129"/>
                </a:cubicBezTo>
                <a:cubicBezTo>
                  <a:pt x="1000" y="102"/>
                  <a:pt x="1000" y="102"/>
                  <a:pt x="1000" y="102"/>
                </a:cubicBezTo>
                <a:cubicBezTo>
                  <a:pt x="921" y="24"/>
                  <a:pt x="824" y="0"/>
                  <a:pt x="739" y="0"/>
                </a:cubicBezTo>
                <a:cubicBezTo>
                  <a:pt x="596" y="1"/>
                  <a:pt x="480" y="63"/>
                  <a:pt x="477" y="64"/>
                </a:cubicBezTo>
                <a:cubicBezTo>
                  <a:pt x="431" y="89"/>
                  <a:pt x="431" y="89"/>
                  <a:pt x="431" y="89"/>
                </a:cubicBezTo>
                <a:cubicBezTo>
                  <a:pt x="466" y="127"/>
                  <a:pt x="466" y="127"/>
                  <a:pt x="466" y="127"/>
                </a:cubicBezTo>
                <a:cubicBezTo>
                  <a:pt x="488" y="151"/>
                  <a:pt x="507" y="178"/>
                  <a:pt x="524" y="208"/>
                </a:cubicBezTo>
                <a:cubicBezTo>
                  <a:pt x="494" y="226"/>
                  <a:pt x="456" y="241"/>
                  <a:pt x="421" y="249"/>
                </a:cubicBezTo>
                <a:cubicBezTo>
                  <a:pt x="374" y="262"/>
                  <a:pt x="337" y="265"/>
                  <a:pt x="336" y="265"/>
                </a:cubicBezTo>
                <a:cubicBezTo>
                  <a:pt x="187" y="279"/>
                  <a:pt x="187" y="279"/>
                  <a:pt x="187" y="279"/>
                </a:cubicBezTo>
                <a:cubicBezTo>
                  <a:pt x="323" y="342"/>
                  <a:pt x="323" y="342"/>
                  <a:pt x="323" y="342"/>
                </a:cubicBezTo>
                <a:cubicBezTo>
                  <a:pt x="424" y="387"/>
                  <a:pt x="480" y="451"/>
                  <a:pt x="512" y="504"/>
                </a:cubicBezTo>
                <a:cubicBezTo>
                  <a:pt x="527" y="530"/>
                  <a:pt x="537" y="553"/>
                  <a:pt x="543" y="570"/>
                </a:cubicBezTo>
                <a:cubicBezTo>
                  <a:pt x="545" y="575"/>
                  <a:pt x="545" y="579"/>
                  <a:pt x="546" y="583"/>
                </a:cubicBezTo>
                <a:cubicBezTo>
                  <a:pt x="543" y="586"/>
                  <a:pt x="538" y="588"/>
                  <a:pt x="534" y="592"/>
                </a:cubicBezTo>
                <a:cubicBezTo>
                  <a:pt x="488" y="635"/>
                  <a:pt x="476" y="690"/>
                  <a:pt x="476" y="731"/>
                </a:cubicBezTo>
                <a:cubicBezTo>
                  <a:pt x="476" y="733"/>
                  <a:pt x="476" y="734"/>
                  <a:pt x="477" y="736"/>
                </a:cubicBezTo>
                <a:cubicBezTo>
                  <a:pt x="440" y="756"/>
                  <a:pt x="401" y="781"/>
                  <a:pt x="363" y="812"/>
                </a:cubicBezTo>
                <a:cubicBezTo>
                  <a:pt x="178" y="958"/>
                  <a:pt x="0" y="1235"/>
                  <a:pt x="1" y="1712"/>
                </a:cubicBezTo>
                <a:cubicBezTo>
                  <a:pt x="1" y="1961"/>
                  <a:pt x="95" y="2159"/>
                  <a:pt x="240" y="2290"/>
                </a:cubicBezTo>
                <a:cubicBezTo>
                  <a:pt x="384" y="2422"/>
                  <a:pt x="574" y="2487"/>
                  <a:pt x="763" y="2487"/>
                </a:cubicBezTo>
                <a:cubicBezTo>
                  <a:pt x="953" y="2487"/>
                  <a:pt x="1143" y="2422"/>
                  <a:pt x="1288" y="2287"/>
                </a:cubicBezTo>
                <a:cubicBezTo>
                  <a:pt x="1433" y="2152"/>
                  <a:pt x="1526" y="1948"/>
                  <a:pt x="1526" y="1688"/>
                </a:cubicBezTo>
                <a:cubicBezTo>
                  <a:pt x="1528" y="1190"/>
                  <a:pt x="1342" y="916"/>
                  <a:pt x="1145" y="780"/>
                </a:cubicBezTo>
                <a:close/>
                <a:moveTo>
                  <a:pt x="1061" y="340"/>
                </a:moveTo>
                <a:cubicBezTo>
                  <a:pt x="1023" y="384"/>
                  <a:pt x="975" y="454"/>
                  <a:pt x="932" y="552"/>
                </a:cubicBezTo>
                <a:cubicBezTo>
                  <a:pt x="919" y="545"/>
                  <a:pt x="905" y="539"/>
                  <a:pt x="890" y="533"/>
                </a:cubicBezTo>
                <a:cubicBezTo>
                  <a:pt x="894" y="428"/>
                  <a:pt x="911" y="348"/>
                  <a:pt x="932" y="289"/>
                </a:cubicBezTo>
                <a:cubicBezTo>
                  <a:pt x="960" y="311"/>
                  <a:pt x="1001" y="331"/>
                  <a:pt x="1061" y="340"/>
                </a:cubicBezTo>
                <a:close/>
                <a:moveTo>
                  <a:pt x="582" y="108"/>
                </a:moveTo>
                <a:cubicBezTo>
                  <a:pt x="624" y="94"/>
                  <a:pt x="680" y="80"/>
                  <a:pt x="739" y="80"/>
                </a:cubicBezTo>
                <a:cubicBezTo>
                  <a:pt x="800" y="80"/>
                  <a:pt x="861" y="94"/>
                  <a:pt x="916" y="136"/>
                </a:cubicBezTo>
                <a:cubicBezTo>
                  <a:pt x="880" y="190"/>
                  <a:pt x="817" y="313"/>
                  <a:pt x="808" y="518"/>
                </a:cubicBezTo>
                <a:cubicBezTo>
                  <a:pt x="799" y="518"/>
                  <a:pt x="792" y="516"/>
                  <a:pt x="782" y="516"/>
                </a:cubicBezTo>
                <a:cubicBezTo>
                  <a:pt x="777" y="516"/>
                  <a:pt x="772" y="516"/>
                  <a:pt x="768" y="517"/>
                </a:cubicBezTo>
                <a:cubicBezTo>
                  <a:pt x="747" y="517"/>
                  <a:pt x="729" y="520"/>
                  <a:pt x="711" y="522"/>
                </a:cubicBezTo>
                <a:cubicBezTo>
                  <a:pt x="701" y="442"/>
                  <a:pt x="666" y="257"/>
                  <a:pt x="561" y="115"/>
                </a:cubicBezTo>
                <a:cubicBezTo>
                  <a:pt x="568" y="113"/>
                  <a:pt x="575" y="110"/>
                  <a:pt x="582" y="108"/>
                </a:cubicBezTo>
                <a:close/>
                <a:moveTo>
                  <a:pt x="453" y="324"/>
                </a:moveTo>
                <a:cubicBezTo>
                  <a:pt x="488" y="314"/>
                  <a:pt x="525" y="300"/>
                  <a:pt x="560" y="279"/>
                </a:cubicBezTo>
                <a:cubicBezTo>
                  <a:pt x="579" y="321"/>
                  <a:pt x="594" y="365"/>
                  <a:pt x="605" y="405"/>
                </a:cubicBezTo>
                <a:cubicBezTo>
                  <a:pt x="620" y="461"/>
                  <a:pt x="627" y="509"/>
                  <a:pt x="631" y="538"/>
                </a:cubicBezTo>
                <a:cubicBezTo>
                  <a:pt x="627" y="539"/>
                  <a:pt x="623" y="541"/>
                  <a:pt x="619" y="542"/>
                </a:cubicBezTo>
                <a:cubicBezTo>
                  <a:pt x="602" y="492"/>
                  <a:pt x="558" y="400"/>
                  <a:pt x="453" y="324"/>
                </a:cubicBezTo>
                <a:close/>
                <a:moveTo>
                  <a:pt x="770" y="597"/>
                </a:moveTo>
                <a:cubicBezTo>
                  <a:pt x="775" y="596"/>
                  <a:pt x="779" y="596"/>
                  <a:pt x="782" y="596"/>
                </a:cubicBezTo>
                <a:cubicBezTo>
                  <a:pt x="888" y="597"/>
                  <a:pt x="935" y="642"/>
                  <a:pt x="953" y="684"/>
                </a:cubicBezTo>
                <a:cubicBezTo>
                  <a:pt x="840" y="645"/>
                  <a:pt x="754" y="644"/>
                  <a:pt x="746" y="644"/>
                </a:cubicBezTo>
                <a:cubicBezTo>
                  <a:pt x="742" y="644"/>
                  <a:pt x="738" y="644"/>
                  <a:pt x="731" y="645"/>
                </a:cubicBezTo>
                <a:cubicBezTo>
                  <a:pt x="712" y="648"/>
                  <a:pt x="648" y="659"/>
                  <a:pt x="564" y="693"/>
                </a:cubicBezTo>
                <a:cubicBezTo>
                  <a:pt x="577" y="650"/>
                  <a:pt x="615" y="606"/>
                  <a:pt x="770" y="597"/>
                </a:cubicBezTo>
                <a:close/>
                <a:moveTo>
                  <a:pt x="763" y="2327"/>
                </a:moveTo>
                <a:cubicBezTo>
                  <a:pt x="461" y="2323"/>
                  <a:pt x="168" y="2128"/>
                  <a:pt x="165" y="1712"/>
                </a:cubicBezTo>
                <a:cubicBezTo>
                  <a:pt x="166" y="1271"/>
                  <a:pt x="320" y="1054"/>
                  <a:pt x="466" y="936"/>
                </a:cubicBezTo>
                <a:cubicBezTo>
                  <a:pt x="540" y="877"/>
                  <a:pt x="614" y="843"/>
                  <a:pt x="669" y="825"/>
                </a:cubicBezTo>
                <a:cubicBezTo>
                  <a:pt x="696" y="816"/>
                  <a:pt x="719" y="810"/>
                  <a:pt x="734" y="807"/>
                </a:cubicBezTo>
                <a:cubicBezTo>
                  <a:pt x="742" y="805"/>
                  <a:pt x="748" y="805"/>
                  <a:pt x="751" y="804"/>
                </a:cubicBezTo>
                <a:cubicBezTo>
                  <a:pt x="763" y="805"/>
                  <a:pt x="794" y="807"/>
                  <a:pt x="839" y="817"/>
                </a:cubicBezTo>
                <a:cubicBezTo>
                  <a:pt x="1012" y="864"/>
                  <a:pt x="1356" y="998"/>
                  <a:pt x="1362" y="1688"/>
                </a:cubicBezTo>
                <a:cubicBezTo>
                  <a:pt x="1358" y="2131"/>
                  <a:pt x="1066" y="2323"/>
                  <a:pt x="763" y="2327"/>
                </a:cubicBezTo>
                <a:close/>
              </a:path>
            </a:pathLst>
          </a:custGeom>
          <a:solidFill>
            <a:schemeClr val="bg1">
              <a:lumMod val="75000"/>
            </a:schemeClr>
          </a:solidFill>
          <a:ln w="19050">
            <a:noFill/>
          </a:ln>
          <a:effectLst>
            <a:innerShdw blurRad="50800" dist="254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1" name="TextBox 20"/>
          <p:cNvSpPr txBox="1"/>
          <p:nvPr/>
        </p:nvSpPr>
        <p:spPr>
          <a:xfrm>
            <a:off x="8156987" y="2738128"/>
            <a:ext cx="246625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8156987" y="2399478"/>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3" name="TextBox 22"/>
          <p:cNvSpPr txBox="1"/>
          <p:nvPr/>
        </p:nvSpPr>
        <p:spPr>
          <a:xfrm>
            <a:off x="1846734" y="5271446"/>
            <a:ext cx="246625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304874" y="4932796"/>
            <a:ext cx="1008112" cy="285078"/>
          </a:xfrm>
          <a:prstGeom prst="rect">
            <a:avLst/>
          </a:prstGeom>
          <a:noFill/>
        </p:spPr>
        <p:txBody>
          <a:bodyPr wrap="square" tIns="0" bIns="0" rtlCol="0" anchor="t">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5" name="TextBox 24"/>
          <p:cNvSpPr txBox="1"/>
          <p:nvPr/>
        </p:nvSpPr>
        <p:spPr>
          <a:xfrm>
            <a:off x="1497800" y="3137948"/>
            <a:ext cx="246625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2955940" y="2799298"/>
            <a:ext cx="1008112" cy="285078"/>
          </a:xfrm>
          <a:prstGeom prst="rect">
            <a:avLst/>
          </a:prstGeom>
          <a:noFill/>
        </p:spPr>
        <p:txBody>
          <a:bodyPr wrap="square" tIns="0" bIns="0" rtlCol="0" anchor="t">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7" name="TextBox 26"/>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p:tgtEl>
                                          <p:spTgt spid="22"/>
                                        </p:tgtEl>
                                        <p:attrNameLst>
                                          <p:attrName>ppt_x</p:attrName>
                                        </p:attrNameLst>
                                      </p:cBhvr>
                                      <p:tavLst>
                                        <p:tav tm="0">
                                          <p:val>
                                            <p:strVal val="#ppt_x-#ppt_w*1.125000"/>
                                          </p:val>
                                        </p:tav>
                                        <p:tav tm="100000">
                                          <p:val>
                                            <p:strVal val="#ppt_x"/>
                                          </p:val>
                                        </p:tav>
                                      </p:tavLst>
                                    </p:anim>
                                    <p:animEffect transition="in" filter="wipe(right)">
                                      <p:cBhvr>
                                        <p:cTn id="17" dur="500"/>
                                        <p:tgtEl>
                                          <p:spTgt spid="22"/>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p:tgtEl>
                                          <p:spTgt spid="21"/>
                                        </p:tgtEl>
                                        <p:attrNameLst>
                                          <p:attrName>ppt_x</p:attrName>
                                        </p:attrNameLst>
                                      </p:cBhvr>
                                      <p:tavLst>
                                        <p:tav tm="0">
                                          <p:val>
                                            <p:strVal val="#ppt_x-#ppt_w*1.125000"/>
                                          </p:val>
                                        </p:tav>
                                        <p:tav tm="100000">
                                          <p:val>
                                            <p:strVal val="#ppt_x"/>
                                          </p:val>
                                        </p:tav>
                                      </p:tavLst>
                                    </p:anim>
                                    <p:animEffect transition="in" filter="wipe(right)">
                                      <p:cBhvr>
                                        <p:cTn id="21" dur="500"/>
                                        <p:tgtEl>
                                          <p:spTgt spid="21"/>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childTnLst>
                          </p:cTn>
                        </p:par>
                        <p:par>
                          <p:cTn id="26" fill="hold">
                            <p:stCondLst>
                              <p:cond delay="2000"/>
                            </p:stCondLst>
                            <p:childTnLst>
                              <p:par>
                                <p:cTn id="27" presetID="12" presetClass="entr" presetSubtype="2"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p:tgtEl>
                                          <p:spTgt spid="24"/>
                                        </p:tgtEl>
                                        <p:attrNameLst>
                                          <p:attrName>ppt_x</p:attrName>
                                        </p:attrNameLst>
                                      </p:cBhvr>
                                      <p:tavLst>
                                        <p:tav tm="0">
                                          <p:val>
                                            <p:strVal val="#ppt_x+#ppt_w*1.125000"/>
                                          </p:val>
                                        </p:tav>
                                        <p:tav tm="100000">
                                          <p:val>
                                            <p:strVal val="#ppt_x"/>
                                          </p:val>
                                        </p:tav>
                                      </p:tavLst>
                                    </p:anim>
                                    <p:animEffect transition="in" filter="wipe(left)">
                                      <p:cBhvr>
                                        <p:cTn id="30" dur="500"/>
                                        <p:tgtEl>
                                          <p:spTgt spid="24"/>
                                        </p:tgtEl>
                                      </p:cBhvr>
                                    </p:animEffect>
                                  </p:childTnLst>
                                </p:cTn>
                              </p:par>
                              <p:par>
                                <p:cTn id="31" presetID="12" presetClass="entr" presetSubtype="2"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ppt_x</p:attrName>
                                        </p:attrNameLst>
                                      </p:cBhvr>
                                      <p:tavLst>
                                        <p:tav tm="0">
                                          <p:val>
                                            <p:strVal val="#ppt_x+#ppt_w*1.125000"/>
                                          </p:val>
                                        </p:tav>
                                        <p:tav tm="100000">
                                          <p:val>
                                            <p:strVal val="#ppt_x"/>
                                          </p:val>
                                        </p:tav>
                                      </p:tavLst>
                                    </p:anim>
                                    <p:animEffect transition="in" filter="wipe(left)">
                                      <p:cBhvr>
                                        <p:cTn id="34" dur="500"/>
                                        <p:tgtEl>
                                          <p:spTgt spid="23"/>
                                        </p:tgtEl>
                                      </p:cBhvr>
                                    </p:animEffect>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par>
                          <p:cTn id="39" fill="hold">
                            <p:stCondLst>
                              <p:cond delay="3000"/>
                            </p:stCondLst>
                            <p:childTnLst>
                              <p:par>
                                <p:cTn id="40" presetID="12" presetClass="entr" presetSubtype="2"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left)">
                                      <p:cBhvr>
                                        <p:cTn id="43" dur="500"/>
                                        <p:tgtEl>
                                          <p:spTgt spid="26"/>
                                        </p:tgtEl>
                                      </p:cBhvr>
                                    </p:animEffect>
                                  </p:childTnLst>
                                </p:cTn>
                              </p:par>
                              <p:par>
                                <p:cTn id="44" presetID="12" presetClass="entr" presetSubtype="2"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p:tgtEl>
                                          <p:spTgt spid="25"/>
                                        </p:tgtEl>
                                        <p:attrNameLst>
                                          <p:attrName>ppt_x</p:attrName>
                                        </p:attrNameLst>
                                      </p:cBhvr>
                                      <p:tavLst>
                                        <p:tav tm="0">
                                          <p:val>
                                            <p:strVal val="#ppt_x+#ppt_w*1.125000"/>
                                          </p:val>
                                        </p:tav>
                                        <p:tav tm="100000">
                                          <p:val>
                                            <p:strVal val="#ppt_x"/>
                                          </p:val>
                                        </p:tav>
                                      </p:tavLst>
                                    </p:anim>
                                    <p:animEffect transition="in" filter="wipe(left)">
                                      <p:cBhvr>
                                        <p:cTn id="47" dur="500"/>
                                        <p:tgtEl>
                                          <p:spTgt spid="25"/>
                                        </p:tgtEl>
                                      </p:cBhvr>
                                    </p:animEffect>
                                  </p:childTnLst>
                                </p:cTn>
                              </p:par>
                            </p:childTnLst>
                          </p:cTn>
                        </p:par>
                        <p:par>
                          <p:cTn id="48" fill="hold">
                            <p:stCondLst>
                              <p:cond delay="3500"/>
                            </p:stCondLst>
                            <p:childTnLst>
                              <p:par>
                                <p:cTn id="49" presetID="49" presetClass="entr" presetSubtype="0" decel="10000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 calcmode="lin" valueType="num">
                                      <p:cBhvr>
                                        <p:cTn id="53" dur="1000" fill="hold"/>
                                        <p:tgtEl>
                                          <p:spTgt spid="15"/>
                                        </p:tgtEl>
                                        <p:attrNameLst>
                                          <p:attrName>style.rotation</p:attrName>
                                        </p:attrNameLst>
                                      </p:cBhvr>
                                      <p:tavLst>
                                        <p:tav tm="0">
                                          <p:val>
                                            <p:fltVal val="360"/>
                                          </p:val>
                                        </p:tav>
                                        <p:tav tm="100000">
                                          <p:val>
                                            <p:fltVal val="0"/>
                                          </p:val>
                                        </p:tav>
                                      </p:tavLst>
                                    </p:anim>
                                    <p:animEffect transition="in" filter="fade">
                                      <p:cBhvr>
                                        <p:cTn id="5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2" grpId="0" animBg="1"/>
      <p:bldP spid="21" grpId="0"/>
      <p:bldP spid="22" grpId="0"/>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1490663" y="1557338"/>
            <a:ext cx="1557337" cy="1533525"/>
          </a:xfrm>
          <a:prstGeom prst="rect">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 name="Rectangle 20"/>
          <p:cNvSpPr>
            <a:spLocks noChangeArrowheads="1"/>
          </p:cNvSpPr>
          <p:nvPr/>
        </p:nvSpPr>
        <p:spPr bwMode="auto">
          <a:xfrm>
            <a:off x="1490663" y="3257550"/>
            <a:ext cx="1557337" cy="1531937"/>
          </a:xfrm>
          <a:prstGeom prst="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Rectangle 21"/>
          <p:cNvSpPr>
            <a:spLocks noChangeArrowheads="1"/>
          </p:cNvSpPr>
          <p:nvPr/>
        </p:nvSpPr>
        <p:spPr bwMode="auto">
          <a:xfrm>
            <a:off x="3189288" y="1557338"/>
            <a:ext cx="2390775" cy="2352675"/>
          </a:xfrm>
          <a:prstGeom prst="rect">
            <a:avLst/>
          </a:prstGeom>
          <a:blipFill>
            <a:blip r:embed="rId3"/>
            <a:stretch>
              <a:fillRect/>
            </a:stretch>
          </a:blipFill>
          <a:ln w="19050" cap="flat">
            <a:solidFill>
              <a:schemeClr val="bg1"/>
            </a:solidFill>
            <a:prstDash val="solid"/>
            <a:miter lim="800000"/>
          </a:ln>
          <a:effectLst>
            <a:outerShdw blurRad="76200" dist="76200" dir="5400000" algn="tl" rotWithShape="0">
              <a:prstClr val="black">
                <a:alpha val="30000"/>
              </a:prstClr>
            </a:outerShdw>
          </a:effectLst>
        </p:spPr>
        <p:txBody>
          <a:bodyPr vert="horz" wrap="square" lIns="91440" tIns="45720" rIns="91440" bIns="45720" numCol="1" anchor="t" anchorCtr="0" compatLnSpc="1"/>
          <a:lstStyle/>
          <a:p>
            <a:endParaRPr lang="zh-CN" altLang="en-US"/>
          </a:p>
        </p:txBody>
      </p:sp>
      <p:sp>
        <p:nvSpPr>
          <p:cNvPr id="5" name="Rectangle 22"/>
          <p:cNvSpPr>
            <a:spLocks noChangeArrowheads="1"/>
          </p:cNvSpPr>
          <p:nvPr/>
        </p:nvSpPr>
        <p:spPr bwMode="auto">
          <a:xfrm>
            <a:off x="3189288" y="4117975"/>
            <a:ext cx="2390775" cy="1528762"/>
          </a:xfrm>
          <a:prstGeom prst="rect">
            <a:avLst/>
          </a:prstGeom>
          <a:gradFill>
            <a:gsLst>
              <a:gs pos="0">
                <a:schemeClr val="bg1">
                  <a:lumMod val="85000"/>
                </a:schemeClr>
              </a:gs>
              <a:gs pos="100000">
                <a:schemeClr val="bg1">
                  <a:lumMod val="95000"/>
                </a:schemeClr>
              </a:gs>
            </a:gsLst>
            <a:lin ang="16200000" scaled="1"/>
          </a:gradFill>
          <a:ln w="2" cap="flat">
            <a:solidFill>
              <a:schemeClr val="bg1">
                <a:lumMod val="75000"/>
              </a:schemeClr>
            </a:solidFill>
            <a:prstDash val="solid"/>
            <a:miter lim="800000"/>
          </a:ln>
        </p:spPr>
        <p:txBody>
          <a:bodyPr vert="horz" wrap="square" lIns="144000" tIns="45720" rIns="144000" bIns="45720" numCol="1" anchor="ctr" anchorCtr="0" compatLnSpc="1"/>
          <a:lstStyle/>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endParaRPr lang="zh-CN" altLang="en-US" dirty="0">
              <a:solidFill>
                <a:schemeClr val="tx1">
                  <a:lumMod val="50000"/>
                  <a:lumOff val="50000"/>
                </a:schemeClr>
              </a:solidFill>
            </a:endParaRPr>
          </a:p>
        </p:txBody>
      </p:sp>
      <p:sp>
        <p:nvSpPr>
          <p:cNvPr id="6" name="Rectangle 23"/>
          <p:cNvSpPr>
            <a:spLocks noChangeArrowheads="1"/>
          </p:cNvSpPr>
          <p:nvPr/>
        </p:nvSpPr>
        <p:spPr bwMode="auto">
          <a:xfrm>
            <a:off x="5756275" y="3257550"/>
            <a:ext cx="3248025" cy="2389187"/>
          </a:xfrm>
          <a:prstGeom prst="rect">
            <a:avLst/>
          </a:prstGeom>
          <a:blipFill>
            <a:blip r:embed="rId4"/>
            <a:stretch>
              <a:fillRect/>
            </a:stretch>
          </a:blipFill>
          <a:ln w="19050" cap="flat">
            <a:solidFill>
              <a:schemeClr val="bg1"/>
            </a:solidFill>
            <a:prstDash val="solid"/>
            <a:miter lim="800000"/>
          </a:ln>
          <a:effectLst>
            <a:outerShdw blurRad="76200" dist="76200" dir="5400000" algn="tl" rotWithShape="0">
              <a:prstClr val="black">
                <a:alpha val="30000"/>
              </a:prstClr>
            </a:outerShdw>
          </a:effectLst>
        </p:spPr>
        <p:txBody>
          <a:bodyPr vert="horz" wrap="square" lIns="91440" tIns="45720" rIns="91440" bIns="45720" numCol="1" anchor="t" anchorCtr="0" compatLnSpc="1"/>
          <a:lstStyle/>
          <a:p>
            <a:endParaRPr lang="zh-CN" altLang="en-US"/>
          </a:p>
        </p:txBody>
      </p:sp>
      <p:sp>
        <p:nvSpPr>
          <p:cNvPr id="7" name="Rectangle 24"/>
          <p:cNvSpPr>
            <a:spLocks noChangeArrowheads="1"/>
          </p:cNvSpPr>
          <p:nvPr/>
        </p:nvSpPr>
        <p:spPr bwMode="auto">
          <a:xfrm>
            <a:off x="5756275" y="1557338"/>
            <a:ext cx="2389187" cy="1533525"/>
          </a:xfrm>
          <a:prstGeom prst="rect">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noAutofit/>
          </a:bodyPr>
          <a:lstStyle/>
          <a:p>
            <a:r>
              <a:rPr lang="zh-CN" altLang="en-US" sz="1000" dirty="0">
                <a:solidFill>
                  <a:schemeClr val="lt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 name="Rectangle 25"/>
          <p:cNvSpPr>
            <a:spLocks noChangeArrowheads="1"/>
          </p:cNvSpPr>
          <p:nvPr/>
        </p:nvSpPr>
        <p:spPr bwMode="auto">
          <a:xfrm>
            <a:off x="8283575" y="1557338"/>
            <a:ext cx="1557337" cy="1533525"/>
          </a:xfrm>
          <a:prstGeom prst="rect">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9" name="Rectangle 26"/>
          <p:cNvSpPr>
            <a:spLocks noChangeArrowheads="1"/>
          </p:cNvSpPr>
          <p:nvPr/>
        </p:nvSpPr>
        <p:spPr bwMode="auto">
          <a:xfrm>
            <a:off x="9145588" y="3257550"/>
            <a:ext cx="1557337" cy="1531937"/>
          </a:xfrm>
          <a:prstGeom prst="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899840" y="3671738"/>
            <a:ext cx="738982" cy="703560"/>
            <a:chOff x="985838" y="-500062"/>
            <a:chExt cx="728663" cy="693738"/>
          </a:xfrm>
          <a:solidFill>
            <a:schemeClr val="tx1">
              <a:lumMod val="50000"/>
              <a:lumOff val="50000"/>
            </a:schemeClr>
          </a:solidFill>
        </p:grpSpPr>
        <p:sp>
          <p:nvSpPr>
            <p:cNvPr id="11" name="Oval 777"/>
            <p:cNvSpPr>
              <a:spLocks noChangeArrowheads="1"/>
            </p:cNvSpPr>
            <p:nvPr/>
          </p:nvSpPr>
          <p:spPr bwMode="auto">
            <a:xfrm>
              <a:off x="1492251" y="-69849"/>
              <a:ext cx="82550"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Oval 778"/>
            <p:cNvSpPr>
              <a:spLocks noChangeArrowheads="1"/>
            </p:cNvSpPr>
            <p:nvPr/>
          </p:nvSpPr>
          <p:spPr bwMode="auto">
            <a:xfrm>
              <a:off x="1169988" y="-98424"/>
              <a:ext cx="101600" cy="127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Oval 779"/>
            <p:cNvSpPr>
              <a:spLocks noChangeArrowheads="1"/>
            </p:cNvSpPr>
            <p:nvPr/>
          </p:nvSpPr>
          <p:spPr bwMode="auto">
            <a:xfrm>
              <a:off x="1304926" y="-122237"/>
              <a:ext cx="13176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80"/>
            <p:cNvSpPr>
              <a:spLocks noEditPoints="1"/>
            </p:cNvSpPr>
            <p:nvPr/>
          </p:nvSpPr>
          <p:spPr bwMode="auto">
            <a:xfrm>
              <a:off x="1238251" y="36513"/>
              <a:ext cx="269875" cy="157163"/>
            </a:xfrm>
            <a:custGeom>
              <a:avLst/>
              <a:gdLst>
                <a:gd name="T0" fmla="*/ 71 w 72"/>
                <a:gd name="T1" fmla="*/ 30 h 42"/>
                <a:gd name="T2" fmla="*/ 70 w 72"/>
                <a:gd name="T3" fmla="*/ 12 h 42"/>
                <a:gd name="T4" fmla="*/ 60 w 72"/>
                <a:gd name="T5" fmla="*/ 1 h 42"/>
                <a:gd name="T6" fmla="*/ 51 w 72"/>
                <a:gd name="T7" fmla="*/ 0 h 42"/>
                <a:gd name="T8" fmla="*/ 51 w 72"/>
                <a:gd name="T9" fmla="*/ 0 h 42"/>
                <a:gd name="T10" fmla="*/ 50 w 72"/>
                <a:gd name="T11" fmla="*/ 0 h 42"/>
                <a:gd name="T12" fmla="*/ 50 w 72"/>
                <a:gd name="T13" fmla="*/ 0 h 42"/>
                <a:gd name="T14" fmla="*/ 57 w 72"/>
                <a:gd name="T15" fmla="*/ 6 h 42"/>
                <a:gd name="T16" fmla="*/ 48 w 72"/>
                <a:gd name="T17" fmla="*/ 10 h 42"/>
                <a:gd name="T18" fmla="*/ 53 w 72"/>
                <a:gd name="T19" fmla="*/ 17 h 42"/>
                <a:gd name="T20" fmla="*/ 41 w 72"/>
                <a:gd name="T21" fmla="*/ 41 h 42"/>
                <a:gd name="T22" fmla="*/ 41 w 72"/>
                <a:gd name="T23" fmla="*/ 41 h 42"/>
                <a:gd name="T24" fmla="*/ 39 w 72"/>
                <a:gd name="T25" fmla="*/ 8 h 42"/>
                <a:gd name="T26" fmla="*/ 41 w 72"/>
                <a:gd name="T27" fmla="*/ 7 h 42"/>
                <a:gd name="T28" fmla="*/ 39 w 72"/>
                <a:gd name="T29" fmla="*/ 0 h 42"/>
                <a:gd name="T30" fmla="*/ 32 w 72"/>
                <a:gd name="T31" fmla="*/ 0 h 42"/>
                <a:gd name="T32" fmla="*/ 30 w 72"/>
                <a:gd name="T33" fmla="*/ 7 h 42"/>
                <a:gd name="T34" fmla="*/ 32 w 72"/>
                <a:gd name="T35" fmla="*/ 8 h 42"/>
                <a:gd name="T36" fmla="*/ 30 w 72"/>
                <a:gd name="T37" fmla="*/ 41 h 42"/>
                <a:gd name="T38" fmla="*/ 30 w 72"/>
                <a:gd name="T39" fmla="*/ 41 h 42"/>
                <a:gd name="T40" fmla="*/ 30 w 72"/>
                <a:gd name="T41" fmla="*/ 41 h 42"/>
                <a:gd name="T42" fmla="*/ 18 w 72"/>
                <a:gd name="T43" fmla="*/ 17 h 42"/>
                <a:gd name="T44" fmla="*/ 23 w 72"/>
                <a:gd name="T45" fmla="*/ 10 h 42"/>
                <a:gd name="T46" fmla="*/ 14 w 72"/>
                <a:gd name="T47" fmla="*/ 6 h 42"/>
                <a:gd name="T48" fmla="*/ 21 w 72"/>
                <a:gd name="T49" fmla="*/ 0 h 42"/>
                <a:gd name="T50" fmla="*/ 21 w 72"/>
                <a:gd name="T51" fmla="*/ 0 h 42"/>
                <a:gd name="T52" fmla="*/ 20 w 72"/>
                <a:gd name="T53" fmla="*/ 0 h 42"/>
                <a:gd name="T54" fmla="*/ 20 w 72"/>
                <a:gd name="T55" fmla="*/ 0 h 42"/>
                <a:gd name="T56" fmla="*/ 12 w 72"/>
                <a:gd name="T57" fmla="*/ 1 h 42"/>
                <a:gd name="T58" fmla="*/ 12 w 72"/>
                <a:gd name="T59" fmla="*/ 1 h 42"/>
                <a:gd name="T60" fmla="*/ 1 w 72"/>
                <a:gd name="T61" fmla="*/ 12 h 42"/>
                <a:gd name="T62" fmla="*/ 0 w 72"/>
                <a:gd name="T63" fmla="*/ 30 h 42"/>
                <a:gd name="T64" fmla="*/ 0 w 72"/>
                <a:gd name="T65" fmla="*/ 35 h 42"/>
                <a:gd name="T66" fmla="*/ 36 w 72"/>
                <a:gd name="T67" fmla="*/ 42 h 42"/>
                <a:gd name="T68" fmla="*/ 72 w 72"/>
                <a:gd name="T69" fmla="*/ 35 h 42"/>
                <a:gd name="T70" fmla="*/ 72 w 72"/>
                <a:gd name="T71" fmla="*/ 32 h 42"/>
                <a:gd name="T72" fmla="*/ 71 w 72"/>
                <a:gd name="T73" fmla="*/ 30 h 42"/>
                <a:gd name="T74" fmla="*/ 34 w 72"/>
                <a:gd name="T75" fmla="*/ 42 h 42"/>
                <a:gd name="T76" fmla="*/ 35 w 72"/>
                <a:gd name="T77" fmla="*/ 42 h 42"/>
                <a:gd name="T78" fmla="*/ 35 w 72"/>
                <a:gd name="T79" fmla="*/ 42 h 42"/>
                <a:gd name="T80" fmla="*/ 34 w 72"/>
                <a:gd name="T8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42">
                  <a:moveTo>
                    <a:pt x="71" y="30"/>
                  </a:moveTo>
                  <a:cubicBezTo>
                    <a:pt x="70" y="12"/>
                    <a:pt x="70" y="12"/>
                    <a:pt x="70" y="12"/>
                  </a:cubicBezTo>
                  <a:cubicBezTo>
                    <a:pt x="70" y="5"/>
                    <a:pt x="65" y="2"/>
                    <a:pt x="60" y="1"/>
                  </a:cubicBezTo>
                  <a:cubicBezTo>
                    <a:pt x="60" y="1"/>
                    <a:pt x="55" y="0"/>
                    <a:pt x="51" y="0"/>
                  </a:cubicBezTo>
                  <a:cubicBezTo>
                    <a:pt x="51" y="0"/>
                    <a:pt x="51" y="0"/>
                    <a:pt x="51" y="0"/>
                  </a:cubicBezTo>
                  <a:cubicBezTo>
                    <a:pt x="51" y="0"/>
                    <a:pt x="50" y="0"/>
                    <a:pt x="50" y="0"/>
                  </a:cubicBezTo>
                  <a:cubicBezTo>
                    <a:pt x="50" y="0"/>
                    <a:pt x="50" y="0"/>
                    <a:pt x="50" y="0"/>
                  </a:cubicBezTo>
                  <a:cubicBezTo>
                    <a:pt x="57" y="6"/>
                    <a:pt x="57" y="6"/>
                    <a:pt x="57" y="6"/>
                  </a:cubicBezTo>
                  <a:cubicBezTo>
                    <a:pt x="48" y="10"/>
                    <a:pt x="48" y="10"/>
                    <a:pt x="48" y="10"/>
                  </a:cubicBezTo>
                  <a:cubicBezTo>
                    <a:pt x="53" y="17"/>
                    <a:pt x="53" y="17"/>
                    <a:pt x="53" y="17"/>
                  </a:cubicBezTo>
                  <a:cubicBezTo>
                    <a:pt x="41" y="41"/>
                    <a:pt x="41" y="41"/>
                    <a:pt x="41" y="41"/>
                  </a:cubicBezTo>
                  <a:cubicBezTo>
                    <a:pt x="41" y="41"/>
                    <a:pt x="41" y="41"/>
                    <a:pt x="41" y="41"/>
                  </a:cubicBezTo>
                  <a:cubicBezTo>
                    <a:pt x="39" y="8"/>
                    <a:pt x="39" y="8"/>
                    <a:pt x="39" y="8"/>
                  </a:cubicBezTo>
                  <a:cubicBezTo>
                    <a:pt x="41" y="7"/>
                    <a:pt x="41" y="7"/>
                    <a:pt x="41" y="7"/>
                  </a:cubicBezTo>
                  <a:cubicBezTo>
                    <a:pt x="39" y="0"/>
                    <a:pt x="39" y="0"/>
                    <a:pt x="39" y="0"/>
                  </a:cubicBezTo>
                  <a:cubicBezTo>
                    <a:pt x="32" y="0"/>
                    <a:pt x="32" y="0"/>
                    <a:pt x="32" y="0"/>
                  </a:cubicBezTo>
                  <a:cubicBezTo>
                    <a:pt x="30" y="7"/>
                    <a:pt x="30" y="7"/>
                    <a:pt x="30" y="7"/>
                  </a:cubicBezTo>
                  <a:cubicBezTo>
                    <a:pt x="32" y="8"/>
                    <a:pt x="32" y="8"/>
                    <a:pt x="32" y="8"/>
                  </a:cubicBezTo>
                  <a:cubicBezTo>
                    <a:pt x="30" y="41"/>
                    <a:pt x="30" y="41"/>
                    <a:pt x="30" y="41"/>
                  </a:cubicBezTo>
                  <a:cubicBezTo>
                    <a:pt x="30" y="41"/>
                    <a:pt x="30" y="41"/>
                    <a:pt x="30" y="41"/>
                  </a:cubicBezTo>
                  <a:cubicBezTo>
                    <a:pt x="30" y="41"/>
                    <a:pt x="30" y="41"/>
                    <a:pt x="30" y="41"/>
                  </a:cubicBezTo>
                  <a:cubicBezTo>
                    <a:pt x="18" y="17"/>
                    <a:pt x="18" y="17"/>
                    <a:pt x="18" y="17"/>
                  </a:cubicBezTo>
                  <a:cubicBezTo>
                    <a:pt x="23" y="10"/>
                    <a:pt x="23" y="10"/>
                    <a:pt x="23" y="10"/>
                  </a:cubicBezTo>
                  <a:cubicBezTo>
                    <a:pt x="14" y="6"/>
                    <a:pt x="14" y="6"/>
                    <a:pt x="14" y="6"/>
                  </a:cubicBezTo>
                  <a:cubicBezTo>
                    <a:pt x="21" y="0"/>
                    <a:pt x="21" y="0"/>
                    <a:pt x="21" y="0"/>
                  </a:cubicBezTo>
                  <a:cubicBezTo>
                    <a:pt x="21" y="0"/>
                    <a:pt x="21" y="0"/>
                    <a:pt x="21" y="0"/>
                  </a:cubicBezTo>
                  <a:cubicBezTo>
                    <a:pt x="21" y="0"/>
                    <a:pt x="20" y="0"/>
                    <a:pt x="20" y="0"/>
                  </a:cubicBezTo>
                  <a:cubicBezTo>
                    <a:pt x="20" y="0"/>
                    <a:pt x="20" y="0"/>
                    <a:pt x="20" y="0"/>
                  </a:cubicBezTo>
                  <a:cubicBezTo>
                    <a:pt x="17" y="0"/>
                    <a:pt x="12" y="1"/>
                    <a:pt x="12" y="1"/>
                  </a:cubicBezTo>
                  <a:cubicBezTo>
                    <a:pt x="12" y="1"/>
                    <a:pt x="12" y="1"/>
                    <a:pt x="12" y="1"/>
                  </a:cubicBezTo>
                  <a:cubicBezTo>
                    <a:pt x="6" y="2"/>
                    <a:pt x="2" y="5"/>
                    <a:pt x="1" y="12"/>
                  </a:cubicBezTo>
                  <a:cubicBezTo>
                    <a:pt x="0" y="30"/>
                    <a:pt x="0" y="30"/>
                    <a:pt x="0" y="30"/>
                  </a:cubicBezTo>
                  <a:cubicBezTo>
                    <a:pt x="0" y="35"/>
                    <a:pt x="0" y="35"/>
                    <a:pt x="0" y="35"/>
                  </a:cubicBezTo>
                  <a:cubicBezTo>
                    <a:pt x="11" y="40"/>
                    <a:pt x="23" y="42"/>
                    <a:pt x="36" y="42"/>
                  </a:cubicBezTo>
                  <a:cubicBezTo>
                    <a:pt x="49" y="42"/>
                    <a:pt x="61" y="40"/>
                    <a:pt x="72" y="35"/>
                  </a:cubicBezTo>
                  <a:cubicBezTo>
                    <a:pt x="72" y="32"/>
                    <a:pt x="72" y="32"/>
                    <a:pt x="72" y="32"/>
                  </a:cubicBezTo>
                  <a:lnTo>
                    <a:pt x="71" y="30"/>
                  </a:lnTo>
                  <a:close/>
                  <a:moveTo>
                    <a:pt x="34" y="42"/>
                  </a:moveTo>
                  <a:cubicBezTo>
                    <a:pt x="34" y="42"/>
                    <a:pt x="35" y="42"/>
                    <a:pt x="35" y="42"/>
                  </a:cubicBezTo>
                  <a:cubicBezTo>
                    <a:pt x="35" y="42"/>
                    <a:pt x="35" y="42"/>
                    <a:pt x="35" y="42"/>
                  </a:cubicBezTo>
                  <a:cubicBezTo>
                    <a:pt x="35" y="42"/>
                    <a:pt x="34" y="42"/>
                    <a:pt x="3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81"/>
            <p:cNvSpPr>
              <a:spLocks noEditPoints="1"/>
            </p:cNvSpPr>
            <p:nvPr/>
          </p:nvSpPr>
          <p:spPr bwMode="auto">
            <a:xfrm>
              <a:off x="1181101" y="-365124"/>
              <a:ext cx="131763" cy="131763"/>
            </a:xfrm>
            <a:custGeom>
              <a:avLst/>
              <a:gdLst>
                <a:gd name="T0" fmla="*/ 17 w 35"/>
                <a:gd name="T1" fmla="*/ 35 h 35"/>
                <a:gd name="T2" fmla="*/ 0 w 35"/>
                <a:gd name="T3" fmla="*/ 17 h 35"/>
                <a:gd name="T4" fmla="*/ 17 w 35"/>
                <a:gd name="T5" fmla="*/ 0 h 35"/>
                <a:gd name="T6" fmla="*/ 35 w 35"/>
                <a:gd name="T7" fmla="*/ 17 h 35"/>
                <a:gd name="T8" fmla="*/ 17 w 35"/>
                <a:gd name="T9" fmla="*/ 35 h 35"/>
                <a:gd name="T10" fmla="*/ 17 w 35"/>
                <a:gd name="T11" fmla="*/ 8 h 35"/>
                <a:gd name="T12" fmla="*/ 8 w 35"/>
                <a:gd name="T13" fmla="*/ 17 h 35"/>
                <a:gd name="T14" fmla="*/ 17 w 35"/>
                <a:gd name="T15" fmla="*/ 27 h 35"/>
                <a:gd name="T16" fmla="*/ 27 w 35"/>
                <a:gd name="T17" fmla="*/ 17 h 35"/>
                <a:gd name="T18" fmla="*/ 17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8" y="35"/>
                    <a:pt x="0" y="27"/>
                    <a:pt x="0" y="17"/>
                  </a:cubicBezTo>
                  <a:cubicBezTo>
                    <a:pt x="0" y="8"/>
                    <a:pt x="8" y="0"/>
                    <a:pt x="17" y="0"/>
                  </a:cubicBezTo>
                  <a:cubicBezTo>
                    <a:pt x="27" y="0"/>
                    <a:pt x="35" y="8"/>
                    <a:pt x="35" y="17"/>
                  </a:cubicBezTo>
                  <a:cubicBezTo>
                    <a:pt x="35" y="27"/>
                    <a:pt x="27" y="35"/>
                    <a:pt x="17" y="35"/>
                  </a:cubicBezTo>
                  <a:close/>
                  <a:moveTo>
                    <a:pt x="17" y="8"/>
                  </a:moveTo>
                  <a:cubicBezTo>
                    <a:pt x="12" y="8"/>
                    <a:pt x="8" y="12"/>
                    <a:pt x="8" y="17"/>
                  </a:cubicBezTo>
                  <a:cubicBezTo>
                    <a:pt x="8" y="23"/>
                    <a:pt x="12" y="27"/>
                    <a:pt x="17" y="27"/>
                  </a:cubicBezTo>
                  <a:cubicBezTo>
                    <a:pt x="22" y="27"/>
                    <a:pt x="27" y="23"/>
                    <a:pt x="27" y="17"/>
                  </a:cubicBezTo>
                  <a:cubicBezTo>
                    <a:pt x="27" y="12"/>
                    <a:pt x="22" y="8"/>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82"/>
            <p:cNvSpPr>
              <a:spLocks noEditPoints="1"/>
            </p:cNvSpPr>
            <p:nvPr/>
          </p:nvSpPr>
          <p:spPr bwMode="auto">
            <a:xfrm>
              <a:off x="1582738" y="-403224"/>
              <a:ext cx="131763" cy="131763"/>
            </a:xfrm>
            <a:custGeom>
              <a:avLst/>
              <a:gdLst>
                <a:gd name="T0" fmla="*/ 18 w 35"/>
                <a:gd name="T1" fmla="*/ 35 h 35"/>
                <a:gd name="T2" fmla="*/ 0 w 35"/>
                <a:gd name="T3" fmla="*/ 17 h 35"/>
                <a:gd name="T4" fmla="*/ 18 w 35"/>
                <a:gd name="T5" fmla="*/ 0 h 35"/>
                <a:gd name="T6" fmla="*/ 35 w 35"/>
                <a:gd name="T7" fmla="*/ 17 h 35"/>
                <a:gd name="T8" fmla="*/ 18 w 35"/>
                <a:gd name="T9" fmla="*/ 35 h 35"/>
                <a:gd name="T10" fmla="*/ 18 w 35"/>
                <a:gd name="T11" fmla="*/ 8 h 35"/>
                <a:gd name="T12" fmla="*/ 8 w 35"/>
                <a:gd name="T13" fmla="*/ 17 h 35"/>
                <a:gd name="T14" fmla="*/ 18 w 35"/>
                <a:gd name="T15" fmla="*/ 26 h 35"/>
                <a:gd name="T16" fmla="*/ 27 w 35"/>
                <a:gd name="T17" fmla="*/ 17 h 35"/>
                <a:gd name="T18" fmla="*/ 18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7"/>
                  </a:cubicBezTo>
                  <a:cubicBezTo>
                    <a:pt x="0" y="7"/>
                    <a:pt x="8" y="0"/>
                    <a:pt x="18" y="0"/>
                  </a:cubicBezTo>
                  <a:cubicBezTo>
                    <a:pt x="27" y="0"/>
                    <a:pt x="35" y="7"/>
                    <a:pt x="35" y="17"/>
                  </a:cubicBezTo>
                  <a:cubicBezTo>
                    <a:pt x="35" y="27"/>
                    <a:pt x="27" y="35"/>
                    <a:pt x="18" y="35"/>
                  </a:cubicBezTo>
                  <a:close/>
                  <a:moveTo>
                    <a:pt x="18" y="8"/>
                  </a:moveTo>
                  <a:cubicBezTo>
                    <a:pt x="13" y="8"/>
                    <a:pt x="8" y="12"/>
                    <a:pt x="8" y="17"/>
                  </a:cubicBezTo>
                  <a:cubicBezTo>
                    <a:pt x="8" y="22"/>
                    <a:pt x="13" y="26"/>
                    <a:pt x="18" y="26"/>
                  </a:cubicBezTo>
                  <a:cubicBezTo>
                    <a:pt x="23" y="26"/>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83"/>
            <p:cNvSpPr>
              <a:spLocks noEditPoints="1"/>
            </p:cNvSpPr>
            <p:nvPr/>
          </p:nvSpPr>
          <p:spPr bwMode="auto">
            <a:xfrm>
              <a:off x="985838" y="-222249"/>
              <a:ext cx="134938" cy="130175"/>
            </a:xfrm>
            <a:custGeom>
              <a:avLst/>
              <a:gdLst>
                <a:gd name="T0" fmla="*/ 18 w 36"/>
                <a:gd name="T1" fmla="*/ 35 h 35"/>
                <a:gd name="T2" fmla="*/ 0 w 36"/>
                <a:gd name="T3" fmla="*/ 17 h 35"/>
                <a:gd name="T4" fmla="*/ 18 w 36"/>
                <a:gd name="T5" fmla="*/ 0 h 35"/>
                <a:gd name="T6" fmla="*/ 36 w 36"/>
                <a:gd name="T7" fmla="*/ 17 h 35"/>
                <a:gd name="T8" fmla="*/ 18 w 36"/>
                <a:gd name="T9" fmla="*/ 35 h 35"/>
                <a:gd name="T10" fmla="*/ 18 w 36"/>
                <a:gd name="T11" fmla="*/ 8 h 35"/>
                <a:gd name="T12" fmla="*/ 9 w 36"/>
                <a:gd name="T13" fmla="*/ 17 h 35"/>
                <a:gd name="T14" fmla="*/ 18 w 36"/>
                <a:gd name="T15" fmla="*/ 27 h 35"/>
                <a:gd name="T16" fmla="*/ 27 w 36"/>
                <a:gd name="T17" fmla="*/ 17 h 35"/>
                <a:gd name="T18" fmla="*/ 18 w 36"/>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7"/>
                  </a:cubicBezTo>
                  <a:cubicBezTo>
                    <a:pt x="0" y="8"/>
                    <a:pt x="8" y="0"/>
                    <a:pt x="18" y="0"/>
                  </a:cubicBezTo>
                  <a:cubicBezTo>
                    <a:pt x="28" y="0"/>
                    <a:pt x="36" y="8"/>
                    <a:pt x="36" y="17"/>
                  </a:cubicBezTo>
                  <a:cubicBezTo>
                    <a:pt x="36" y="27"/>
                    <a:pt x="28" y="35"/>
                    <a:pt x="18" y="35"/>
                  </a:cubicBezTo>
                  <a:close/>
                  <a:moveTo>
                    <a:pt x="18" y="8"/>
                  </a:moveTo>
                  <a:cubicBezTo>
                    <a:pt x="13" y="8"/>
                    <a:pt x="9" y="12"/>
                    <a:pt x="9" y="17"/>
                  </a:cubicBezTo>
                  <a:cubicBezTo>
                    <a:pt x="9" y="22"/>
                    <a:pt x="13" y="27"/>
                    <a:pt x="18" y="27"/>
                  </a:cubicBezTo>
                  <a:cubicBezTo>
                    <a:pt x="23" y="27"/>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84"/>
            <p:cNvSpPr/>
            <p:nvPr/>
          </p:nvSpPr>
          <p:spPr bwMode="auto">
            <a:xfrm>
              <a:off x="1095376" y="-257174"/>
              <a:ext cx="366713" cy="123825"/>
            </a:xfrm>
            <a:custGeom>
              <a:avLst/>
              <a:gdLst>
                <a:gd name="T0" fmla="*/ 98 w 98"/>
                <a:gd name="T1" fmla="*/ 33 h 33"/>
                <a:gd name="T2" fmla="*/ 96 w 98"/>
                <a:gd name="T3" fmla="*/ 26 h 33"/>
                <a:gd name="T4" fmla="*/ 97 w 98"/>
                <a:gd name="T5" fmla="*/ 22 h 33"/>
                <a:gd name="T6" fmla="*/ 43 w 98"/>
                <a:gd name="T7" fmla="*/ 22 h 33"/>
                <a:gd name="T8" fmla="*/ 45 w 98"/>
                <a:gd name="T9" fmla="*/ 1 h 33"/>
                <a:gd name="T10" fmla="*/ 40 w 98"/>
                <a:gd name="T11" fmla="*/ 2 h 33"/>
                <a:gd name="T12" fmla="*/ 34 w 98"/>
                <a:gd name="T13" fmla="*/ 0 h 33"/>
                <a:gd name="T14" fmla="*/ 33 w 98"/>
                <a:gd name="T15" fmla="*/ 22 h 33"/>
                <a:gd name="T16" fmla="*/ 2 w 98"/>
                <a:gd name="T17" fmla="*/ 22 h 33"/>
                <a:gd name="T18" fmla="*/ 2 w 98"/>
                <a:gd name="T19" fmla="*/ 26 h 33"/>
                <a:gd name="T20" fmla="*/ 0 w 98"/>
                <a:gd name="T21" fmla="*/ 33 h 33"/>
                <a:gd name="T22" fmla="*/ 98 w 98"/>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33">
                  <a:moveTo>
                    <a:pt x="98" y="33"/>
                  </a:moveTo>
                  <a:cubicBezTo>
                    <a:pt x="97" y="31"/>
                    <a:pt x="96" y="29"/>
                    <a:pt x="96" y="26"/>
                  </a:cubicBezTo>
                  <a:cubicBezTo>
                    <a:pt x="96" y="25"/>
                    <a:pt x="96" y="24"/>
                    <a:pt x="97" y="22"/>
                  </a:cubicBezTo>
                  <a:cubicBezTo>
                    <a:pt x="43" y="22"/>
                    <a:pt x="43" y="22"/>
                    <a:pt x="43" y="22"/>
                  </a:cubicBezTo>
                  <a:cubicBezTo>
                    <a:pt x="44" y="15"/>
                    <a:pt x="44" y="8"/>
                    <a:pt x="45" y="1"/>
                  </a:cubicBezTo>
                  <a:cubicBezTo>
                    <a:pt x="44" y="2"/>
                    <a:pt x="42" y="2"/>
                    <a:pt x="40" y="2"/>
                  </a:cubicBezTo>
                  <a:cubicBezTo>
                    <a:pt x="38" y="2"/>
                    <a:pt x="36" y="1"/>
                    <a:pt x="34" y="0"/>
                  </a:cubicBezTo>
                  <a:cubicBezTo>
                    <a:pt x="33" y="7"/>
                    <a:pt x="33" y="15"/>
                    <a:pt x="33" y="22"/>
                  </a:cubicBezTo>
                  <a:cubicBezTo>
                    <a:pt x="2" y="22"/>
                    <a:pt x="2" y="22"/>
                    <a:pt x="2" y="22"/>
                  </a:cubicBezTo>
                  <a:cubicBezTo>
                    <a:pt x="2" y="24"/>
                    <a:pt x="2" y="25"/>
                    <a:pt x="2" y="26"/>
                  </a:cubicBezTo>
                  <a:cubicBezTo>
                    <a:pt x="2" y="29"/>
                    <a:pt x="2" y="31"/>
                    <a:pt x="0" y="33"/>
                  </a:cubicBezTo>
                  <a:lnTo>
                    <a:pt x="9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86"/>
            <p:cNvSpPr/>
            <p:nvPr/>
          </p:nvSpPr>
          <p:spPr bwMode="auto">
            <a:xfrm>
              <a:off x="1031875" y="-500062"/>
              <a:ext cx="595313" cy="295275"/>
            </a:xfrm>
            <a:custGeom>
              <a:avLst/>
              <a:gdLst>
                <a:gd name="T0" fmla="*/ 6 w 159"/>
                <a:gd name="T1" fmla="*/ 78 h 79"/>
                <a:gd name="T2" fmla="*/ 11 w 159"/>
                <a:gd name="T3" fmla="*/ 79 h 79"/>
                <a:gd name="T4" fmla="*/ 21 w 159"/>
                <a:gd name="T5" fmla="*/ 51 h 79"/>
                <a:gd name="T6" fmla="*/ 44 w 159"/>
                <a:gd name="T7" fmla="*/ 56 h 79"/>
                <a:gd name="T8" fmla="*/ 44 w 159"/>
                <a:gd name="T9" fmla="*/ 53 h 79"/>
                <a:gd name="T10" fmla="*/ 46 w 159"/>
                <a:gd name="T11" fmla="*/ 46 h 79"/>
                <a:gd name="T12" fmla="*/ 27 w 159"/>
                <a:gd name="T13" fmla="*/ 42 h 79"/>
                <a:gd name="T14" fmla="*/ 71 w 159"/>
                <a:gd name="T15" fmla="*/ 14 h 79"/>
                <a:gd name="T16" fmla="*/ 57 w 159"/>
                <a:gd name="T17" fmla="*/ 40 h 79"/>
                <a:gd name="T18" fmla="*/ 57 w 159"/>
                <a:gd name="T19" fmla="*/ 40 h 79"/>
                <a:gd name="T20" fmla="*/ 67 w 159"/>
                <a:gd name="T21" fmla="*/ 44 h 79"/>
                <a:gd name="T22" fmla="*/ 91 w 159"/>
                <a:gd name="T23" fmla="*/ 13 h 79"/>
                <a:gd name="T24" fmla="*/ 116 w 159"/>
                <a:gd name="T25" fmla="*/ 48 h 79"/>
                <a:gd name="T26" fmla="*/ 70 w 159"/>
                <a:gd name="T27" fmla="*/ 49 h 79"/>
                <a:gd name="T28" fmla="*/ 71 w 159"/>
                <a:gd name="T29" fmla="*/ 53 h 79"/>
                <a:gd name="T30" fmla="*/ 69 w 159"/>
                <a:gd name="T31" fmla="*/ 59 h 79"/>
                <a:gd name="T32" fmla="*/ 91 w 159"/>
                <a:gd name="T33" fmla="*/ 60 h 79"/>
                <a:gd name="T34" fmla="*/ 118 w 159"/>
                <a:gd name="T35" fmla="*/ 59 h 79"/>
                <a:gd name="T36" fmla="*/ 121 w 159"/>
                <a:gd name="T37" fmla="*/ 79 h 79"/>
                <a:gd name="T38" fmla="*/ 127 w 159"/>
                <a:gd name="T39" fmla="*/ 78 h 79"/>
                <a:gd name="T40" fmla="*/ 132 w 159"/>
                <a:gd name="T41" fmla="*/ 79 h 79"/>
                <a:gd name="T42" fmla="*/ 129 w 159"/>
                <a:gd name="T43" fmla="*/ 58 h 79"/>
                <a:gd name="T44" fmla="*/ 155 w 159"/>
                <a:gd name="T45" fmla="*/ 53 h 79"/>
                <a:gd name="T46" fmla="*/ 151 w 159"/>
                <a:gd name="T47" fmla="*/ 43 h 79"/>
                <a:gd name="T48" fmla="*/ 151 w 159"/>
                <a:gd name="T49" fmla="*/ 43 h 79"/>
                <a:gd name="T50" fmla="*/ 127 w 159"/>
                <a:gd name="T51" fmla="*/ 47 h 79"/>
                <a:gd name="T52" fmla="*/ 111 w 159"/>
                <a:gd name="T53" fmla="*/ 13 h 79"/>
                <a:gd name="T54" fmla="*/ 152 w 159"/>
                <a:gd name="T55" fmla="*/ 39 h 79"/>
                <a:gd name="T56" fmla="*/ 159 w 159"/>
                <a:gd name="T57" fmla="*/ 31 h 79"/>
                <a:gd name="T58" fmla="*/ 91 w 159"/>
                <a:gd name="T59" fmla="*/ 0 h 79"/>
                <a:gd name="T60" fmla="*/ 0 w 159"/>
                <a:gd name="T61" fmla="*/ 79 h 79"/>
                <a:gd name="T62" fmla="*/ 6 w 159"/>
                <a:gd name="T63"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9">
                  <a:moveTo>
                    <a:pt x="6" y="78"/>
                  </a:moveTo>
                  <a:cubicBezTo>
                    <a:pt x="8" y="78"/>
                    <a:pt x="10" y="78"/>
                    <a:pt x="11" y="79"/>
                  </a:cubicBezTo>
                  <a:cubicBezTo>
                    <a:pt x="13" y="69"/>
                    <a:pt x="16" y="60"/>
                    <a:pt x="21" y="51"/>
                  </a:cubicBezTo>
                  <a:cubicBezTo>
                    <a:pt x="29" y="53"/>
                    <a:pt x="37" y="55"/>
                    <a:pt x="44" y="56"/>
                  </a:cubicBezTo>
                  <a:cubicBezTo>
                    <a:pt x="44" y="55"/>
                    <a:pt x="44" y="54"/>
                    <a:pt x="44" y="53"/>
                  </a:cubicBezTo>
                  <a:cubicBezTo>
                    <a:pt x="44" y="51"/>
                    <a:pt x="45" y="48"/>
                    <a:pt x="46" y="46"/>
                  </a:cubicBezTo>
                  <a:cubicBezTo>
                    <a:pt x="40" y="45"/>
                    <a:pt x="34" y="43"/>
                    <a:pt x="27" y="42"/>
                  </a:cubicBezTo>
                  <a:cubicBezTo>
                    <a:pt x="38" y="28"/>
                    <a:pt x="53" y="18"/>
                    <a:pt x="71" y="14"/>
                  </a:cubicBezTo>
                  <a:cubicBezTo>
                    <a:pt x="65" y="20"/>
                    <a:pt x="60" y="29"/>
                    <a:pt x="57" y="40"/>
                  </a:cubicBezTo>
                  <a:cubicBezTo>
                    <a:pt x="57" y="40"/>
                    <a:pt x="57" y="40"/>
                    <a:pt x="57" y="40"/>
                  </a:cubicBezTo>
                  <a:cubicBezTo>
                    <a:pt x="61" y="40"/>
                    <a:pt x="65" y="42"/>
                    <a:pt x="67" y="44"/>
                  </a:cubicBezTo>
                  <a:cubicBezTo>
                    <a:pt x="73" y="25"/>
                    <a:pt x="82" y="13"/>
                    <a:pt x="91" y="13"/>
                  </a:cubicBezTo>
                  <a:cubicBezTo>
                    <a:pt x="100" y="13"/>
                    <a:pt x="110" y="27"/>
                    <a:pt x="116" y="48"/>
                  </a:cubicBezTo>
                  <a:cubicBezTo>
                    <a:pt x="101" y="50"/>
                    <a:pt x="85" y="50"/>
                    <a:pt x="70" y="49"/>
                  </a:cubicBezTo>
                  <a:cubicBezTo>
                    <a:pt x="71" y="50"/>
                    <a:pt x="71" y="52"/>
                    <a:pt x="71" y="53"/>
                  </a:cubicBezTo>
                  <a:cubicBezTo>
                    <a:pt x="71" y="56"/>
                    <a:pt x="70" y="58"/>
                    <a:pt x="69" y="59"/>
                  </a:cubicBezTo>
                  <a:cubicBezTo>
                    <a:pt x="77" y="60"/>
                    <a:pt x="84" y="60"/>
                    <a:pt x="91" y="60"/>
                  </a:cubicBezTo>
                  <a:cubicBezTo>
                    <a:pt x="100" y="60"/>
                    <a:pt x="109" y="60"/>
                    <a:pt x="118" y="59"/>
                  </a:cubicBezTo>
                  <a:cubicBezTo>
                    <a:pt x="120" y="65"/>
                    <a:pt x="120" y="72"/>
                    <a:pt x="121" y="79"/>
                  </a:cubicBezTo>
                  <a:cubicBezTo>
                    <a:pt x="123" y="78"/>
                    <a:pt x="125" y="78"/>
                    <a:pt x="127" y="78"/>
                  </a:cubicBezTo>
                  <a:cubicBezTo>
                    <a:pt x="128" y="78"/>
                    <a:pt x="130" y="78"/>
                    <a:pt x="132" y="79"/>
                  </a:cubicBezTo>
                  <a:cubicBezTo>
                    <a:pt x="131" y="72"/>
                    <a:pt x="130" y="64"/>
                    <a:pt x="129" y="58"/>
                  </a:cubicBezTo>
                  <a:cubicBezTo>
                    <a:pt x="138" y="56"/>
                    <a:pt x="146" y="55"/>
                    <a:pt x="155" y="53"/>
                  </a:cubicBezTo>
                  <a:cubicBezTo>
                    <a:pt x="153" y="50"/>
                    <a:pt x="151" y="47"/>
                    <a:pt x="151" y="43"/>
                  </a:cubicBezTo>
                  <a:cubicBezTo>
                    <a:pt x="151" y="43"/>
                    <a:pt x="151" y="43"/>
                    <a:pt x="151" y="43"/>
                  </a:cubicBezTo>
                  <a:cubicBezTo>
                    <a:pt x="143" y="44"/>
                    <a:pt x="135" y="46"/>
                    <a:pt x="127" y="47"/>
                  </a:cubicBezTo>
                  <a:cubicBezTo>
                    <a:pt x="123" y="33"/>
                    <a:pt x="117" y="21"/>
                    <a:pt x="111" y="13"/>
                  </a:cubicBezTo>
                  <a:cubicBezTo>
                    <a:pt x="127" y="18"/>
                    <a:pt x="141" y="27"/>
                    <a:pt x="152" y="39"/>
                  </a:cubicBezTo>
                  <a:cubicBezTo>
                    <a:pt x="153" y="36"/>
                    <a:pt x="156" y="33"/>
                    <a:pt x="159" y="31"/>
                  </a:cubicBezTo>
                  <a:cubicBezTo>
                    <a:pt x="142" y="12"/>
                    <a:pt x="118" y="0"/>
                    <a:pt x="91" y="0"/>
                  </a:cubicBezTo>
                  <a:cubicBezTo>
                    <a:pt x="45" y="0"/>
                    <a:pt x="7" y="35"/>
                    <a:pt x="0" y="79"/>
                  </a:cubicBezTo>
                  <a:cubicBezTo>
                    <a:pt x="2" y="78"/>
                    <a:pt x="4" y="78"/>
                    <a:pt x="6"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87"/>
            <p:cNvSpPr/>
            <p:nvPr/>
          </p:nvSpPr>
          <p:spPr bwMode="auto">
            <a:xfrm>
              <a:off x="1477963" y="-301625"/>
              <a:ext cx="236538" cy="461963"/>
            </a:xfrm>
            <a:custGeom>
              <a:avLst/>
              <a:gdLst>
                <a:gd name="T0" fmla="*/ 55 w 63"/>
                <a:gd name="T1" fmla="*/ 0 h 123"/>
                <a:gd name="T2" fmla="*/ 46 w 63"/>
                <a:gd name="T3" fmla="*/ 4 h 123"/>
                <a:gd name="T4" fmla="*/ 44 w 63"/>
                <a:gd name="T5" fmla="*/ 4 h 123"/>
                <a:gd name="T6" fmla="*/ 52 w 63"/>
                <a:gd name="T7" fmla="*/ 34 h 123"/>
                <a:gd name="T8" fmla="*/ 20 w 63"/>
                <a:gd name="T9" fmla="*/ 34 h 123"/>
                <a:gd name="T10" fmla="*/ 21 w 63"/>
                <a:gd name="T11" fmla="*/ 38 h 123"/>
                <a:gd name="T12" fmla="*/ 19 w 63"/>
                <a:gd name="T13" fmla="*/ 45 h 123"/>
                <a:gd name="T14" fmla="*/ 52 w 63"/>
                <a:gd name="T15" fmla="*/ 45 h 123"/>
                <a:gd name="T16" fmla="*/ 33 w 63"/>
                <a:gd name="T17" fmla="*/ 93 h 123"/>
                <a:gd name="T18" fmla="*/ 30 w 63"/>
                <a:gd name="T19" fmla="*/ 92 h 123"/>
                <a:gd name="T20" fmla="*/ 23 w 63"/>
                <a:gd name="T21" fmla="*/ 91 h 123"/>
                <a:gd name="T22" fmla="*/ 15 w 63"/>
                <a:gd name="T23" fmla="*/ 91 h 123"/>
                <a:gd name="T24" fmla="*/ 9 w 63"/>
                <a:gd name="T25" fmla="*/ 91 h 123"/>
                <a:gd name="T26" fmla="*/ 1 w 63"/>
                <a:gd name="T27" fmla="*/ 91 h 123"/>
                <a:gd name="T28" fmla="*/ 0 w 63"/>
                <a:gd name="T29" fmla="*/ 91 h 123"/>
                <a:gd name="T30" fmla="*/ 10 w 63"/>
                <a:gd name="T31" fmla="*/ 102 h 123"/>
                <a:gd name="T32" fmla="*/ 11 w 63"/>
                <a:gd name="T33" fmla="*/ 123 h 123"/>
                <a:gd name="T34" fmla="*/ 63 w 63"/>
                <a:gd name="T35" fmla="*/ 40 h 123"/>
                <a:gd name="T36" fmla="*/ 55 w 63"/>
                <a:gd name="T3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23">
                  <a:moveTo>
                    <a:pt x="55" y="0"/>
                  </a:moveTo>
                  <a:cubicBezTo>
                    <a:pt x="52" y="2"/>
                    <a:pt x="49" y="4"/>
                    <a:pt x="46" y="4"/>
                  </a:cubicBezTo>
                  <a:cubicBezTo>
                    <a:pt x="45" y="4"/>
                    <a:pt x="45" y="4"/>
                    <a:pt x="44" y="4"/>
                  </a:cubicBezTo>
                  <a:cubicBezTo>
                    <a:pt x="49" y="13"/>
                    <a:pt x="52" y="23"/>
                    <a:pt x="52" y="34"/>
                  </a:cubicBezTo>
                  <a:cubicBezTo>
                    <a:pt x="20" y="34"/>
                    <a:pt x="20" y="34"/>
                    <a:pt x="20" y="34"/>
                  </a:cubicBezTo>
                  <a:cubicBezTo>
                    <a:pt x="21" y="36"/>
                    <a:pt x="21" y="37"/>
                    <a:pt x="21" y="38"/>
                  </a:cubicBezTo>
                  <a:cubicBezTo>
                    <a:pt x="21" y="41"/>
                    <a:pt x="20" y="43"/>
                    <a:pt x="19" y="45"/>
                  </a:cubicBezTo>
                  <a:cubicBezTo>
                    <a:pt x="52" y="45"/>
                    <a:pt x="52" y="45"/>
                    <a:pt x="52" y="45"/>
                  </a:cubicBezTo>
                  <a:cubicBezTo>
                    <a:pt x="51" y="63"/>
                    <a:pt x="44" y="80"/>
                    <a:pt x="33" y="93"/>
                  </a:cubicBezTo>
                  <a:cubicBezTo>
                    <a:pt x="32" y="92"/>
                    <a:pt x="31" y="92"/>
                    <a:pt x="30" y="92"/>
                  </a:cubicBezTo>
                  <a:cubicBezTo>
                    <a:pt x="30" y="92"/>
                    <a:pt x="25" y="91"/>
                    <a:pt x="23" y="91"/>
                  </a:cubicBezTo>
                  <a:cubicBezTo>
                    <a:pt x="15" y="91"/>
                    <a:pt x="15" y="91"/>
                    <a:pt x="15" y="91"/>
                  </a:cubicBezTo>
                  <a:cubicBezTo>
                    <a:pt x="9" y="91"/>
                    <a:pt x="9" y="91"/>
                    <a:pt x="9" y="91"/>
                  </a:cubicBezTo>
                  <a:cubicBezTo>
                    <a:pt x="1" y="91"/>
                    <a:pt x="1" y="91"/>
                    <a:pt x="1" y="91"/>
                  </a:cubicBezTo>
                  <a:cubicBezTo>
                    <a:pt x="1" y="91"/>
                    <a:pt x="0" y="91"/>
                    <a:pt x="0" y="91"/>
                  </a:cubicBezTo>
                  <a:cubicBezTo>
                    <a:pt x="5" y="92"/>
                    <a:pt x="9" y="96"/>
                    <a:pt x="10" y="102"/>
                  </a:cubicBezTo>
                  <a:cubicBezTo>
                    <a:pt x="11" y="123"/>
                    <a:pt x="11" y="123"/>
                    <a:pt x="11" y="123"/>
                  </a:cubicBezTo>
                  <a:cubicBezTo>
                    <a:pt x="42" y="108"/>
                    <a:pt x="63" y="77"/>
                    <a:pt x="63" y="40"/>
                  </a:cubicBezTo>
                  <a:cubicBezTo>
                    <a:pt x="63" y="26"/>
                    <a:pt x="60" y="12"/>
                    <a:pt x="5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88"/>
            <p:cNvSpPr/>
            <p:nvPr/>
          </p:nvSpPr>
          <p:spPr bwMode="auto">
            <a:xfrm>
              <a:off x="1031875" y="-114300"/>
              <a:ext cx="234950" cy="274638"/>
            </a:xfrm>
            <a:custGeom>
              <a:avLst/>
              <a:gdLst>
                <a:gd name="T0" fmla="*/ 53 w 63"/>
                <a:gd name="T1" fmla="*/ 41 h 73"/>
                <a:gd name="T2" fmla="*/ 48 w 63"/>
                <a:gd name="T3" fmla="*/ 41 h 73"/>
                <a:gd name="T4" fmla="*/ 40 w 63"/>
                <a:gd name="T5" fmla="*/ 41 h 73"/>
                <a:gd name="T6" fmla="*/ 32 w 63"/>
                <a:gd name="T7" fmla="*/ 42 h 73"/>
                <a:gd name="T8" fmla="*/ 29 w 63"/>
                <a:gd name="T9" fmla="*/ 43 h 73"/>
                <a:gd name="T10" fmla="*/ 11 w 63"/>
                <a:gd name="T11" fmla="*/ 1 h 73"/>
                <a:gd name="T12" fmla="*/ 6 w 63"/>
                <a:gd name="T13" fmla="*/ 2 h 73"/>
                <a:gd name="T14" fmla="*/ 0 w 63"/>
                <a:gd name="T15" fmla="*/ 0 h 73"/>
                <a:gd name="T16" fmla="*/ 51 w 63"/>
                <a:gd name="T17" fmla="*/ 73 h 73"/>
                <a:gd name="T18" fmla="*/ 53 w 63"/>
                <a:gd name="T19" fmla="*/ 52 h 73"/>
                <a:gd name="T20" fmla="*/ 63 w 63"/>
                <a:gd name="T21" fmla="*/ 41 h 73"/>
                <a:gd name="T22" fmla="*/ 61 w 63"/>
                <a:gd name="T23" fmla="*/ 41 h 73"/>
                <a:gd name="T24" fmla="*/ 53 w 63"/>
                <a:gd name="T25"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73">
                  <a:moveTo>
                    <a:pt x="53" y="41"/>
                  </a:moveTo>
                  <a:cubicBezTo>
                    <a:pt x="48" y="41"/>
                    <a:pt x="48" y="41"/>
                    <a:pt x="48" y="41"/>
                  </a:cubicBezTo>
                  <a:cubicBezTo>
                    <a:pt x="40" y="41"/>
                    <a:pt x="40" y="41"/>
                    <a:pt x="40" y="41"/>
                  </a:cubicBezTo>
                  <a:cubicBezTo>
                    <a:pt x="38" y="41"/>
                    <a:pt x="33" y="42"/>
                    <a:pt x="32" y="42"/>
                  </a:cubicBezTo>
                  <a:cubicBezTo>
                    <a:pt x="31" y="42"/>
                    <a:pt x="30" y="42"/>
                    <a:pt x="29" y="43"/>
                  </a:cubicBezTo>
                  <a:cubicBezTo>
                    <a:pt x="19" y="31"/>
                    <a:pt x="13" y="17"/>
                    <a:pt x="11" y="1"/>
                  </a:cubicBezTo>
                  <a:cubicBezTo>
                    <a:pt x="9" y="2"/>
                    <a:pt x="8" y="2"/>
                    <a:pt x="6" y="2"/>
                  </a:cubicBezTo>
                  <a:cubicBezTo>
                    <a:pt x="4" y="2"/>
                    <a:pt x="2" y="1"/>
                    <a:pt x="0" y="0"/>
                  </a:cubicBezTo>
                  <a:cubicBezTo>
                    <a:pt x="4" y="33"/>
                    <a:pt x="24" y="60"/>
                    <a:pt x="51" y="73"/>
                  </a:cubicBezTo>
                  <a:cubicBezTo>
                    <a:pt x="53" y="52"/>
                    <a:pt x="53" y="52"/>
                    <a:pt x="53" y="52"/>
                  </a:cubicBezTo>
                  <a:cubicBezTo>
                    <a:pt x="53" y="46"/>
                    <a:pt x="58" y="42"/>
                    <a:pt x="63" y="41"/>
                  </a:cubicBezTo>
                  <a:cubicBezTo>
                    <a:pt x="62" y="41"/>
                    <a:pt x="62" y="41"/>
                    <a:pt x="61" y="41"/>
                  </a:cubicBezTo>
                  <a:lnTo>
                    <a:pt x="53"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89"/>
            <p:cNvSpPr>
              <a:spLocks noEditPoints="1"/>
            </p:cNvSpPr>
            <p:nvPr/>
          </p:nvSpPr>
          <p:spPr bwMode="auto">
            <a:xfrm>
              <a:off x="1439863" y="-222250"/>
              <a:ext cx="131763" cy="130175"/>
            </a:xfrm>
            <a:custGeom>
              <a:avLst/>
              <a:gdLst>
                <a:gd name="T0" fmla="*/ 18 w 35"/>
                <a:gd name="T1" fmla="*/ 35 h 35"/>
                <a:gd name="T2" fmla="*/ 0 w 35"/>
                <a:gd name="T3" fmla="*/ 17 h 35"/>
                <a:gd name="T4" fmla="*/ 18 w 35"/>
                <a:gd name="T5" fmla="*/ 0 h 35"/>
                <a:gd name="T6" fmla="*/ 35 w 35"/>
                <a:gd name="T7" fmla="*/ 17 h 35"/>
                <a:gd name="T8" fmla="*/ 18 w 35"/>
                <a:gd name="T9" fmla="*/ 35 h 35"/>
                <a:gd name="T10" fmla="*/ 18 w 35"/>
                <a:gd name="T11" fmla="*/ 8 h 35"/>
                <a:gd name="T12" fmla="*/ 8 w 35"/>
                <a:gd name="T13" fmla="*/ 17 h 35"/>
                <a:gd name="T14" fmla="*/ 18 w 35"/>
                <a:gd name="T15" fmla="*/ 27 h 35"/>
                <a:gd name="T16" fmla="*/ 27 w 35"/>
                <a:gd name="T17" fmla="*/ 17 h 35"/>
                <a:gd name="T18" fmla="*/ 18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7"/>
                  </a:cubicBezTo>
                  <a:cubicBezTo>
                    <a:pt x="0" y="8"/>
                    <a:pt x="8" y="0"/>
                    <a:pt x="18" y="0"/>
                  </a:cubicBezTo>
                  <a:cubicBezTo>
                    <a:pt x="27" y="0"/>
                    <a:pt x="35" y="8"/>
                    <a:pt x="35" y="17"/>
                  </a:cubicBezTo>
                  <a:cubicBezTo>
                    <a:pt x="35" y="27"/>
                    <a:pt x="27" y="35"/>
                    <a:pt x="18" y="35"/>
                  </a:cubicBezTo>
                  <a:close/>
                  <a:moveTo>
                    <a:pt x="18" y="8"/>
                  </a:moveTo>
                  <a:cubicBezTo>
                    <a:pt x="13" y="8"/>
                    <a:pt x="8" y="12"/>
                    <a:pt x="8" y="17"/>
                  </a:cubicBezTo>
                  <a:cubicBezTo>
                    <a:pt x="8" y="22"/>
                    <a:pt x="13" y="27"/>
                    <a:pt x="18" y="27"/>
                  </a:cubicBezTo>
                  <a:cubicBezTo>
                    <a:pt x="23" y="27"/>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9599628" y="3633316"/>
            <a:ext cx="649257" cy="780405"/>
            <a:chOff x="7369175" y="-508000"/>
            <a:chExt cx="636588" cy="765176"/>
          </a:xfrm>
          <a:solidFill>
            <a:schemeClr val="tx1">
              <a:lumMod val="50000"/>
              <a:lumOff val="50000"/>
            </a:schemeClr>
          </a:solidFill>
        </p:grpSpPr>
        <p:sp>
          <p:nvSpPr>
            <p:cNvPr id="24" name="Freeform 807"/>
            <p:cNvSpPr/>
            <p:nvPr/>
          </p:nvSpPr>
          <p:spPr bwMode="auto">
            <a:xfrm>
              <a:off x="7829550" y="-1587"/>
              <a:ext cx="79375" cy="258763"/>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08"/>
            <p:cNvSpPr/>
            <p:nvPr/>
          </p:nvSpPr>
          <p:spPr bwMode="auto">
            <a:xfrm>
              <a:off x="7747000" y="-1587"/>
              <a:ext cx="79375" cy="258763"/>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Oval 809"/>
            <p:cNvSpPr>
              <a:spLocks noChangeArrowheads="1"/>
            </p:cNvSpPr>
            <p:nvPr/>
          </p:nvSpPr>
          <p:spPr bwMode="auto">
            <a:xfrm>
              <a:off x="7777163" y="-381000"/>
              <a:ext cx="96838"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10"/>
            <p:cNvSpPr/>
            <p:nvPr/>
          </p:nvSpPr>
          <p:spPr bwMode="auto">
            <a:xfrm>
              <a:off x="7810500" y="-249237"/>
              <a:ext cx="30163" cy="33338"/>
            </a:xfrm>
            <a:custGeom>
              <a:avLst/>
              <a:gdLst>
                <a:gd name="T0" fmla="*/ 3 w 19"/>
                <a:gd name="T1" fmla="*/ 0 h 21"/>
                <a:gd name="T2" fmla="*/ 0 w 19"/>
                <a:gd name="T3" fmla="*/ 14 h 21"/>
                <a:gd name="T4" fmla="*/ 10 w 19"/>
                <a:gd name="T5" fmla="*/ 21 h 21"/>
                <a:gd name="T6" fmla="*/ 19 w 19"/>
                <a:gd name="T7" fmla="*/ 14 h 21"/>
                <a:gd name="T8" fmla="*/ 17 w 19"/>
                <a:gd name="T9" fmla="*/ 0 h 21"/>
                <a:gd name="T10" fmla="*/ 3 w 19"/>
                <a:gd name="T11" fmla="*/ 0 h 21"/>
              </a:gdLst>
              <a:ahLst/>
              <a:cxnLst>
                <a:cxn ang="0">
                  <a:pos x="T0" y="T1"/>
                </a:cxn>
                <a:cxn ang="0">
                  <a:pos x="T2" y="T3"/>
                </a:cxn>
                <a:cxn ang="0">
                  <a:pos x="T4" y="T5"/>
                </a:cxn>
                <a:cxn ang="0">
                  <a:pos x="T6" y="T7"/>
                </a:cxn>
                <a:cxn ang="0">
                  <a:pos x="T8" y="T9"/>
                </a:cxn>
                <a:cxn ang="0">
                  <a:pos x="T10" y="T11"/>
                </a:cxn>
              </a:cxnLst>
              <a:rect l="0" t="0" r="r" b="b"/>
              <a:pathLst>
                <a:path w="19" h="21">
                  <a:moveTo>
                    <a:pt x="3" y="0"/>
                  </a:moveTo>
                  <a:lnTo>
                    <a:pt x="0" y="14"/>
                  </a:lnTo>
                  <a:lnTo>
                    <a:pt x="10" y="21"/>
                  </a:lnTo>
                  <a:lnTo>
                    <a:pt x="19" y="14"/>
                  </a:lnTo>
                  <a:lnTo>
                    <a:pt x="17"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11"/>
            <p:cNvSpPr/>
            <p:nvPr/>
          </p:nvSpPr>
          <p:spPr bwMode="auto">
            <a:xfrm>
              <a:off x="7807325" y="-227012"/>
              <a:ext cx="38100" cy="153988"/>
            </a:xfrm>
            <a:custGeom>
              <a:avLst/>
              <a:gdLst>
                <a:gd name="T0" fmla="*/ 5 w 24"/>
                <a:gd name="T1" fmla="*/ 0 h 97"/>
                <a:gd name="T2" fmla="*/ 0 w 24"/>
                <a:gd name="T3" fmla="*/ 88 h 97"/>
                <a:gd name="T4" fmla="*/ 12 w 24"/>
                <a:gd name="T5" fmla="*/ 97 h 97"/>
                <a:gd name="T6" fmla="*/ 24 w 24"/>
                <a:gd name="T7" fmla="*/ 88 h 97"/>
                <a:gd name="T8" fmla="*/ 19 w 24"/>
                <a:gd name="T9" fmla="*/ 0 h 97"/>
                <a:gd name="T10" fmla="*/ 5 w 24"/>
                <a:gd name="T11" fmla="*/ 0 h 97"/>
              </a:gdLst>
              <a:ahLst/>
              <a:cxnLst>
                <a:cxn ang="0">
                  <a:pos x="T0" y="T1"/>
                </a:cxn>
                <a:cxn ang="0">
                  <a:pos x="T2" y="T3"/>
                </a:cxn>
                <a:cxn ang="0">
                  <a:pos x="T4" y="T5"/>
                </a:cxn>
                <a:cxn ang="0">
                  <a:pos x="T6" y="T7"/>
                </a:cxn>
                <a:cxn ang="0">
                  <a:pos x="T8" y="T9"/>
                </a:cxn>
                <a:cxn ang="0">
                  <a:pos x="T10" y="T11"/>
                </a:cxn>
              </a:cxnLst>
              <a:rect l="0" t="0" r="r" b="b"/>
              <a:pathLst>
                <a:path w="24" h="97">
                  <a:moveTo>
                    <a:pt x="5" y="0"/>
                  </a:moveTo>
                  <a:lnTo>
                    <a:pt x="0" y="88"/>
                  </a:lnTo>
                  <a:lnTo>
                    <a:pt x="12" y="97"/>
                  </a:lnTo>
                  <a:lnTo>
                    <a:pt x="24" y="88"/>
                  </a:lnTo>
                  <a:lnTo>
                    <a:pt x="19"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12"/>
            <p:cNvSpPr>
              <a:spLocks noEditPoints="1"/>
            </p:cNvSpPr>
            <p:nvPr/>
          </p:nvSpPr>
          <p:spPr bwMode="auto">
            <a:xfrm>
              <a:off x="7669213" y="-312737"/>
              <a:ext cx="336550" cy="333375"/>
            </a:xfrm>
            <a:custGeom>
              <a:avLst/>
              <a:gdLst>
                <a:gd name="T0" fmla="*/ 88 w 90"/>
                <a:gd name="T1" fmla="*/ 46 h 89"/>
                <a:gd name="T2" fmla="*/ 88 w 90"/>
                <a:gd name="T3" fmla="*/ 45 h 89"/>
                <a:gd name="T4" fmla="*/ 66 w 90"/>
                <a:gd name="T5" fmla="*/ 21 h 89"/>
                <a:gd name="T6" fmla="*/ 60 w 90"/>
                <a:gd name="T7" fmla="*/ 19 h 89"/>
                <a:gd name="T8" fmla="*/ 54 w 90"/>
                <a:gd name="T9" fmla="*/ 18 h 89"/>
                <a:gd name="T10" fmla="*/ 59 w 90"/>
                <a:gd name="T11" fmla="*/ 22 h 89"/>
                <a:gd name="T12" fmla="*/ 52 w 90"/>
                <a:gd name="T13" fmla="*/ 25 h 89"/>
                <a:gd name="T14" fmla="*/ 55 w 90"/>
                <a:gd name="T15" fmla="*/ 30 h 89"/>
                <a:gd name="T16" fmla="*/ 42 w 90"/>
                <a:gd name="T17" fmla="*/ 59 h 89"/>
                <a:gd name="T18" fmla="*/ 42 w 90"/>
                <a:gd name="T19" fmla="*/ 60 h 89"/>
                <a:gd name="T20" fmla="*/ 42 w 90"/>
                <a:gd name="T21" fmla="*/ 60 h 89"/>
                <a:gd name="T22" fmla="*/ 42 w 90"/>
                <a:gd name="T23" fmla="*/ 60 h 89"/>
                <a:gd name="T24" fmla="*/ 42 w 90"/>
                <a:gd name="T25" fmla="*/ 59 h 89"/>
                <a:gd name="T26" fmla="*/ 29 w 90"/>
                <a:gd name="T27" fmla="*/ 30 h 89"/>
                <a:gd name="T28" fmla="*/ 32 w 90"/>
                <a:gd name="T29" fmla="*/ 25 h 89"/>
                <a:gd name="T30" fmla="*/ 25 w 90"/>
                <a:gd name="T31" fmla="*/ 22 h 89"/>
                <a:gd name="T32" fmla="*/ 31 w 90"/>
                <a:gd name="T33" fmla="*/ 17 h 89"/>
                <a:gd name="T34" fmla="*/ 31 w 90"/>
                <a:gd name="T35" fmla="*/ 17 h 89"/>
                <a:gd name="T36" fmla="*/ 14 w 90"/>
                <a:gd name="T37" fmla="*/ 10 h 89"/>
                <a:gd name="T38" fmla="*/ 2 w 90"/>
                <a:gd name="T39" fmla="*/ 0 h 89"/>
                <a:gd name="T40" fmla="*/ 0 w 90"/>
                <a:gd name="T41" fmla="*/ 21 h 89"/>
                <a:gd name="T42" fmla="*/ 4 w 90"/>
                <a:gd name="T43" fmla="*/ 23 h 89"/>
                <a:gd name="T44" fmla="*/ 21 w 90"/>
                <a:gd name="T45" fmla="*/ 29 h 89"/>
                <a:gd name="T46" fmla="*/ 19 w 90"/>
                <a:gd name="T47" fmla="*/ 88 h 89"/>
                <a:gd name="T48" fmla="*/ 19 w 90"/>
                <a:gd name="T49" fmla="*/ 89 h 89"/>
                <a:gd name="T50" fmla="*/ 65 w 90"/>
                <a:gd name="T51" fmla="*/ 89 h 89"/>
                <a:gd name="T52" fmla="*/ 65 w 90"/>
                <a:gd name="T53" fmla="*/ 88 h 89"/>
                <a:gd name="T54" fmla="*/ 65 w 90"/>
                <a:gd name="T55" fmla="*/ 79 h 89"/>
                <a:gd name="T56" fmla="*/ 75 w 90"/>
                <a:gd name="T57" fmla="*/ 84 h 89"/>
                <a:gd name="T58" fmla="*/ 82 w 90"/>
                <a:gd name="T59" fmla="*/ 70 h 89"/>
                <a:gd name="T60" fmla="*/ 86 w 90"/>
                <a:gd name="T61" fmla="*/ 62 h 89"/>
                <a:gd name="T62" fmla="*/ 88 w 90"/>
                <a:gd name="T63" fmla="*/ 59 h 89"/>
                <a:gd name="T64" fmla="*/ 89 w 90"/>
                <a:gd name="T65" fmla="*/ 57 h 89"/>
                <a:gd name="T66" fmla="*/ 89 w 90"/>
                <a:gd name="T67" fmla="*/ 56 h 89"/>
                <a:gd name="T68" fmla="*/ 90 w 90"/>
                <a:gd name="T69" fmla="*/ 55 h 89"/>
                <a:gd name="T70" fmla="*/ 90 w 90"/>
                <a:gd name="T71" fmla="*/ 55 h 89"/>
                <a:gd name="T72" fmla="*/ 88 w 90"/>
                <a:gd name="T73" fmla="*/ 46 h 89"/>
                <a:gd name="T74" fmla="*/ 71 w 90"/>
                <a:gd name="T75" fmla="*/ 54 h 89"/>
                <a:gd name="T76" fmla="*/ 67 w 90"/>
                <a:gd name="T77" fmla="*/ 61 h 89"/>
                <a:gd name="T78" fmla="*/ 64 w 90"/>
                <a:gd name="T79" fmla="*/ 65 h 89"/>
                <a:gd name="T80" fmla="*/ 64 w 90"/>
                <a:gd name="T81" fmla="*/ 42 h 89"/>
                <a:gd name="T82" fmla="*/ 72 w 90"/>
                <a:gd name="T83" fmla="*/ 52 h 89"/>
                <a:gd name="T84" fmla="*/ 71 w 90"/>
                <a:gd name="T85" fmla="*/ 5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89">
                  <a:moveTo>
                    <a:pt x="88" y="46"/>
                  </a:moveTo>
                  <a:cubicBezTo>
                    <a:pt x="88" y="45"/>
                    <a:pt x="88" y="45"/>
                    <a:pt x="88" y="45"/>
                  </a:cubicBezTo>
                  <a:cubicBezTo>
                    <a:pt x="66" y="21"/>
                    <a:pt x="66" y="21"/>
                    <a:pt x="66" y="21"/>
                  </a:cubicBezTo>
                  <a:cubicBezTo>
                    <a:pt x="64" y="20"/>
                    <a:pt x="62" y="19"/>
                    <a:pt x="60" y="19"/>
                  </a:cubicBezTo>
                  <a:cubicBezTo>
                    <a:pt x="60" y="19"/>
                    <a:pt x="56" y="18"/>
                    <a:pt x="54" y="18"/>
                  </a:cubicBezTo>
                  <a:cubicBezTo>
                    <a:pt x="59" y="22"/>
                    <a:pt x="59" y="22"/>
                    <a:pt x="59" y="22"/>
                  </a:cubicBezTo>
                  <a:cubicBezTo>
                    <a:pt x="52" y="25"/>
                    <a:pt x="52" y="25"/>
                    <a:pt x="52" y="25"/>
                  </a:cubicBezTo>
                  <a:cubicBezTo>
                    <a:pt x="55" y="30"/>
                    <a:pt x="55" y="30"/>
                    <a:pt x="55" y="30"/>
                  </a:cubicBezTo>
                  <a:cubicBezTo>
                    <a:pt x="42" y="59"/>
                    <a:pt x="42" y="59"/>
                    <a:pt x="42" y="59"/>
                  </a:cubicBezTo>
                  <a:cubicBezTo>
                    <a:pt x="42" y="60"/>
                    <a:pt x="42" y="60"/>
                    <a:pt x="42" y="60"/>
                  </a:cubicBezTo>
                  <a:cubicBezTo>
                    <a:pt x="42" y="60"/>
                    <a:pt x="42" y="60"/>
                    <a:pt x="42" y="60"/>
                  </a:cubicBezTo>
                  <a:cubicBezTo>
                    <a:pt x="42" y="60"/>
                    <a:pt x="42" y="60"/>
                    <a:pt x="42" y="60"/>
                  </a:cubicBezTo>
                  <a:cubicBezTo>
                    <a:pt x="42" y="59"/>
                    <a:pt x="42" y="59"/>
                    <a:pt x="42" y="59"/>
                  </a:cubicBezTo>
                  <a:cubicBezTo>
                    <a:pt x="29" y="30"/>
                    <a:pt x="29" y="30"/>
                    <a:pt x="29" y="30"/>
                  </a:cubicBezTo>
                  <a:cubicBezTo>
                    <a:pt x="32" y="25"/>
                    <a:pt x="32" y="25"/>
                    <a:pt x="32" y="25"/>
                  </a:cubicBezTo>
                  <a:cubicBezTo>
                    <a:pt x="25" y="22"/>
                    <a:pt x="25" y="22"/>
                    <a:pt x="25" y="22"/>
                  </a:cubicBezTo>
                  <a:cubicBezTo>
                    <a:pt x="31" y="17"/>
                    <a:pt x="31" y="17"/>
                    <a:pt x="31" y="17"/>
                  </a:cubicBezTo>
                  <a:cubicBezTo>
                    <a:pt x="31" y="17"/>
                    <a:pt x="31" y="17"/>
                    <a:pt x="31" y="17"/>
                  </a:cubicBezTo>
                  <a:cubicBezTo>
                    <a:pt x="24" y="14"/>
                    <a:pt x="17" y="11"/>
                    <a:pt x="14" y="10"/>
                  </a:cubicBezTo>
                  <a:cubicBezTo>
                    <a:pt x="2" y="0"/>
                    <a:pt x="2" y="0"/>
                    <a:pt x="2" y="0"/>
                  </a:cubicBezTo>
                  <a:cubicBezTo>
                    <a:pt x="0" y="21"/>
                    <a:pt x="0" y="21"/>
                    <a:pt x="0" y="21"/>
                  </a:cubicBezTo>
                  <a:cubicBezTo>
                    <a:pt x="4" y="23"/>
                    <a:pt x="4" y="23"/>
                    <a:pt x="4" y="23"/>
                  </a:cubicBezTo>
                  <a:cubicBezTo>
                    <a:pt x="11" y="26"/>
                    <a:pt x="16" y="28"/>
                    <a:pt x="21" y="29"/>
                  </a:cubicBezTo>
                  <a:cubicBezTo>
                    <a:pt x="20" y="49"/>
                    <a:pt x="19" y="69"/>
                    <a:pt x="19" y="88"/>
                  </a:cubicBezTo>
                  <a:cubicBezTo>
                    <a:pt x="19" y="88"/>
                    <a:pt x="19" y="89"/>
                    <a:pt x="19" y="89"/>
                  </a:cubicBezTo>
                  <a:cubicBezTo>
                    <a:pt x="34" y="89"/>
                    <a:pt x="50" y="89"/>
                    <a:pt x="65" y="89"/>
                  </a:cubicBezTo>
                  <a:cubicBezTo>
                    <a:pt x="65" y="89"/>
                    <a:pt x="65" y="88"/>
                    <a:pt x="65" y="88"/>
                  </a:cubicBezTo>
                  <a:cubicBezTo>
                    <a:pt x="65" y="85"/>
                    <a:pt x="65" y="82"/>
                    <a:pt x="65" y="79"/>
                  </a:cubicBezTo>
                  <a:cubicBezTo>
                    <a:pt x="68" y="81"/>
                    <a:pt x="71" y="83"/>
                    <a:pt x="75" y="84"/>
                  </a:cubicBezTo>
                  <a:cubicBezTo>
                    <a:pt x="82" y="70"/>
                    <a:pt x="82" y="70"/>
                    <a:pt x="82" y="70"/>
                  </a:cubicBezTo>
                  <a:cubicBezTo>
                    <a:pt x="86" y="62"/>
                    <a:pt x="86" y="62"/>
                    <a:pt x="86" y="62"/>
                  </a:cubicBezTo>
                  <a:cubicBezTo>
                    <a:pt x="88" y="59"/>
                    <a:pt x="88" y="59"/>
                    <a:pt x="88" y="59"/>
                  </a:cubicBezTo>
                  <a:cubicBezTo>
                    <a:pt x="89" y="57"/>
                    <a:pt x="89" y="57"/>
                    <a:pt x="89" y="57"/>
                  </a:cubicBezTo>
                  <a:cubicBezTo>
                    <a:pt x="89" y="56"/>
                    <a:pt x="89" y="56"/>
                    <a:pt x="89" y="56"/>
                  </a:cubicBezTo>
                  <a:cubicBezTo>
                    <a:pt x="90" y="55"/>
                    <a:pt x="90" y="55"/>
                    <a:pt x="90" y="55"/>
                  </a:cubicBezTo>
                  <a:cubicBezTo>
                    <a:pt x="90" y="55"/>
                    <a:pt x="90" y="55"/>
                    <a:pt x="90" y="55"/>
                  </a:cubicBezTo>
                  <a:cubicBezTo>
                    <a:pt x="89" y="51"/>
                    <a:pt x="88" y="46"/>
                    <a:pt x="88" y="46"/>
                  </a:cubicBezTo>
                  <a:close/>
                  <a:moveTo>
                    <a:pt x="71" y="54"/>
                  </a:moveTo>
                  <a:cubicBezTo>
                    <a:pt x="67" y="61"/>
                    <a:pt x="67" y="61"/>
                    <a:pt x="67" y="61"/>
                  </a:cubicBezTo>
                  <a:cubicBezTo>
                    <a:pt x="64" y="65"/>
                    <a:pt x="64" y="65"/>
                    <a:pt x="64" y="65"/>
                  </a:cubicBezTo>
                  <a:cubicBezTo>
                    <a:pt x="64" y="57"/>
                    <a:pt x="64" y="50"/>
                    <a:pt x="64" y="42"/>
                  </a:cubicBezTo>
                  <a:cubicBezTo>
                    <a:pt x="72" y="52"/>
                    <a:pt x="72" y="52"/>
                    <a:pt x="72" y="52"/>
                  </a:cubicBezTo>
                  <a:lnTo>
                    <a:pt x="71"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13"/>
            <p:cNvSpPr>
              <a:spLocks noEditPoints="1"/>
            </p:cNvSpPr>
            <p:nvPr/>
          </p:nvSpPr>
          <p:spPr bwMode="auto">
            <a:xfrm>
              <a:off x="7369175" y="-508000"/>
              <a:ext cx="341313" cy="603250"/>
            </a:xfrm>
            <a:custGeom>
              <a:avLst/>
              <a:gdLst>
                <a:gd name="T0" fmla="*/ 79 w 91"/>
                <a:gd name="T1" fmla="*/ 6 h 161"/>
                <a:gd name="T2" fmla="*/ 25 w 91"/>
                <a:gd name="T3" fmla="*/ 1 h 161"/>
                <a:gd name="T4" fmla="*/ 12 w 91"/>
                <a:gd name="T5" fmla="*/ 12 h 161"/>
                <a:gd name="T6" fmla="*/ 0 w 91"/>
                <a:gd name="T7" fmla="*/ 142 h 161"/>
                <a:gd name="T8" fmla="*/ 11 w 91"/>
                <a:gd name="T9" fmla="*/ 155 h 161"/>
                <a:gd name="T10" fmla="*/ 66 w 91"/>
                <a:gd name="T11" fmla="*/ 160 h 161"/>
                <a:gd name="T12" fmla="*/ 79 w 91"/>
                <a:gd name="T13" fmla="*/ 149 h 161"/>
                <a:gd name="T14" fmla="*/ 90 w 91"/>
                <a:gd name="T15" fmla="*/ 19 h 161"/>
                <a:gd name="T16" fmla="*/ 79 w 91"/>
                <a:gd name="T17" fmla="*/ 6 h 161"/>
                <a:gd name="T18" fmla="*/ 41 w 91"/>
                <a:gd name="T19" fmla="*/ 11 h 161"/>
                <a:gd name="T20" fmla="*/ 62 w 91"/>
                <a:gd name="T21" fmla="*/ 13 h 161"/>
                <a:gd name="T22" fmla="*/ 63 w 91"/>
                <a:gd name="T23" fmla="*/ 15 h 161"/>
                <a:gd name="T24" fmla="*/ 61 w 91"/>
                <a:gd name="T25" fmla="*/ 16 h 161"/>
                <a:gd name="T26" fmla="*/ 41 w 91"/>
                <a:gd name="T27" fmla="*/ 14 h 161"/>
                <a:gd name="T28" fmla="*/ 40 w 91"/>
                <a:gd name="T29" fmla="*/ 13 h 161"/>
                <a:gd name="T30" fmla="*/ 41 w 91"/>
                <a:gd name="T31" fmla="*/ 11 h 161"/>
                <a:gd name="T32" fmla="*/ 39 w 91"/>
                <a:gd name="T33" fmla="*/ 149 h 161"/>
                <a:gd name="T34" fmla="*/ 33 w 91"/>
                <a:gd name="T35" fmla="*/ 141 h 161"/>
                <a:gd name="T36" fmla="*/ 40 w 91"/>
                <a:gd name="T37" fmla="*/ 135 h 161"/>
                <a:gd name="T38" fmla="*/ 47 w 91"/>
                <a:gd name="T39" fmla="*/ 143 h 161"/>
                <a:gd name="T40" fmla="*/ 39 w 91"/>
                <a:gd name="T41" fmla="*/ 149 h 161"/>
                <a:gd name="T42" fmla="*/ 73 w 91"/>
                <a:gd name="T43" fmla="*/ 126 h 161"/>
                <a:gd name="T44" fmla="*/ 10 w 91"/>
                <a:gd name="T45" fmla="*/ 120 h 161"/>
                <a:gd name="T46" fmla="*/ 19 w 91"/>
                <a:gd name="T47" fmla="*/ 29 h 161"/>
                <a:gd name="T48" fmla="*/ 81 w 91"/>
                <a:gd name="T49" fmla="*/ 34 h 161"/>
                <a:gd name="T50" fmla="*/ 73 w 91"/>
                <a:gd name="T51" fmla="*/ 12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61">
                  <a:moveTo>
                    <a:pt x="79" y="6"/>
                  </a:moveTo>
                  <a:cubicBezTo>
                    <a:pt x="25" y="1"/>
                    <a:pt x="25" y="1"/>
                    <a:pt x="25" y="1"/>
                  </a:cubicBezTo>
                  <a:cubicBezTo>
                    <a:pt x="18" y="0"/>
                    <a:pt x="13" y="5"/>
                    <a:pt x="12" y="12"/>
                  </a:cubicBezTo>
                  <a:cubicBezTo>
                    <a:pt x="0" y="142"/>
                    <a:pt x="0" y="142"/>
                    <a:pt x="0" y="142"/>
                  </a:cubicBezTo>
                  <a:cubicBezTo>
                    <a:pt x="0" y="149"/>
                    <a:pt x="5" y="155"/>
                    <a:pt x="11" y="155"/>
                  </a:cubicBezTo>
                  <a:cubicBezTo>
                    <a:pt x="66" y="160"/>
                    <a:pt x="66" y="160"/>
                    <a:pt x="66" y="160"/>
                  </a:cubicBezTo>
                  <a:cubicBezTo>
                    <a:pt x="72" y="161"/>
                    <a:pt x="78" y="156"/>
                    <a:pt x="79" y="149"/>
                  </a:cubicBezTo>
                  <a:cubicBezTo>
                    <a:pt x="90" y="19"/>
                    <a:pt x="90" y="19"/>
                    <a:pt x="90" y="19"/>
                  </a:cubicBezTo>
                  <a:cubicBezTo>
                    <a:pt x="91" y="12"/>
                    <a:pt x="86" y="7"/>
                    <a:pt x="79" y="6"/>
                  </a:cubicBezTo>
                  <a:close/>
                  <a:moveTo>
                    <a:pt x="41" y="11"/>
                  </a:moveTo>
                  <a:cubicBezTo>
                    <a:pt x="62" y="13"/>
                    <a:pt x="62" y="13"/>
                    <a:pt x="62" y="13"/>
                  </a:cubicBezTo>
                  <a:cubicBezTo>
                    <a:pt x="62" y="13"/>
                    <a:pt x="63" y="14"/>
                    <a:pt x="63" y="15"/>
                  </a:cubicBezTo>
                  <a:cubicBezTo>
                    <a:pt x="63" y="16"/>
                    <a:pt x="62" y="16"/>
                    <a:pt x="61" y="16"/>
                  </a:cubicBezTo>
                  <a:cubicBezTo>
                    <a:pt x="41" y="14"/>
                    <a:pt x="41" y="14"/>
                    <a:pt x="41" y="14"/>
                  </a:cubicBezTo>
                  <a:cubicBezTo>
                    <a:pt x="40" y="14"/>
                    <a:pt x="40" y="14"/>
                    <a:pt x="40" y="13"/>
                  </a:cubicBezTo>
                  <a:cubicBezTo>
                    <a:pt x="40" y="12"/>
                    <a:pt x="41" y="11"/>
                    <a:pt x="41" y="11"/>
                  </a:cubicBezTo>
                  <a:close/>
                  <a:moveTo>
                    <a:pt x="39" y="149"/>
                  </a:moveTo>
                  <a:cubicBezTo>
                    <a:pt x="35" y="149"/>
                    <a:pt x="33" y="145"/>
                    <a:pt x="33" y="141"/>
                  </a:cubicBezTo>
                  <a:cubicBezTo>
                    <a:pt x="33" y="138"/>
                    <a:pt x="37" y="135"/>
                    <a:pt x="40" y="135"/>
                  </a:cubicBezTo>
                  <a:cubicBezTo>
                    <a:pt x="44" y="135"/>
                    <a:pt x="47" y="139"/>
                    <a:pt x="47" y="143"/>
                  </a:cubicBezTo>
                  <a:cubicBezTo>
                    <a:pt x="46" y="146"/>
                    <a:pt x="43" y="149"/>
                    <a:pt x="39" y="149"/>
                  </a:cubicBezTo>
                  <a:close/>
                  <a:moveTo>
                    <a:pt x="73" y="126"/>
                  </a:moveTo>
                  <a:cubicBezTo>
                    <a:pt x="10" y="120"/>
                    <a:pt x="10" y="120"/>
                    <a:pt x="10" y="120"/>
                  </a:cubicBezTo>
                  <a:cubicBezTo>
                    <a:pt x="19" y="29"/>
                    <a:pt x="19" y="29"/>
                    <a:pt x="19" y="29"/>
                  </a:cubicBezTo>
                  <a:cubicBezTo>
                    <a:pt x="81" y="34"/>
                    <a:pt x="81" y="34"/>
                    <a:pt x="81" y="34"/>
                  </a:cubicBezTo>
                  <a:lnTo>
                    <a:pt x="7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 name="Freeform 937"/>
          <p:cNvSpPr>
            <a:spLocks noEditPoints="1"/>
          </p:cNvSpPr>
          <p:nvPr/>
        </p:nvSpPr>
        <p:spPr bwMode="auto">
          <a:xfrm>
            <a:off x="8739433" y="1994971"/>
            <a:ext cx="645620" cy="658258"/>
          </a:xfrm>
          <a:custGeom>
            <a:avLst/>
            <a:gdLst>
              <a:gd name="T0" fmla="*/ 712 w 908"/>
              <a:gd name="T1" fmla="*/ 51 h 926"/>
              <a:gd name="T2" fmla="*/ 820 w 908"/>
              <a:gd name="T3" fmla="*/ 72 h 926"/>
              <a:gd name="T4" fmla="*/ 719 w 908"/>
              <a:gd name="T5" fmla="*/ 87 h 926"/>
              <a:gd name="T6" fmla="*/ 817 w 908"/>
              <a:gd name="T7" fmla="*/ 837 h 926"/>
              <a:gd name="T8" fmla="*/ 857 w 908"/>
              <a:gd name="T9" fmla="*/ 270 h 926"/>
              <a:gd name="T10" fmla="*/ 773 w 908"/>
              <a:gd name="T11" fmla="*/ 194 h 926"/>
              <a:gd name="T12" fmla="*/ 762 w 908"/>
              <a:gd name="T13" fmla="*/ 142 h 926"/>
              <a:gd name="T14" fmla="*/ 751 w 908"/>
              <a:gd name="T15" fmla="*/ 194 h 926"/>
              <a:gd name="T16" fmla="*/ 667 w 908"/>
              <a:gd name="T17" fmla="*/ 171 h 926"/>
              <a:gd name="T18" fmla="*/ 708 w 908"/>
              <a:gd name="T19" fmla="*/ 282 h 926"/>
              <a:gd name="T20" fmla="*/ 624 w 908"/>
              <a:gd name="T21" fmla="*/ 218 h 926"/>
              <a:gd name="T22" fmla="*/ 580 w 908"/>
              <a:gd name="T23" fmla="*/ 131 h 926"/>
              <a:gd name="T24" fmla="*/ 536 w 908"/>
              <a:gd name="T25" fmla="*/ 218 h 926"/>
              <a:gd name="T26" fmla="*/ 524 w 908"/>
              <a:gd name="T27" fmla="*/ 837 h 926"/>
              <a:gd name="T28" fmla="*/ 626 w 908"/>
              <a:gd name="T29" fmla="*/ 414 h 926"/>
              <a:gd name="T30" fmla="*/ 674 w 908"/>
              <a:gd name="T31" fmla="*/ 302 h 926"/>
              <a:gd name="T32" fmla="*/ 586 w 908"/>
              <a:gd name="T33" fmla="*/ 295 h 926"/>
              <a:gd name="T34" fmla="*/ 568 w 908"/>
              <a:gd name="T35" fmla="*/ 285 h 926"/>
              <a:gd name="T36" fmla="*/ 528 w 908"/>
              <a:gd name="T37" fmla="*/ 257 h 926"/>
              <a:gd name="T38" fmla="*/ 485 w 908"/>
              <a:gd name="T39" fmla="*/ 402 h 926"/>
              <a:gd name="T40" fmla="*/ 333 w 908"/>
              <a:gd name="T41" fmla="*/ 309 h 926"/>
              <a:gd name="T42" fmla="*/ 434 w 908"/>
              <a:gd name="T43" fmla="*/ 295 h 926"/>
              <a:gd name="T44" fmla="*/ 326 w 908"/>
              <a:gd name="T45" fmla="*/ 273 h 926"/>
              <a:gd name="T46" fmla="*/ 328 w 908"/>
              <a:gd name="T47" fmla="*/ 505 h 926"/>
              <a:gd name="T48" fmla="*/ 436 w 908"/>
              <a:gd name="T49" fmla="*/ 504 h 926"/>
              <a:gd name="T50" fmla="*/ 470 w 908"/>
              <a:gd name="T51" fmla="*/ 393 h 926"/>
              <a:gd name="T52" fmla="*/ 382 w 908"/>
              <a:gd name="T53" fmla="*/ 386 h 926"/>
              <a:gd name="T54" fmla="*/ 364 w 908"/>
              <a:gd name="T55" fmla="*/ 376 h 926"/>
              <a:gd name="T56" fmla="*/ 325 w 908"/>
              <a:gd name="T57" fmla="*/ 348 h 926"/>
              <a:gd name="T58" fmla="*/ 282 w 908"/>
              <a:gd name="T59" fmla="*/ 493 h 926"/>
              <a:gd name="T60" fmla="*/ 145 w 908"/>
              <a:gd name="T61" fmla="*/ 479 h 926"/>
              <a:gd name="T62" fmla="*/ 246 w 908"/>
              <a:gd name="T63" fmla="*/ 464 h 926"/>
              <a:gd name="T64" fmla="*/ 138 w 908"/>
              <a:gd name="T65" fmla="*/ 442 h 926"/>
              <a:gd name="T66" fmla="*/ 94 w 908"/>
              <a:gd name="T67" fmla="*/ 562 h 926"/>
              <a:gd name="T68" fmla="*/ 137 w 908"/>
              <a:gd name="T69" fmla="*/ 674 h 926"/>
              <a:gd name="T70" fmla="*/ 246 w 908"/>
              <a:gd name="T71" fmla="*/ 673 h 926"/>
              <a:gd name="T72" fmla="*/ 282 w 908"/>
              <a:gd name="T73" fmla="*/ 562 h 926"/>
              <a:gd name="T74" fmla="*/ 194 w 908"/>
              <a:gd name="T75" fmla="*/ 555 h 926"/>
              <a:gd name="T76" fmla="*/ 176 w 908"/>
              <a:gd name="T77" fmla="*/ 545 h 926"/>
              <a:gd name="T78" fmla="*/ 137 w 908"/>
              <a:gd name="T79" fmla="*/ 517 h 926"/>
              <a:gd name="T80" fmla="*/ 843 w 908"/>
              <a:gd name="T81" fmla="*/ 863 h 926"/>
              <a:gd name="T82" fmla="*/ 96 w 908"/>
              <a:gd name="T83" fmla="*/ 109 h 926"/>
              <a:gd name="T84" fmla="*/ 55 w 908"/>
              <a:gd name="T85" fmla="*/ 140 h 926"/>
              <a:gd name="T86" fmla="*/ 0 w 908"/>
              <a:gd name="T87" fmla="*/ 880 h 926"/>
              <a:gd name="T88" fmla="*/ 72 w 908"/>
              <a:gd name="T89" fmla="*/ 926 h 926"/>
              <a:gd name="T90" fmla="*/ 875 w 908"/>
              <a:gd name="T91" fmla="*/ 90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8" h="926">
                <a:moveTo>
                  <a:pt x="719" y="87"/>
                </a:moveTo>
                <a:cubicBezTo>
                  <a:pt x="713" y="87"/>
                  <a:pt x="707" y="81"/>
                  <a:pt x="705" y="72"/>
                </a:cubicBezTo>
                <a:cubicBezTo>
                  <a:pt x="702" y="63"/>
                  <a:pt x="705" y="53"/>
                  <a:pt x="712" y="51"/>
                </a:cubicBezTo>
                <a:cubicBezTo>
                  <a:pt x="714" y="22"/>
                  <a:pt x="735" y="0"/>
                  <a:pt x="762" y="0"/>
                </a:cubicBezTo>
                <a:cubicBezTo>
                  <a:pt x="789" y="0"/>
                  <a:pt x="811" y="22"/>
                  <a:pt x="813" y="51"/>
                </a:cubicBezTo>
                <a:cubicBezTo>
                  <a:pt x="819" y="53"/>
                  <a:pt x="822" y="63"/>
                  <a:pt x="820" y="72"/>
                </a:cubicBezTo>
                <a:cubicBezTo>
                  <a:pt x="817" y="81"/>
                  <a:pt x="812" y="86"/>
                  <a:pt x="806" y="87"/>
                </a:cubicBezTo>
                <a:cubicBezTo>
                  <a:pt x="798" y="110"/>
                  <a:pt x="782" y="132"/>
                  <a:pt x="763" y="132"/>
                </a:cubicBezTo>
                <a:cubicBezTo>
                  <a:pt x="745" y="132"/>
                  <a:pt x="728" y="110"/>
                  <a:pt x="719" y="87"/>
                </a:cubicBezTo>
                <a:moveTo>
                  <a:pt x="708" y="282"/>
                </a:moveTo>
                <a:cubicBezTo>
                  <a:pt x="708" y="837"/>
                  <a:pt x="708" y="837"/>
                  <a:pt x="708" y="837"/>
                </a:cubicBezTo>
                <a:cubicBezTo>
                  <a:pt x="817" y="837"/>
                  <a:pt x="817" y="837"/>
                  <a:pt x="817" y="837"/>
                </a:cubicBezTo>
                <a:cubicBezTo>
                  <a:pt x="817" y="282"/>
                  <a:pt x="817" y="282"/>
                  <a:pt x="817" y="282"/>
                </a:cubicBezTo>
                <a:cubicBezTo>
                  <a:pt x="839" y="279"/>
                  <a:pt x="854" y="275"/>
                  <a:pt x="856" y="270"/>
                </a:cubicBezTo>
                <a:cubicBezTo>
                  <a:pt x="857" y="270"/>
                  <a:pt x="857" y="270"/>
                  <a:pt x="857" y="270"/>
                </a:cubicBezTo>
                <a:cubicBezTo>
                  <a:pt x="856" y="171"/>
                  <a:pt x="856" y="171"/>
                  <a:pt x="856" y="171"/>
                </a:cubicBezTo>
                <a:cubicBezTo>
                  <a:pt x="853" y="152"/>
                  <a:pt x="837" y="136"/>
                  <a:pt x="814" y="126"/>
                </a:cubicBezTo>
                <a:cubicBezTo>
                  <a:pt x="773" y="194"/>
                  <a:pt x="773" y="194"/>
                  <a:pt x="773" y="194"/>
                </a:cubicBezTo>
                <a:cubicBezTo>
                  <a:pt x="768" y="163"/>
                  <a:pt x="768" y="163"/>
                  <a:pt x="768" y="163"/>
                </a:cubicBezTo>
                <a:cubicBezTo>
                  <a:pt x="771" y="161"/>
                  <a:pt x="774" y="158"/>
                  <a:pt x="774" y="153"/>
                </a:cubicBezTo>
                <a:cubicBezTo>
                  <a:pt x="774" y="147"/>
                  <a:pt x="768" y="142"/>
                  <a:pt x="762" y="142"/>
                </a:cubicBezTo>
                <a:cubicBezTo>
                  <a:pt x="756" y="142"/>
                  <a:pt x="750" y="147"/>
                  <a:pt x="750" y="153"/>
                </a:cubicBezTo>
                <a:cubicBezTo>
                  <a:pt x="750" y="158"/>
                  <a:pt x="753" y="161"/>
                  <a:pt x="756" y="163"/>
                </a:cubicBezTo>
                <a:cubicBezTo>
                  <a:pt x="751" y="194"/>
                  <a:pt x="751" y="194"/>
                  <a:pt x="751" y="194"/>
                </a:cubicBezTo>
                <a:cubicBezTo>
                  <a:pt x="711" y="126"/>
                  <a:pt x="711" y="126"/>
                  <a:pt x="711" y="126"/>
                </a:cubicBezTo>
                <a:cubicBezTo>
                  <a:pt x="688" y="136"/>
                  <a:pt x="672" y="152"/>
                  <a:pt x="668" y="171"/>
                </a:cubicBezTo>
                <a:cubicBezTo>
                  <a:pt x="667" y="171"/>
                  <a:pt x="667" y="171"/>
                  <a:pt x="667" y="171"/>
                </a:cubicBezTo>
                <a:cubicBezTo>
                  <a:pt x="667" y="270"/>
                  <a:pt x="667" y="270"/>
                  <a:pt x="667" y="270"/>
                </a:cubicBezTo>
                <a:cubicBezTo>
                  <a:pt x="668" y="270"/>
                  <a:pt x="668" y="270"/>
                  <a:pt x="668" y="270"/>
                </a:cubicBezTo>
                <a:cubicBezTo>
                  <a:pt x="671" y="275"/>
                  <a:pt x="686" y="279"/>
                  <a:pt x="708" y="282"/>
                </a:cubicBezTo>
                <a:moveTo>
                  <a:pt x="536" y="218"/>
                </a:moveTo>
                <a:cubicBezTo>
                  <a:pt x="546" y="241"/>
                  <a:pt x="562" y="263"/>
                  <a:pt x="581" y="263"/>
                </a:cubicBezTo>
                <a:cubicBezTo>
                  <a:pt x="600" y="263"/>
                  <a:pt x="616" y="241"/>
                  <a:pt x="624" y="218"/>
                </a:cubicBezTo>
                <a:cubicBezTo>
                  <a:pt x="630" y="218"/>
                  <a:pt x="635" y="212"/>
                  <a:pt x="637" y="204"/>
                </a:cubicBezTo>
                <a:cubicBezTo>
                  <a:pt x="640" y="194"/>
                  <a:pt x="637" y="184"/>
                  <a:pt x="630" y="182"/>
                </a:cubicBezTo>
                <a:cubicBezTo>
                  <a:pt x="629" y="154"/>
                  <a:pt x="607" y="131"/>
                  <a:pt x="580" y="131"/>
                </a:cubicBezTo>
                <a:cubicBezTo>
                  <a:pt x="553" y="131"/>
                  <a:pt x="531" y="154"/>
                  <a:pt x="530" y="182"/>
                </a:cubicBezTo>
                <a:cubicBezTo>
                  <a:pt x="523" y="184"/>
                  <a:pt x="520" y="194"/>
                  <a:pt x="523" y="204"/>
                </a:cubicBezTo>
                <a:cubicBezTo>
                  <a:pt x="525" y="212"/>
                  <a:pt x="531" y="218"/>
                  <a:pt x="536" y="218"/>
                </a:cubicBezTo>
                <a:moveTo>
                  <a:pt x="534" y="414"/>
                </a:moveTo>
                <a:cubicBezTo>
                  <a:pt x="524" y="414"/>
                  <a:pt x="524" y="414"/>
                  <a:pt x="524" y="414"/>
                </a:cubicBezTo>
                <a:cubicBezTo>
                  <a:pt x="524" y="837"/>
                  <a:pt x="524" y="837"/>
                  <a:pt x="524" y="837"/>
                </a:cubicBezTo>
                <a:cubicBezTo>
                  <a:pt x="633" y="837"/>
                  <a:pt x="633" y="837"/>
                  <a:pt x="633" y="837"/>
                </a:cubicBezTo>
                <a:cubicBezTo>
                  <a:pt x="633" y="414"/>
                  <a:pt x="633" y="414"/>
                  <a:pt x="633" y="414"/>
                </a:cubicBezTo>
                <a:cubicBezTo>
                  <a:pt x="626" y="414"/>
                  <a:pt x="626" y="414"/>
                  <a:pt x="626" y="414"/>
                </a:cubicBezTo>
                <a:cubicBezTo>
                  <a:pt x="653" y="412"/>
                  <a:pt x="671" y="407"/>
                  <a:pt x="674" y="402"/>
                </a:cubicBezTo>
                <a:cubicBezTo>
                  <a:pt x="675" y="402"/>
                  <a:pt x="675" y="402"/>
                  <a:pt x="675" y="402"/>
                </a:cubicBezTo>
                <a:cubicBezTo>
                  <a:pt x="674" y="302"/>
                  <a:pt x="674" y="302"/>
                  <a:pt x="674" y="302"/>
                </a:cubicBezTo>
                <a:cubicBezTo>
                  <a:pt x="670" y="283"/>
                  <a:pt x="654" y="267"/>
                  <a:pt x="631" y="257"/>
                </a:cubicBezTo>
                <a:cubicBezTo>
                  <a:pt x="591" y="325"/>
                  <a:pt x="591" y="325"/>
                  <a:pt x="591" y="325"/>
                </a:cubicBezTo>
                <a:cubicBezTo>
                  <a:pt x="586" y="295"/>
                  <a:pt x="586" y="295"/>
                  <a:pt x="586" y="295"/>
                </a:cubicBezTo>
                <a:cubicBezTo>
                  <a:pt x="589" y="293"/>
                  <a:pt x="591" y="289"/>
                  <a:pt x="591" y="285"/>
                </a:cubicBezTo>
                <a:cubicBezTo>
                  <a:pt x="591" y="278"/>
                  <a:pt x="586" y="273"/>
                  <a:pt x="580" y="273"/>
                </a:cubicBezTo>
                <a:cubicBezTo>
                  <a:pt x="573" y="273"/>
                  <a:pt x="568" y="278"/>
                  <a:pt x="568" y="285"/>
                </a:cubicBezTo>
                <a:cubicBezTo>
                  <a:pt x="568" y="289"/>
                  <a:pt x="570" y="293"/>
                  <a:pt x="574" y="295"/>
                </a:cubicBezTo>
                <a:cubicBezTo>
                  <a:pt x="569" y="325"/>
                  <a:pt x="569" y="325"/>
                  <a:pt x="569" y="325"/>
                </a:cubicBezTo>
                <a:cubicBezTo>
                  <a:pt x="528" y="257"/>
                  <a:pt x="528" y="257"/>
                  <a:pt x="528" y="257"/>
                </a:cubicBezTo>
                <a:cubicBezTo>
                  <a:pt x="505" y="267"/>
                  <a:pt x="489" y="283"/>
                  <a:pt x="486" y="302"/>
                </a:cubicBezTo>
                <a:cubicBezTo>
                  <a:pt x="485" y="302"/>
                  <a:pt x="485" y="302"/>
                  <a:pt x="485" y="302"/>
                </a:cubicBezTo>
                <a:cubicBezTo>
                  <a:pt x="485" y="402"/>
                  <a:pt x="485" y="402"/>
                  <a:pt x="485" y="402"/>
                </a:cubicBezTo>
                <a:cubicBezTo>
                  <a:pt x="486" y="402"/>
                  <a:pt x="486" y="402"/>
                  <a:pt x="486" y="402"/>
                </a:cubicBezTo>
                <a:cubicBezTo>
                  <a:pt x="489" y="407"/>
                  <a:pt x="507" y="412"/>
                  <a:pt x="534" y="414"/>
                </a:cubicBezTo>
                <a:moveTo>
                  <a:pt x="333" y="309"/>
                </a:moveTo>
                <a:cubicBezTo>
                  <a:pt x="342" y="332"/>
                  <a:pt x="359" y="354"/>
                  <a:pt x="378" y="354"/>
                </a:cubicBezTo>
                <a:cubicBezTo>
                  <a:pt x="396" y="354"/>
                  <a:pt x="412" y="332"/>
                  <a:pt x="421" y="309"/>
                </a:cubicBezTo>
                <a:cubicBezTo>
                  <a:pt x="426" y="309"/>
                  <a:pt x="432" y="303"/>
                  <a:pt x="434" y="295"/>
                </a:cubicBezTo>
                <a:cubicBezTo>
                  <a:pt x="436" y="285"/>
                  <a:pt x="433" y="275"/>
                  <a:pt x="427" y="273"/>
                </a:cubicBezTo>
                <a:cubicBezTo>
                  <a:pt x="425" y="244"/>
                  <a:pt x="403" y="222"/>
                  <a:pt x="376" y="222"/>
                </a:cubicBezTo>
                <a:cubicBezTo>
                  <a:pt x="350" y="222"/>
                  <a:pt x="328" y="244"/>
                  <a:pt x="326" y="273"/>
                </a:cubicBezTo>
                <a:cubicBezTo>
                  <a:pt x="320" y="275"/>
                  <a:pt x="316" y="285"/>
                  <a:pt x="319" y="295"/>
                </a:cubicBezTo>
                <a:cubicBezTo>
                  <a:pt x="321" y="303"/>
                  <a:pt x="327" y="309"/>
                  <a:pt x="333" y="309"/>
                </a:cubicBezTo>
                <a:moveTo>
                  <a:pt x="328" y="505"/>
                </a:moveTo>
                <a:cubicBezTo>
                  <a:pt x="328" y="837"/>
                  <a:pt x="328" y="837"/>
                  <a:pt x="328" y="837"/>
                </a:cubicBezTo>
                <a:cubicBezTo>
                  <a:pt x="436" y="837"/>
                  <a:pt x="436" y="837"/>
                  <a:pt x="436" y="837"/>
                </a:cubicBezTo>
                <a:cubicBezTo>
                  <a:pt x="436" y="504"/>
                  <a:pt x="436" y="504"/>
                  <a:pt x="436" y="504"/>
                </a:cubicBezTo>
                <a:cubicBezTo>
                  <a:pt x="455" y="501"/>
                  <a:pt x="468" y="497"/>
                  <a:pt x="471" y="493"/>
                </a:cubicBezTo>
                <a:cubicBezTo>
                  <a:pt x="471" y="493"/>
                  <a:pt x="471" y="493"/>
                  <a:pt x="471" y="493"/>
                </a:cubicBezTo>
                <a:cubicBezTo>
                  <a:pt x="470" y="393"/>
                  <a:pt x="470" y="393"/>
                  <a:pt x="470" y="393"/>
                </a:cubicBezTo>
                <a:cubicBezTo>
                  <a:pt x="467" y="374"/>
                  <a:pt x="451" y="358"/>
                  <a:pt x="428" y="348"/>
                </a:cubicBezTo>
                <a:cubicBezTo>
                  <a:pt x="387" y="416"/>
                  <a:pt x="387" y="416"/>
                  <a:pt x="387" y="416"/>
                </a:cubicBezTo>
                <a:cubicBezTo>
                  <a:pt x="382" y="386"/>
                  <a:pt x="382" y="386"/>
                  <a:pt x="382" y="386"/>
                </a:cubicBezTo>
                <a:cubicBezTo>
                  <a:pt x="386" y="384"/>
                  <a:pt x="388" y="380"/>
                  <a:pt x="388" y="376"/>
                </a:cubicBezTo>
                <a:cubicBezTo>
                  <a:pt x="388" y="369"/>
                  <a:pt x="383" y="364"/>
                  <a:pt x="376" y="364"/>
                </a:cubicBezTo>
                <a:cubicBezTo>
                  <a:pt x="370" y="364"/>
                  <a:pt x="364" y="369"/>
                  <a:pt x="364" y="376"/>
                </a:cubicBezTo>
                <a:cubicBezTo>
                  <a:pt x="364" y="380"/>
                  <a:pt x="367" y="384"/>
                  <a:pt x="370" y="386"/>
                </a:cubicBezTo>
                <a:cubicBezTo>
                  <a:pt x="365" y="416"/>
                  <a:pt x="365" y="416"/>
                  <a:pt x="365" y="416"/>
                </a:cubicBezTo>
                <a:cubicBezTo>
                  <a:pt x="325" y="348"/>
                  <a:pt x="325" y="348"/>
                  <a:pt x="325" y="348"/>
                </a:cubicBezTo>
                <a:cubicBezTo>
                  <a:pt x="302" y="358"/>
                  <a:pt x="286" y="374"/>
                  <a:pt x="282" y="393"/>
                </a:cubicBezTo>
                <a:cubicBezTo>
                  <a:pt x="282" y="393"/>
                  <a:pt x="282" y="393"/>
                  <a:pt x="282" y="393"/>
                </a:cubicBezTo>
                <a:cubicBezTo>
                  <a:pt x="282" y="493"/>
                  <a:pt x="282" y="493"/>
                  <a:pt x="282" y="493"/>
                </a:cubicBezTo>
                <a:cubicBezTo>
                  <a:pt x="282" y="493"/>
                  <a:pt x="282" y="493"/>
                  <a:pt x="282" y="493"/>
                </a:cubicBezTo>
                <a:cubicBezTo>
                  <a:pt x="285" y="498"/>
                  <a:pt x="303" y="502"/>
                  <a:pt x="328" y="505"/>
                </a:cubicBezTo>
                <a:moveTo>
                  <a:pt x="145" y="479"/>
                </a:moveTo>
                <a:cubicBezTo>
                  <a:pt x="154" y="502"/>
                  <a:pt x="171" y="523"/>
                  <a:pt x="190" y="523"/>
                </a:cubicBezTo>
                <a:cubicBezTo>
                  <a:pt x="208" y="523"/>
                  <a:pt x="224" y="502"/>
                  <a:pt x="232" y="479"/>
                </a:cubicBezTo>
                <a:cubicBezTo>
                  <a:pt x="238" y="478"/>
                  <a:pt x="244" y="472"/>
                  <a:pt x="246" y="464"/>
                </a:cubicBezTo>
                <a:cubicBezTo>
                  <a:pt x="248" y="454"/>
                  <a:pt x="245" y="445"/>
                  <a:pt x="239" y="442"/>
                </a:cubicBezTo>
                <a:cubicBezTo>
                  <a:pt x="237" y="414"/>
                  <a:pt x="215" y="391"/>
                  <a:pt x="188" y="391"/>
                </a:cubicBezTo>
                <a:cubicBezTo>
                  <a:pt x="161" y="391"/>
                  <a:pt x="140" y="414"/>
                  <a:pt x="138" y="442"/>
                </a:cubicBezTo>
                <a:cubicBezTo>
                  <a:pt x="132" y="445"/>
                  <a:pt x="128" y="454"/>
                  <a:pt x="131" y="464"/>
                </a:cubicBezTo>
                <a:cubicBezTo>
                  <a:pt x="133" y="473"/>
                  <a:pt x="139" y="478"/>
                  <a:pt x="145" y="479"/>
                </a:cubicBezTo>
                <a:moveTo>
                  <a:pt x="94" y="562"/>
                </a:moveTo>
                <a:cubicBezTo>
                  <a:pt x="94" y="662"/>
                  <a:pt x="94" y="662"/>
                  <a:pt x="94" y="662"/>
                </a:cubicBezTo>
                <a:cubicBezTo>
                  <a:pt x="94" y="662"/>
                  <a:pt x="94" y="662"/>
                  <a:pt x="94" y="662"/>
                </a:cubicBezTo>
                <a:cubicBezTo>
                  <a:pt x="97" y="667"/>
                  <a:pt x="113" y="671"/>
                  <a:pt x="137" y="674"/>
                </a:cubicBezTo>
                <a:cubicBezTo>
                  <a:pt x="137" y="837"/>
                  <a:pt x="137" y="837"/>
                  <a:pt x="137" y="837"/>
                </a:cubicBezTo>
                <a:cubicBezTo>
                  <a:pt x="246" y="837"/>
                  <a:pt x="246" y="837"/>
                  <a:pt x="246" y="837"/>
                </a:cubicBezTo>
                <a:cubicBezTo>
                  <a:pt x="246" y="673"/>
                  <a:pt x="246" y="673"/>
                  <a:pt x="246" y="673"/>
                </a:cubicBezTo>
                <a:cubicBezTo>
                  <a:pt x="266" y="671"/>
                  <a:pt x="280" y="667"/>
                  <a:pt x="283" y="662"/>
                </a:cubicBezTo>
                <a:cubicBezTo>
                  <a:pt x="283" y="662"/>
                  <a:pt x="283" y="662"/>
                  <a:pt x="283" y="662"/>
                </a:cubicBezTo>
                <a:cubicBezTo>
                  <a:pt x="282" y="562"/>
                  <a:pt x="282" y="562"/>
                  <a:pt x="282" y="562"/>
                </a:cubicBezTo>
                <a:cubicBezTo>
                  <a:pt x="279" y="543"/>
                  <a:pt x="263" y="527"/>
                  <a:pt x="240" y="517"/>
                </a:cubicBezTo>
                <a:cubicBezTo>
                  <a:pt x="199" y="586"/>
                  <a:pt x="199" y="586"/>
                  <a:pt x="199" y="586"/>
                </a:cubicBezTo>
                <a:cubicBezTo>
                  <a:pt x="194" y="555"/>
                  <a:pt x="194" y="555"/>
                  <a:pt x="194" y="555"/>
                </a:cubicBezTo>
                <a:cubicBezTo>
                  <a:pt x="198" y="553"/>
                  <a:pt x="200" y="549"/>
                  <a:pt x="200" y="545"/>
                </a:cubicBezTo>
                <a:cubicBezTo>
                  <a:pt x="200" y="539"/>
                  <a:pt x="195" y="533"/>
                  <a:pt x="188" y="533"/>
                </a:cubicBezTo>
                <a:cubicBezTo>
                  <a:pt x="182" y="533"/>
                  <a:pt x="176" y="539"/>
                  <a:pt x="176" y="545"/>
                </a:cubicBezTo>
                <a:cubicBezTo>
                  <a:pt x="176" y="549"/>
                  <a:pt x="179" y="553"/>
                  <a:pt x="182" y="555"/>
                </a:cubicBezTo>
                <a:cubicBezTo>
                  <a:pt x="177" y="585"/>
                  <a:pt x="177" y="585"/>
                  <a:pt x="177" y="585"/>
                </a:cubicBezTo>
                <a:cubicBezTo>
                  <a:pt x="137" y="517"/>
                  <a:pt x="137" y="517"/>
                  <a:pt x="137" y="517"/>
                </a:cubicBezTo>
                <a:cubicBezTo>
                  <a:pt x="114" y="527"/>
                  <a:pt x="98" y="543"/>
                  <a:pt x="94" y="562"/>
                </a:cubicBezTo>
                <a:close/>
                <a:moveTo>
                  <a:pt x="875" y="838"/>
                </a:moveTo>
                <a:cubicBezTo>
                  <a:pt x="860" y="838"/>
                  <a:pt x="847" y="849"/>
                  <a:pt x="843" y="863"/>
                </a:cubicBezTo>
                <a:cubicBezTo>
                  <a:pt x="72" y="863"/>
                  <a:pt x="72" y="863"/>
                  <a:pt x="72" y="863"/>
                </a:cubicBezTo>
                <a:cubicBezTo>
                  <a:pt x="72" y="140"/>
                  <a:pt x="72" y="140"/>
                  <a:pt x="72" y="140"/>
                </a:cubicBezTo>
                <a:cubicBezTo>
                  <a:pt x="86" y="136"/>
                  <a:pt x="96" y="124"/>
                  <a:pt x="96" y="109"/>
                </a:cubicBezTo>
                <a:cubicBezTo>
                  <a:pt x="96" y="91"/>
                  <a:pt x="81" y="76"/>
                  <a:pt x="63" y="76"/>
                </a:cubicBezTo>
                <a:cubicBezTo>
                  <a:pt x="45" y="76"/>
                  <a:pt x="31" y="91"/>
                  <a:pt x="31" y="109"/>
                </a:cubicBezTo>
                <a:cubicBezTo>
                  <a:pt x="31" y="124"/>
                  <a:pt x="41" y="136"/>
                  <a:pt x="55" y="140"/>
                </a:cubicBezTo>
                <a:cubicBezTo>
                  <a:pt x="55" y="863"/>
                  <a:pt x="55" y="863"/>
                  <a:pt x="55" y="863"/>
                </a:cubicBezTo>
                <a:cubicBezTo>
                  <a:pt x="0" y="863"/>
                  <a:pt x="0" y="863"/>
                  <a:pt x="0" y="863"/>
                </a:cubicBezTo>
                <a:cubicBezTo>
                  <a:pt x="0" y="880"/>
                  <a:pt x="0" y="880"/>
                  <a:pt x="0" y="880"/>
                </a:cubicBezTo>
                <a:cubicBezTo>
                  <a:pt x="55" y="880"/>
                  <a:pt x="55" y="880"/>
                  <a:pt x="55" y="880"/>
                </a:cubicBezTo>
                <a:cubicBezTo>
                  <a:pt x="55" y="926"/>
                  <a:pt x="55" y="926"/>
                  <a:pt x="55" y="926"/>
                </a:cubicBezTo>
                <a:cubicBezTo>
                  <a:pt x="72" y="926"/>
                  <a:pt x="72" y="926"/>
                  <a:pt x="72" y="926"/>
                </a:cubicBezTo>
                <a:cubicBezTo>
                  <a:pt x="72" y="880"/>
                  <a:pt x="72" y="880"/>
                  <a:pt x="72" y="880"/>
                </a:cubicBezTo>
                <a:cubicBezTo>
                  <a:pt x="844" y="880"/>
                  <a:pt x="844" y="880"/>
                  <a:pt x="844" y="880"/>
                </a:cubicBezTo>
                <a:cubicBezTo>
                  <a:pt x="848" y="893"/>
                  <a:pt x="861" y="902"/>
                  <a:pt x="875" y="902"/>
                </a:cubicBezTo>
                <a:cubicBezTo>
                  <a:pt x="893" y="902"/>
                  <a:pt x="908" y="888"/>
                  <a:pt x="908" y="870"/>
                </a:cubicBezTo>
                <a:cubicBezTo>
                  <a:pt x="908" y="852"/>
                  <a:pt x="893" y="838"/>
                  <a:pt x="875" y="838"/>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Freeform 941"/>
          <p:cNvSpPr>
            <a:spLocks noEditPoints="1"/>
          </p:cNvSpPr>
          <p:nvPr/>
        </p:nvSpPr>
        <p:spPr bwMode="auto">
          <a:xfrm>
            <a:off x="1821187" y="2054033"/>
            <a:ext cx="896288" cy="540134"/>
          </a:xfrm>
          <a:custGeom>
            <a:avLst/>
            <a:gdLst>
              <a:gd name="T0" fmla="*/ 803 w 1093"/>
              <a:gd name="T1" fmla="*/ 394 h 659"/>
              <a:gd name="T2" fmla="*/ 677 w 1093"/>
              <a:gd name="T3" fmla="*/ 275 h 659"/>
              <a:gd name="T4" fmla="*/ 751 w 1093"/>
              <a:gd name="T5" fmla="*/ 155 h 659"/>
              <a:gd name="T6" fmla="*/ 794 w 1093"/>
              <a:gd name="T7" fmla="*/ 194 h 659"/>
              <a:gd name="T8" fmla="*/ 845 w 1093"/>
              <a:gd name="T9" fmla="*/ 258 h 659"/>
              <a:gd name="T10" fmla="*/ 744 w 1093"/>
              <a:gd name="T11" fmla="*/ 268 h 659"/>
              <a:gd name="T12" fmla="*/ 870 w 1093"/>
              <a:gd name="T13" fmla="*/ 388 h 659"/>
              <a:gd name="T14" fmla="*/ 792 w 1093"/>
              <a:gd name="T15" fmla="*/ 515 h 659"/>
              <a:gd name="T16" fmla="*/ 749 w 1093"/>
              <a:gd name="T17" fmla="*/ 473 h 659"/>
              <a:gd name="T18" fmla="*/ 687 w 1093"/>
              <a:gd name="T19" fmla="*/ 402 h 659"/>
              <a:gd name="T20" fmla="*/ 766 w 1093"/>
              <a:gd name="T21" fmla="*/ 0 h 659"/>
              <a:gd name="T22" fmla="*/ 610 w 1093"/>
              <a:gd name="T23" fmla="*/ 134 h 659"/>
              <a:gd name="T24" fmla="*/ 1014 w 1093"/>
              <a:gd name="T25" fmla="*/ 329 h 659"/>
              <a:gd name="T26" fmla="*/ 611 w 1093"/>
              <a:gd name="T27" fmla="*/ 525 h 659"/>
              <a:gd name="T28" fmla="*/ 766 w 1093"/>
              <a:gd name="T29" fmla="*/ 658 h 659"/>
              <a:gd name="T30" fmla="*/ 766 w 1093"/>
              <a:gd name="T31" fmla="*/ 0 h 659"/>
              <a:gd name="T32" fmla="*/ 654 w 1093"/>
              <a:gd name="T33" fmla="*/ 330 h 659"/>
              <a:gd name="T34" fmla="*/ 0 w 1093"/>
              <a:gd name="T35" fmla="*/ 330 h 659"/>
              <a:gd name="T36" fmla="*/ 327 w 1093"/>
              <a:gd name="T37" fmla="*/ 580 h 659"/>
              <a:gd name="T38" fmla="*/ 327 w 1093"/>
              <a:gd name="T39" fmla="*/ 79 h 659"/>
              <a:gd name="T40" fmla="*/ 327 w 1093"/>
              <a:gd name="T41" fmla="*/ 580 h 659"/>
              <a:gd name="T42" fmla="*/ 355 w 1093"/>
              <a:gd name="T43" fmla="*/ 276 h 659"/>
              <a:gd name="T44" fmla="*/ 333 w 1093"/>
              <a:gd name="T45" fmla="*/ 330 h 659"/>
              <a:gd name="T46" fmla="*/ 283 w 1093"/>
              <a:gd name="T47" fmla="*/ 209 h 659"/>
              <a:gd name="T48" fmla="*/ 290 w 1093"/>
              <a:gd name="T49" fmla="*/ 356 h 659"/>
              <a:gd name="T50" fmla="*/ 249 w 1093"/>
              <a:gd name="T51" fmla="*/ 388 h 659"/>
              <a:gd name="T52" fmla="*/ 299 w 1093"/>
              <a:gd name="T53" fmla="*/ 403 h 659"/>
              <a:gd name="T54" fmla="*/ 249 w 1093"/>
              <a:gd name="T55" fmla="*/ 435 h 659"/>
              <a:gd name="T56" fmla="*/ 299 w 1093"/>
              <a:gd name="T57" fmla="*/ 489 h 659"/>
              <a:gd name="T58" fmla="*/ 362 w 1093"/>
              <a:gd name="T59" fmla="*/ 435 h 659"/>
              <a:gd name="T60" fmla="*/ 403 w 1093"/>
              <a:gd name="T61" fmla="*/ 403 h 659"/>
              <a:gd name="T62" fmla="*/ 362 w 1093"/>
              <a:gd name="T63" fmla="*/ 388 h 659"/>
              <a:gd name="T64" fmla="*/ 403 w 1093"/>
              <a:gd name="T65" fmla="*/ 356 h 659"/>
              <a:gd name="T66" fmla="*/ 455 w 1093"/>
              <a:gd name="T67" fmla="*/ 20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3" h="659">
                <a:moveTo>
                  <a:pt x="760" y="422"/>
                </a:moveTo>
                <a:cubicBezTo>
                  <a:pt x="786" y="422"/>
                  <a:pt x="803" y="411"/>
                  <a:pt x="803" y="394"/>
                </a:cubicBezTo>
                <a:cubicBezTo>
                  <a:pt x="803" y="377"/>
                  <a:pt x="789" y="367"/>
                  <a:pt x="756" y="356"/>
                </a:cubicBezTo>
                <a:cubicBezTo>
                  <a:pt x="709" y="340"/>
                  <a:pt x="677" y="318"/>
                  <a:pt x="677" y="275"/>
                </a:cubicBezTo>
                <a:cubicBezTo>
                  <a:pt x="677" y="236"/>
                  <a:pt x="704" y="206"/>
                  <a:pt x="751" y="197"/>
                </a:cubicBezTo>
                <a:cubicBezTo>
                  <a:pt x="751" y="155"/>
                  <a:pt x="751" y="155"/>
                  <a:pt x="751" y="155"/>
                </a:cubicBezTo>
                <a:cubicBezTo>
                  <a:pt x="794" y="155"/>
                  <a:pt x="794" y="155"/>
                  <a:pt x="794" y="155"/>
                </a:cubicBezTo>
                <a:cubicBezTo>
                  <a:pt x="794" y="194"/>
                  <a:pt x="794" y="194"/>
                  <a:pt x="794" y="194"/>
                </a:cubicBezTo>
                <a:cubicBezTo>
                  <a:pt x="823" y="195"/>
                  <a:pt x="843" y="201"/>
                  <a:pt x="859" y="208"/>
                </a:cubicBezTo>
                <a:cubicBezTo>
                  <a:pt x="845" y="258"/>
                  <a:pt x="845" y="258"/>
                  <a:pt x="845" y="258"/>
                </a:cubicBezTo>
                <a:cubicBezTo>
                  <a:pt x="834" y="253"/>
                  <a:pt x="814" y="243"/>
                  <a:pt x="782" y="243"/>
                </a:cubicBezTo>
                <a:cubicBezTo>
                  <a:pt x="753" y="243"/>
                  <a:pt x="744" y="255"/>
                  <a:pt x="744" y="268"/>
                </a:cubicBezTo>
                <a:cubicBezTo>
                  <a:pt x="744" y="282"/>
                  <a:pt x="759" y="292"/>
                  <a:pt x="797" y="305"/>
                </a:cubicBezTo>
                <a:cubicBezTo>
                  <a:pt x="850" y="324"/>
                  <a:pt x="870" y="348"/>
                  <a:pt x="870" y="388"/>
                </a:cubicBezTo>
                <a:cubicBezTo>
                  <a:pt x="870" y="427"/>
                  <a:pt x="843" y="461"/>
                  <a:pt x="792" y="469"/>
                </a:cubicBezTo>
                <a:cubicBezTo>
                  <a:pt x="792" y="515"/>
                  <a:pt x="792" y="515"/>
                  <a:pt x="792" y="515"/>
                </a:cubicBezTo>
                <a:cubicBezTo>
                  <a:pt x="749" y="515"/>
                  <a:pt x="749" y="515"/>
                  <a:pt x="749" y="515"/>
                </a:cubicBezTo>
                <a:cubicBezTo>
                  <a:pt x="749" y="473"/>
                  <a:pt x="749" y="473"/>
                  <a:pt x="749" y="473"/>
                </a:cubicBezTo>
                <a:cubicBezTo>
                  <a:pt x="719" y="471"/>
                  <a:pt x="691" y="463"/>
                  <a:pt x="674" y="454"/>
                </a:cubicBezTo>
                <a:cubicBezTo>
                  <a:pt x="687" y="402"/>
                  <a:pt x="687" y="402"/>
                  <a:pt x="687" y="402"/>
                </a:cubicBezTo>
                <a:cubicBezTo>
                  <a:pt x="706" y="412"/>
                  <a:pt x="732" y="422"/>
                  <a:pt x="760" y="422"/>
                </a:cubicBezTo>
                <a:moveTo>
                  <a:pt x="766" y="0"/>
                </a:moveTo>
                <a:cubicBezTo>
                  <a:pt x="687" y="0"/>
                  <a:pt x="615" y="28"/>
                  <a:pt x="559" y="74"/>
                </a:cubicBezTo>
                <a:cubicBezTo>
                  <a:pt x="578" y="92"/>
                  <a:pt x="595" y="112"/>
                  <a:pt x="610" y="134"/>
                </a:cubicBezTo>
                <a:cubicBezTo>
                  <a:pt x="653" y="99"/>
                  <a:pt x="707" y="78"/>
                  <a:pt x="766" y="78"/>
                </a:cubicBezTo>
                <a:cubicBezTo>
                  <a:pt x="903" y="78"/>
                  <a:pt x="1014" y="191"/>
                  <a:pt x="1014" y="329"/>
                </a:cubicBezTo>
                <a:cubicBezTo>
                  <a:pt x="1014" y="467"/>
                  <a:pt x="903" y="580"/>
                  <a:pt x="766" y="580"/>
                </a:cubicBezTo>
                <a:cubicBezTo>
                  <a:pt x="707" y="580"/>
                  <a:pt x="653" y="559"/>
                  <a:pt x="611" y="525"/>
                </a:cubicBezTo>
                <a:cubicBezTo>
                  <a:pt x="596" y="547"/>
                  <a:pt x="579" y="567"/>
                  <a:pt x="560" y="584"/>
                </a:cubicBezTo>
                <a:cubicBezTo>
                  <a:pt x="616" y="630"/>
                  <a:pt x="688" y="658"/>
                  <a:pt x="766" y="658"/>
                </a:cubicBezTo>
                <a:cubicBezTo>
                  <a:pt x="946" y="658"/>
                  <a:pt x="1093" y="511"/>
                  <a:pt x="1093" y="329"/>
                </a:cubicBezTo>
                <a:cubicBezTo>
                  <a:pt x="1093" y="147"/>
                  <a:pt x="946" y="0"/>
                  <a:pt x="766" y="0"/>
                </a:cubicBezTo>
                <a:moveTo>
                  <a:pt x="327" y="0"/>
                </a:moveTo>
                <a:cubicBezTo>
                  <a:pt x="508" y="0"/>
                  <a:pt x="654" y="148"/>
                  <a:pt x="654" y="330"/>
                </a:cubicBezTo>
                <a:cubicBezTo>
                  <a:pt x="654" y="512"/>
                  <a:pt x="508" y="659"/>
                  <a:pt x="327" y="659"/>
                </a:cubicBezTo>
                <a:cubicBezTo>
                  <a:pt x="147" y="659"/>
                  <a:pt x="0" y="512"/>
                  <a:pt x="0" y="330"/>
                </a:cubicBezTo>
                <a:cubicBezTo>
                  <a:pt x="0" y="148"/>
                  <a:pt x="147" y="0"/>
                  <a:pt x="327" y="0"/>
                </a:cubicBezTo>
                <a:moveTo>
                  <a:pt x="327" y="580"/>
                </a:moveTo>
                <a:cubicBezTo>
                  <a:pt x="464" y="580"/>
                  <a:pt x="576" y="468"/>
                  <a:pt x="576" y="330"/>
                </a:cubicBezTo>
                <a:cubicBezTo>
                  <a:pt x="576" y="191"/>
                  <a:pt x="464" y="79"/>
                  <a:pt x="327" y="79"/>
                </a:cubicBezTo>
                <a:cubicBezTo>
                  <a:pt x="190" y="79"/>
                  <a:pt x="79" y="191"/>
                  <a:pt x="79" y="330"/>
                </a:cubicBezTo>
                <a:cubicBezTo>
                  <a:pt x="79" y="468"/>
                  <a:pt x="190" y="580"/>
                  <a:pt x="327" y="580"/>
                </a:cubicBezTo>
                <a:moveTo>
                  <a:pt x="384" y="209"/>
                </a:moveTo>
                <a:cubicBezTo>
                  <a:pt x="355" y="276"/>
                  <a:pt x="355" y="276"/>
                  <a:pt x="355" y="276"/>
                </a:cubicBezTo>
                <a:cubicBezTo>
                  <a:pt x="347" y="296"/>
                  <a:pt x="340" y="312"/>
                  <a:pt x="334" y="330"/>
                </a:cubicBezTo>
                <a:cubicBezTo>
                  <a:pt x="333" y="330"/>
                  <a:pt x="333" y="330"/>
                  <a:pt x="333" y="330"/>
                </a:cubicBezTo>
                <a:cubicBezTo>
                  <a:pt x="327" y="312"/>
                  <a:pt x="320" y="297"/>
                  <a:pt x="312" y="276"/>
                </a:cubicBezTo>
                <a:cubicBezTo>
                  <a:pt x="283" y="209"/>
                  <a:pt x="283" y="209"/>
                  <a:pt x="283" y="209"/>
                </a:cubicBezTo>
                <a:cubicBezTo>
                  <a:pt x="211" y="209"/>
                  <a:pt x="211" y="209"/>
                  <a:pt x="211" y="209"/>
                </a:cubicBezTo>
                <a:cubicBezTo>
                  <a:pt x="290" y="356"/>
                  <a:pt x="290" y="356"/>
                  <a:pt x="290" y="356"/>
                </a:cubicBezTo>
                <a:cubicBezTo>
                  <a:pt x="249" y="356"/>
                  <a:pt x="249" y="356"/>
                  <a:pt x="249" y="356"/>
                </a:cubicBezTo>
                <a:cubicBezTo>
                  <a:pt x="249" y="388"/>
                  <a:pt x="249" y="388"/>
                  <a:pt x="249" y="388"/>
                </a:cubicBezTo>
                <a:cubicBezTo>
                  <a:pt x="299" y="388"/>
                  <a:pt x="299" y="388"/>
                  <a:pt x="299" y="388"/>
                </a:cubicBezTo>
                <a:cubicBezTo>
                  <a:pt x="299" y="403"/>
                  <a:pt x="299" y="403"/>
                  <a:pt x="299" y="403"/>
                </a:cubicBezTo>
                <a:cubicBezTo>
                  <a:pt x="249" y="403"/>
                  <a:pt x="249" y="403"/>
                  <a:pt x="249" y="403"/>
                </a:cubicBezTo>
                <a:cubicBezTo>
                  <a:pt x="249" y="435"/>
                  <a:pt x="249" y="435"/>
                  <a:pt x="249" y="435"/>
                </a:cubicBezTo>
                <a:cubicBezTo>
                  <a:pt x="299" y="435"/>
                  <a:pt x="299" y="435"/>
                  <a:pt x="299" y="435"/>
                </a:cubicBezTo>
                <a:cubicBezTo>
                  <a:pt x="299" y="489"/>
                  <a:pt x="299" y="489"/>
                  <a:pt x="299" y="489"/>
                </a:cubicBezTo>
                <a:cubicBezTo>
                  <a:pt x="362" y="489"/>
                  <a:pt x="362" y="489"/>
                  <a:pt x="362" y="489"/>
                </a:cubicBezTo>
                <a:cubicBezTo>
                  <a:pt x="362" y="435"/>
                  <a:pt x="362" y="435"/>
                  <a:pt x="362" y="435"/>
                </a:cubicBezTo>
                <a:cubicBezTo>
                  <a:pt x="403" y="435"/>
                  <a:pt x="403" y="435"/>
                  <a:pt x="403" y="435"/>
                </a:cubicBezTo>
                <a:cubicBezTo>
                  <a:pt x="403" y="403"/>
                  <a:pt x="403" y="403"/>
                  <a:pt x="403" y="403"/>
                </a:cubicBezTo>
                <a:cubicBezTo>
                  <a:pt x="362" y="403"/>
                  <a:pt x="362" y="403"/>
                  <a:pt x="362" y="403"/>
                </a:cubicBezTo>
                <a:cubicBezTo>
                  <a:pt x="362" y="388"/>
                  <a:pt x="362" y="388"/>
                  <a:pt x="362" y="388"/>
                </a:cubicBezTo>
                <a:cubicBezTo>
                  <a:pt x="403" y="388"/>
                  <a:pt x="403" y="388"/>
                  <a:pt x="403" y="388"/>
                </a:cubicBezTo>
                <a:cubicBezTo>
                  <a:pt x="403" y="356"/>
                  <a:pt x="403" y="356"/>
                  <a:pt x="403" y="356"/>
                </a:cubicBezTo>
                <a:cubicBezTo>
                  <a:pt x="371" y="356"/>
                  <a:pt x="371" y="356"/>
                  <a:pt x="371" y="356"/>
                </a:cubicBezTo>
                <a:cubicBezTo>
                  <a:pt x="455" y="209"/>
                  <a:pt x="455" y="209"/>
                  <a:pt x="455" y="209"/>
                </a:cubicBezTo>
                <a:lnTo>
                  <a:pt x="384" y="20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TextBox 35"/>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2" presetClass="entr" presetSubtype="4" decel="8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2" decel="10000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1+#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par>
                                <p:cTn id="24" presetID="12" presetClass="entr" presetSubtype="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p:tgtEl>
                                          <p:spTgt spid="5"/>
                                        </p:tgtEl>
                                        <p:attrNameLst>
                                          <p:attrName>ppt_y</p:attrName>
                                        </p:attrNameLst>
                                      </p:cBhvr>
                                      <p:tavLst>
                                        <p:tav tm="0">
                                          <p:val>
                                            <p:strVal val="#ppt_y-#ppt_h*1.125000"/>
                                          </p:val>
                                        </p:tav>
                                        <p:tav tm="100000">
                                          <p:val>
                                            <p:strVal val="#ppt_y"/>
                                          </p:val>
                                        </p:tav>
                                      </p:tavLst>
                                    </p:anim>
                                    <p:animEffect transition="in" filter="wipe(down)">
                                      <p:cBhvr>
                                        <p:cTn id="27" dur="500"/>
                                        <p:tgtEl>
                                          <p:spTgt spid="5"/>
                                        </p:tgtEl>
                                      </p:cBhvr>
                                    </p:animEffect>
                                  </p:childTnLst>
                                </p:cTn>
                              </p:par>
                              <p:par>
                                <p:cTn id="28" presetID="2" presetClass="entr" presetSubtype="8" decel="8000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par>
                                <p:cTn id="32" presetID="1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p:tgtEl>
                                          <p:spTgt spid="7"/>
                                        </p:tgtEl>
                                        <p:attrNameLst>
                                          <p:attrName>ppt_y</p:attrName>
                                        </p:attrNameLst>
                                      </p:cBhvr>
                                      <p:tavLst>
                                        <p:tav tm="0">
                                          <p:val>
                                            <p:strVal val="#ppt_y+#ppt_h*1.125000"/>
                                          </p:val>
                                        </p:tav>
                                        <p:tav tm="100000">
                                          <p:val>
                                            <p:strVal val="#ppt_y"/>
                                          </p:val>
                                        </p:tav>
                                      </p:tavLst>
                                    </p:anim>
                                    <p:animEffect transition="in" filter="wipe(up)">
                                      <p:cBhvr>
                                        <p:cTn id="35" dur="500"/>
                                        <p:tgtEl>
                                          <p:spTgt spid="7"/>
                                        </p:tgtEl>
                                      </p:cBhvr>
                                    </p:animEffect>
                                  </p:childTnLst>
                                </p:cTn>
                              </p:par>
                              <p:par>
                                <p:cTn id="36" presetID="14" presetClass="entr" presetSubtype="1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randombar(horizontal)">
                                      <p:cBhvr>
                                        <p:cTn id="38" dur="500"/>
                                        <p:tgtEl>
                                          <p:spTgt spid="2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5"/>
          <p:cNvSpPr/>
          <p:nvPr/>
        </p:nvSpPr>
        <p:spPr>
          <a:xfrm>
            <a:off x="-1" y="2286595"/>
            <a:ext cx="12190413" cy="4571405"/>
          </a:xfrm>
          <a:custGeom>
            <a:avLst/>
            <a:gdLst/>
            <a:ahLst/>
            <a:cxnLst/>
            <a:rect l="l" t="t" r="r" b="b"/>
            <a:pathLst>
              <a:path w="9144000" h="5790708">
                <a:moveTo>
                  <a:pt x="0" y="0"/>
                </a:moveTo>
                <a:lnTo>
                  <a:pt x="9144000" y="4822447"/>
                </a:lnTo>
                <a:lnTo>
                  <a:pt x="9144000" y="5790708"/>
                </a:lnTo>
                <a:lnTo>
                  <a:pt x="8574742" y="5790708"/>
                </a:lnTo>
                <a:lnTo>
                  <a:pt x="0" y="404223"/>
                </a:lnTo>
                <a:close/>
              </a:path>
            </a:pathLst>
          </a:custGeom>
          <a:solidFill>
            <a:schemeClr val="accent6">
              <a:lumMod val="75000"/>
            </a:schemeClr>
          </a:solidFill>
          <a:ln w="3175"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3" name="矩形 16"/>
          <p:cNvSpPr/>
          <p:nvPr/>
        </p:nvSpPr>
        <p:spPr>
          <a:xfrm>
            <a:off x="-1" y="2595588"/>
            <a:ext cx="11458142" cy="4262412"/>
          </a:xfrm>
          <a:custGeom>
            <a:avLst/>
            <a:gdLst/>
            <a:ahLst/>
            <a:cxnLst/>
            <a:rect l="l" t="t" r="r" b="b"/>
            <a:pathLst>
              <a:path w="8594324" h="5398787">
                <a:moveTo>
                  <a:pt x="0" y="0"/>
                </a:moveTo>
                <a:lnTo>
                  <a:pt x="8594324" y="5398787"/>
                </a:lnTo>
                <a:lnTo>
                  <a:pt x="5729329" y="5398787"/>
                </a:lnTo>
                <a:lnTo>
                  <a:pt x="0" y="753355"/>
                </a:lnTo>
                <a:close/>
              </a:path>
            </a:pathLst>
          </a:custGeom>
          <a:solidFill>
            <a:schemeClr val="bg1">
              <a:lumMod val="8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Avant GardeBook" pitchFamily="50" charset="0"/>
              <a:ea typeface="微软雅黑" panose="020B0503020204020204" pitchFamily="34" charset="-122"/>
              <a:cs typeface="+mn-cs"/>
            </a:endParaRPr>
          </a:p>
        </p:txBody>
      </p:sp>
      <p:sp>
        <p:nvSpPr>
          <p:cNvPr id="4" name="Oval 8"/>
          <p:cNvSpPr>
            <a:spLocks noChangeArrowheads="1"/>
          </p:cNvSpPr>
          <p:nvPr/>
        </p:nvSpPr>
        <p:spPr bwMode="auto">
          <a:xfrm flipV="1">
            <a:off x="4977751" y="5368061"/>
            <a:ext cx="2234909" cy="38095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vant GardeBook" pitchFamily="50" charset="0"/>
              <a:ea typeface="微软雅黑" panose="020B0503020204020204" pitchFamily="34" charset="-122"/>
            </a:endParaRPr>
          </a:p>
        </p:txBody>
      </p:sp>
      <p:sp>
        <p:nvSpPr>
          <p:cNvPr id="6" name="Oval 8"/>
          <p:cNvSpPr>
            <a:spLocks noChangeArrowheads="1"/>
          </p:cNvSpPr>
          <p:nvPr/>
        </p:nvSpPr>
        <p:spPr bwMode="auto">
          <a:xfrm flipV="1">
            <a:off x="7310014" y="5368061"/>
            <a:ext cx="2237026" cy="38095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vant GardeBook" pitchFamily="50" charset="0"/>
              <a:ea typeface="微软雅黑" panose="020B0503020204020204" pitchFamily="34" charset="-122"/>
            </a:endParaRPr>
          </a:p>
        </p:txBody>
      </p:sp>
      <p:sp>
        <p:nvSpPr>
          <p:cNvPr id="9" name="矩形 8"/>
          <p:cNvSpPr/>
          <p:nvPr/>
        </p:nvSpPr>
        <p:spPr>
          <a:xfrm>
            <a:off x="3512714" y="1864528"/>
            <a:ext cx="3859212" cy="288925"/>
          </a:xfrm>
          <a:prstGeom prst="rect">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点击添加标题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7495751" y="1864528"/>
            <a:ext cx="3859213" cy="288925"/>
          </a:xfrm>
          <a:prstGeom prst="rect">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点击添加标题</a:t>
            </a:r>
          </a:p>
        </p:txBody>
      </p:sp>
      <p:sp>
        <p:nvSpPr>
          <p:cNvPr id="11" name="矩形 10"/>
          <p:cNvSpPr/>
          <p:nvPr/>
        </p:nvSpPr>
        <p:spPr>
          <a:xfrm>
            <a:off x="3512714" y="2153453"/>
            <a:ext cx="3859212" cy="863600"/>
          </a:xfrm>
          <a:prstGeom prst="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45720" rIns="180000" bIns="45720" numCol="1" spcCol="0" rtlCol="0" fromWordArt="0" anchor="ctr" anchorCtr="0" forceAA="0" compatLnSpc="1">
            <a:noAutofit/>
          </a:bodyPr>
          <a:lstStyle/>
          <a:p>
            <a:pPr lvl="0">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2" name="矩形 11"/>
          <p:cNvSpPr/>
          <p:nvPr/>
        </p:nvSpPr>
        <p:spPr>
          <a:xfrm>
            <a:off x="7495751" y="2153453"/>
            <a:ext cx="3859213" cy="863600"/>
          </a:xfrm>
          <a:prstGeom prst="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45720" rIns="180000" bIns="45720" numCol="1" spcCol="0" rtlCol="0" fromWordArt="0" anchor="ctr" anchorCtr="0" forceAA="0" compatLnSpc="1">
            <a:noAutofit/>
          </a:bodyPr>
          <a:lstStyle/>
          <a:p>
            <a:pPr lvl="0">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grpSp>
        <p:nvGrpSpPr>
          <p:cNvPr id="49" name="组合 48"/>
          <p:cNvGrpSpPr/>
          <p:nvPr/>
        </p:nvGrpSpPr>
        <p:grpSpPr>
          <a:xfrm>
            <a:off x="5288861" y="3916216"/>
            <a:ext cx="1648668" cy="1650785"/>
            <a:chOff x="5288861" y="3916216"/>
            <a:chExt cx="1648668" cy="1650785"/>
          </a:xfrm>
        </p:grpSpPr>
        <p:sp>
          <p:nvSpPr>
            <p:cNvPr id="5" name="Oval 19"/>
            <p:cNvSpPr>
              <a:spLocks noChangeArrowheads="1"/>
            </p:cNvSpPr>
            <p:nvPr/>
          </p:nvSpPr>
          <p:spPr bwMode="auto">
            <a:xfrm>
              <a:off x="5288861" y="3916216"/>
              <a:ext cx="1648668" cy="1650785"/>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bg1"/>
                </a:solidFill>
                <a:latin typeface="Avant GardeBook" pitchFamily="50" charset="0"/>
                <a:ea typeface="微软雅黑" panose="020B0503020204020204" pitchFamily="34" charset="-122"/>
              </a:endParaRPr>
            </a:p>
          </p:txBody>
        </p:sp>
        <p:grpSp>
          <p:nvGrpSpPr>
            <p:cNvPr id="20" name="组合 19"/>
            <p:cNvGrpSpPr/>
            <p:nvPr/>
          </p:nvGrpSpPr>
          <p:grpSpPr>
            <a:xfrm>
              <a:off x="5699269" y="4338054"/>
              <a:ext cx="827852" cy="807110"/>
              <a:chOff x="5753100" y="4821238"/>
              <a:chExt cx="760413" cy="741362"/>
            </a:xfrm>
            <a:solidFill>
              <a:schemeClr val="bg1"/>
            </a:solidFill>
          </p:grpSpPr>
          <p:sp>
            <p:nvSpPr>
              <p:cNvPr id="21" name="Freeform 915"/>
              <p:cNvSpPr/>
              <p:nvPr/>
            </p:nvSpPr>
            <p:spPr bwMode="auto">
              <a:xfrm>
                <a:off x="6064250" y="4821238"/>
                <a:ext cx="104775" cy="123825"/>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16"/>
              <p:cNvSpPr/>
              <p:nvPr/>
            </p:nvSpPr>
            <p:spPr bwMode="auto">
              <a:xfrm>
                <a:off x="5838825" y="4929188"/>
                <a:ext cx="471488" cy="49212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17"/>
              <p:cNvSpPr>
                <a:spLocks noEditPoints="1"/>
              </p:cNvSpPr>
              <p:nvPr/>
            </p:nvSpPr>
            <p:spPr bwMode="auto">
              <a:xfrm>
                <a:off x="5753100" y="5135563"/>
                <a:ext cx="168275" cy="153988"/>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18"/>
              <p:cNvSpPr/>
              <p:nvPr/>
            </p:nvSpPr>
            <p:spPr bwMode="auto">
              <a:xfrm>
                <a:off x="5764213" y="5105400"/>
                <a:ext cx="749300" cy="457200"/>
              </a:xfrm>
              <a:custGeom>
                <a:avLst/>
                <a:gdLst>
                  <a:gd name="T0" fmla="*/ 472 w 472"/>
                  <a:gd name="T1" fmla="*/ 0 h 288"/>
                  <a:gd name="T2" fmla="*/ 389 w 472"/>
                  <a:gd name="T3" fmla="*/ 33 h 288"/>
                  <a:gd name="T4" fmla="*/ 406 w 472"/>
                  <a:gd name="T5" fmla="*/ 45 h 288"/>
                  <a:gd name="T6" fmla="*/ 302 w 472"/>
                  <a:gd name="T7" fmla="*/ 156 h 288"/>
                  <a:gd name="T8" fmla="*/ 210 w 472"/>
                  <a:gd name="T9" fmla="*/ 147 h 288"/>
                  <a:gd name="T10" fmla="*/ 137 w 472"/>
                  <a:gd name="T11" fmla="*/ 222 h 288"/>
                  <a:gd name="T12" fmla="*/ 61 w 472"/>
                  <a:gd name="T13" fmla="*/ 184 h 288"/>
                  <a:gd name="T14" fmla="*/ 0 w 472"/>
                  <a:gd name="T15" fmla="*/ 262 h 288"/>
                  <a:gd name="T16" fmla="*/ 33 w 472"/>
                  <a:gd name="T17" fmla="*/ 288 h 288"/>
                  <a:gd name="T18" fmla="*/ 73 w 472"/>
                  <a:gd name="T19" fmla="*/ 239 h 288"/>
                  <a:gd name="T20" fmla="*/ 146 w 472"/>
                  <a:gd name="T21" fmla="*/ 274 h 288"/>
                  <a:gd name="T22" fmla="*/ 226 w 472"/>
                  <a:gd name="T23" fmla="*/ 191 h 288"/>
                  <a:gd name="T24" fmla="*/ 318 w 472"/>
                  <a:gd name="T25" fmla="*/ 201 h 288"/>
                  <a:gd name="T26" fmla="*/ 441 w 472"/>
                  <a:gd name="T27" fmla="*/ 71 h 288"/>
                  <a:gd name="T28" fmla="*/ 465 w 472"/>
                  <a:gd name="T29" fmla="*/ 88 h 288"/>
                  <a:gd name="T30" fmla="*/ 472 w 472"/>
                  <a:gd name="T3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1" name="组合 50"/>
          <p:cNvGrpSpPr/>
          <p:nvPr/>
        </p:nvGrpSpPr>
        <p:grpSpPr>
          <a:xfrm>
            <a:off x="7623240" y="3916216"/>
            <a:ext cx="1648669" cy="1648669"/>
            <a:chOff x="7623240" y="3916216"/>
            <a:chExt cx="1648669" cy="1648669"/>
          </a:xfrm>
        </p:grpSpPr>
        <p:sp>
          <p:nvSpPr>
            <p:cNvPr id="7" name="Oval 19"/>
            <p:cNvSpPr>
              <a:spLocks noChangeArrowheads="1"/>
            </p:cNvSpPr>
            <p:nvPr/>
          </p:nvSpPr>
          <p:spPr bwMode="auto">
            <a:xfrm>
              <a:off x="7623240" y="3916216"/>
              <a:ext cx="1648669" cy="1648669"/>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lt1"/>
                </a:solidFill>
                <a:latin typeface="Avant GardeBook" pitchFamily="50" charset="0"/>
                <a:ea typeface="微软雅黑" panose="020B0503020204020204" pitchFamily="34" charset="-122"/>
              </a:endParaRPr>
            </a:p>
          </p:txBody>
        </p:sp>
        <p:grpSp>
          <p:nvGrpSpPr>
            <p:cNvPr id="25" name="组合 24"/>
            <p:cNvGrpSpPr/>
            <p:nvPr/>
          </p:nvGrpSpPr>
          <p:grpSpPr>
            <a:xfrm>
              <a:off x="8105222" y="4293097"/>
              <a:ext cx="684704" cy="867394"/>
              <a:chOff x="8950326" y="1212851"/>
              <a:chExt cx="636588" cy="806450"/>
            </a:xfrm>
            <a:solidFill>
              <a:schemeClr val="bg1"/>
            </a:solidFill>
          </p:grpSpPr>
          <p:sp>
            <p:nvSpPr>
              <p:cNvPr id="26" name="Freeform 605"/>
              <p:cNvSpPr/>
              <p:nvPr/>
            </p:nvSpPr>
            <p:spPr bwMode="auto">
              <a:xfrm>
                <a:off x="90408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06"/>
              <p:cNvSpPr/>
              <p:nvPr/>
            </p:nvSpPr>
            <p:spPr bwMode="auto">
              <a:xfrm>
                <a:off x="9120188"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07"/>
              <p:cNvSpPr/>
              <p:nvPr/>
            </p:nvSpPr>
            <p:spPr bwMode="auto">
              <a:xfrm>
                <a:off x="9032876" y="1438276"/>
                <a:ext cx="106363" cy="120650"/>
              </a:xfrm>
              <a:custGeom>
                <a:avLst/>
                <a:gdLst>
                  <a:gd name="T0" fmla="*/ 25 w 28"/>
                  <a:gd name="T1" fmla="*/ 11 h 32"/>
                  <a:gd name="T2" fmla="*/ 20 w 28"/>
                  <a:gd name="T3" fmla="*/ 30 h 32"/>
                  <a:gd name="T4" fmla="*/ 3 w 28"/>
                  <a:gd name="T5" fmla="*/ 21 h 32"/>
                  <a:gd name="T6" fmla="*/ 9 w 28"/>
                  <a:gd name="T7" fmla="*/ 2 h 32"/>
                  <a:gd name="T8" fmla="*/ 25 w 28"/>
                  <a:gd name="T9" fmla="*/ 11 h 32"/>
                </a:gdLst>
                <a:ahLst/>
                <a:cxnLst>
                  <a:cxn ang="0">
                    <a:pos x="T0" y="T1"/>
                  </a:cxn>
                  <a:cxn ang="0">
                    <a:pos x="T2" y="T3"/>
                  </a:cxn>
                  <a:cxn ang="0">
                    <a:pos x="T4" y="T5"/>
                  </a:cxn>
                  <a:cxn ang="0">
                    <a:pos x="T6" y="T7"/>
                  </a:cxn>
                  <a:cxn ang="0">
                    <a:pos x="T8" y="T9"/>
                  </a:cxn>
                </a:cxnLst>
                <a:rect l="0" t="0" r="r" b="b"/>
                <a:pathLst>
                  <a:path w="28" h="32">
                    <a:moveTo>
                      <a:pt x="25" y="11"/>
                    </a:moveTo>
                    <a:cubicBezTo>
                      <a:pt x="28" y="19"/>
                      <a:pt x="26" y="27"/>
                      <a:pt x="20" y="30"/>
                    </a:cubicBezTo>
                    <a:cubicBezTo>
                      <a:pt x="14" y="32"/>
                      <a:pt x="6" y="28"/>
                      <a:pt x="3" y="21"/>
                    </a:cubicBezTo>
                    <a:cubicBezTo>
                      <a:pt x="0" y="13"/>
                      <a:pt x="2" y="5"/>
                      <a:pt x="9" y="2"/>
                    </a:cubicBezTo>
                    <a:cubicBezTo>
                      <a:pt x="15" y="0"/>
                      <a:pt x="22" y="4"/>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Rectangle 608"/>
              <p:cNvSpPr>
                <a:spLocks noChangeArrowheads="1"/>
              </p:cNvSpPr>
              <p:nvPr/>
            </p:nvSpPr>
            <p:spPr bwMode="auto">
              <a:xfrm>
                <a:off x="9112251"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Freeform 609"/>
              <p:cNvSpPr/>
              <p:nvPr/>
            </p:nvSpPr>
            <p:spPr bwMode="auto">
              <a:xfrm>
                <a:off x="8950326" y="1449388"/>
                <a:ext cx="319088" cy="363538"/>
              </a:xfrm>
              <a:custGeom>
                <a:avLst/>
                <a:gdLst>
                  <a:gd name="T0" fmla="*/ 69 w 85"/>
                  <a:gd name="T1" fmla="*/ 0 h 97"/>
                  <a:gd name="T2" fmla="*/ 63 w 85"/>
                  <a:gd name="T3" fmla="*/ 23 h 97"/>
                  <a:gd name="T4" fmla="*/ 46 w 85"/>
                  <a:gd name="T5" fmla="*/ 28 h 97"/>
                  <a:gd name="T6" fmla="*/ 45 w 85"/>
                  <a:gd name="T7" fmla="*/ 28 h 97"/>
                  <a:gd name="T8" fmla="*/ 49 w 85"/>
                  <a:gd name="T9" fmla="*/ 33 h 97"/>
                  <a:gd name="T10" fmla="*/ 45 w 85"/>
                  <a:gd name="T11" fmla="*/ 37 h 97"/>
                  <a:gd name="T12" fmla="*/ 48 w 85"/>
                  <a:gd name="T13" fmla="*/ 42 h 97"/>
                  <a:gd name="T14" fmla="*/ 43 w 85"/>
                  <a:gd name="T15" fmla="*/ 69 h 97"/>
                  <a:gd name="T16" fmla="*/ 43 w 85"/>
                  <a:gd name="T17" fmla="*/ 69 h 97"/>
                  <a:gd name="T18" fmla="*/ 43 w 85"/>
                  <a:gd name="T19" fmla="*/ 69 h 97"/>
                  <a:gd name="T20" fmla="*/ 43 w 85"/>
                  <a:gd name="T21" fmla="*/ 69 h 97"/>
                  <a:gd name="T22" fmla="*/ 43 w 85"/>
                  <a:gd name="T23" fmla="*/ 69 h 97"/>
                  <a:gd name="T24" fmla="*/ 33 w 85"/>
                  <a:gd name="T25" fmla="*/ 43 h 97"/>
                  <a:gd name="T26" fmla="*/ 34 w 85"/>
                  <a:gd name="T27" fmla="*/ 38 h 97"/>
                  <a:gd name="T28" fmla="*/ 30 w 85"/>
                  <a:gd name="T29" fmla="*/ 35 h 97"/>
                  <a:gd name="T30" fmla="*/ 33 w 85"/>
                  <a:gd name="T31" fmla="*/ 30 h 97"/>
                  <a:gd name="T32" fmla="*/ 22 w 85"/>
                  <a:gd name="T33" fmla="*/ 32 h 97"/>
                  <a:gd name="T34" fmla="*/ 19 w 85"/>
                  <a:gd name="T35" fmla="*/ 36 h 97"/>
                  <a:gd name="T36" fmla="*/ 6 w 85"/>
                  <a:gd name="T37" fmla="*/ 63 h 97"/>
                  <a:gd name="T38" fmla="*/ 0 w 85"/>
                  <a:gd name="T39" fmla="*/ 94 h 97"/>
                  <a:gd name="T40" fmla="*/ 17 w 85"/>
                  <a:gd name="T41" fmla="*/ 97 h 97"/>
                  <a:gd name="T42" fmla="*/ 20 w 85"/>
                  <a:gd name="T43" fmla="*/ 69 h 97"/>
                  <a:gd name="T44" fmla="*/ 21 w 85"/>
                  <a:gd name="T45" fmla="*/ 66 h 97"/>
                  <a:gd name="T46" fmla="*/ 23 w 85"/>
                  <a:gd name="T47" fmla="*/ 95 h 97"/>
                  <a:gd name="T48" fmla="*/ 23 w 85"/>
                  <a:gd name="T49" fmla="*/ 96 h 97"/>
                  <a:gd name="T50" fmla="*/ 58 w 85"/>
                  <a:gd name="T51" fmla="*/ 93 h 97"/>
                  <a:gd name="T52" fmla="*/ 58 w 85"/>
                  <a:gd name="T53" fmla="*/ 93 h 97"/>
                  <a:gd name="T54" fmla="*/ 53 w 85"/>
                  <a:gd name="T55" fmla="*/ 41 h 97"/>
                  <a:gd name="T56" fmla="*/ 62 w 85"/>
                  <a:gd name="T57" fmla="*/ 39 h 97"/>
                  <a:gd name="T58" fmla="*/ 71 w 85"/>
                  <a:gd name="T59" fmla="*/ 37 h 97"/>
                  <a:gd name="T60" fmla="*/ 72 w 85"/>
                  <a:gd name="T61" fmla="*/ 37 h 97"/>
                  <a:gd name="T62" fmla="*/ 77 w 85"/>
                  <a:gd name="T63" fmla="*/ 31 h 97"/>
                  <a:gd name="T64" fmla="*/ 77 w 85"/>
                  <a:gd name="T65" fmla="*/ 31 h 97"/>
                  <a:gd name="T66" fmla="*/ 77 w 85"/>
                  <a:gd name="T67" fmla="*/ 31 h 97"/>
                  <a:gd name="T68" fmla="*/ 77 w 85"/>
                  <a:gd name="T69" fmla="*/ 31 h 97"/>
                  <a:gd name="T70" fmla="*/ 77 w 85"/>
                  <a:gd name="T71" fmla="*/ 30 h 97"/>
                  <a:gd name="T72" fmla="*/ 78 w 85"/>
                  <a:gd name="T73" fmla="*/ 29 h 97"/>
                  <a:gd name="T74" fmla="*/ 85 w 85"/>
                  <a:gd name="T75" fmla="*/ 4 h 97"/>
                  <a:gd name="T76" fmla="*/ 69 w 85"/>
                  <a:gd name="T7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97">
                    <a:moveTo>
                      <a:pt x="69" y="0"/>
                    </a:moveTo>
                    <a:cubicBezTo>
                      <a:pt x="63" y="23"/>
                      <a:pt x="63" y="23"/>
                      <a:pt x="63" y="23"/>
                    </a:cubicBezTo>
                    <a:cubicBezTo>
                      <a:pt x="46" y="28"/>
                      <a:pt x="46" y="28"/>
                      <a:pt x="46" y="28"/>
                    </a:cubicBezTo>
                    <a:cubicBezTo>
                      <a:pt x="46" y="28"/>
                      <a:pt x="46" y="28"/>
                      <a:pt x="45" y="28"/>
                    </a:cubicBezTo>
                    <a:cubicBezTo>
                      <a:pt x="49" y="33"/>
                      <a:pt x="49" y="33"/>
                      <a:pt x="49" y="33"/>
                    </a:cubicBezTo>
                    <a:cubicBezTo>
                      <a:pt x="45" y="37"/>
                      <a:pt x="45" y="37"/>
                      <a:pt x="45" y="37"/>
                    </a:cubicBezTo>
                    <a:cubicBezTo>
                      <a:pt x="48" y="42"/>
                      <a:pt x="48" y="42"/>
                      <a:pt x="48" y="42"/>
                    </a:cubicBezTo>
                    <a:cubicBezTo>
                      <a:pt x="43" y="69"/>
                      <a:pt x="43" y="69"/>
                      <a:pt x="43" y="69"/>
                    </a:cubicBezTo>
                    <a:cubicBezTo>
                      <a:pt x="43" y="69"/>
                      <a:pt x="43" y="69"/>
                      <a:pt x="43" y="69"/>
                    </a:cubicBezTo>
                    <a:cubicBezTo>
                      <a:pt x="43" y="69"/>
                      <a:pt x="43" y="69"/>
                      <a:pt x="43" y="69"/>
                    </a:cubicBezTo>
                    <a:cubicBezTo>
                      <a:pt x="43" y="69"/>
                      <a:pt x="43" y="69"/>
                      <a:pt x="43" y="69"/>
                    </a:cubicBezTo>
                    <a:cubicBezTo>
                      <a:pt x="43" y="69"/>
                      <a:pt x="43" y="69"/>
                      <a:pt x="43" y="69"/>
                    </a:cubicBezTo>
                    <a:cubicBezTo>
                      <a:pt x="33" y="43"/>
                      <a:pt x="33" y="43"/>
                      <a:pt x="33" y="43"/>
                    </a:cubicBezTo>
                    <a:cubicBezTo>
                      <a:pt x="34" y="38"/>
                      <a:pt x="34" y="38"/>
                      <a:pt x="34" y="38"/>
                    </a:cubicBezTo>
                    <a:cubicBezTo>
                      <a:pt x="30" y="35"/>
                      <a:pt x="30" y="35"/>
                      <a:pt x="30" y="35"/>
                    </a:cubicBezTo>
                    <a:cubicBezTo>
                      <a:pt x="33" y="30"/>
                      <a:pt x="33" y="30"/>
                      <a:pt x="33" y="30"/>
                    </a:cubicBezTo>
                    <a:cubicBezTo>
                      <a:pt x="31" y="31"/>
                      <a:pt x="23" y="32"/>
                      <a:pt x="22" y="32"/>
                    </a:cubicBezTo>
                    <a:cubicBezTo>
                      <a:pt x="21" y="32"/>
                      <a:pt x="20" y="35"/>
                      <a:pt x="19" y="36"/>
                    </a:cubicBezTo>
                    <a:cubicBezTo>
                      <a:pt x="6" y="63"/>
                      <a:pt x="6" y="63"/>
                      <a:pt x="6" y="63"/>
                    </a:cubicBezTo>
                    <a:cubicBezTo>
                      <a:pt x="3" y="77"/>
                      <a:pt x="2" y="84"/>
                      <a:pt x="0" y="94"/>
                    </a:cubicBezTo>
                    <a:cubicBezTo>
                      <a:pt x="6" y="95"/>
                      <a:pt x="12" y="96"/>
                      <a:pt x="17" y="97"/>
                    </a:cubicBezTo>
                    <a:cubicBezTo>
                      <a:pt x="18" y="88"/>
                      <a:pt x="20" y="74"/>
                      <a:pt x="20" y="69"/>
                    </a:cubicBezTo>
                    <a:cubicBezTo>
                      <a:pt x="21" y="66"/>
                      <a:pt x="21" y="66"/>
                      <a:pt x="21" y="66"/>
                    </a:cubicBezTo>
                    <a:cubicBezTo>
                      <a:pt x="22" y="76"/>
                      <a:pt x="23" y="86"/>
                      <a:pt x="23" y="95"/>
                    </a:cubicBezTo>
                    <a:cubicBezTo>
                      <a:pt x="23" y="96"/>
                      <a:pt x="23" y="96"/>
                      <a:pt x="23" y="96"/>
                    </a:cubicBezTo>
                    <a:cubicBezTo>
                      <a:pt x="35" y="95"/>
                      <a:pt x="46" y="94"/>
                      <a:pt x="58" y="93"/>
                    </a:cubicBezTo>
                    <a:cubicBezTo>
                      <a:pt x="58" y="93"/>
                      <a:pt x="58" y="93"/>
                      <a:pt x="58" y="93"/>
                    </a:cubicBezTo>
                    <a:cubicBezTo>
                      <a:pt x="57" y="75"/>
                      <a:pt x="55" y="58"/>
                      <a:pt x="53" y="41"/>
                    </a:cubicBezTo>
                    <a:cubicBezTo>
                      <a:pt x="62" y="39"/>
                      <a:pt x="62" y="39"/>
                      <a:pt x="62" y="39"/>
                    </a:cubicBezTo>
                    <a:cubicBezTo>
                      <a:pt x="71" y="37"/>
                      <a:pt x="71" y="37"/>
                      <a:pt x="71" y="37"/>
                    </a:cubicBezTo>
                    <a:cubicBezTo>
                      <a:pt x="72" y="37"/>
                      <a:pt x="72" y="37"/>
                      <a:pt x="72" y="37"/>
                    </a:cubicBezTo>
                    <a:cubicBezTo>
                      <a:pt x="77" y="31"/>
                      <a:pt x="77" y="31"/>
                      <a:pt x="77" y="31"/>
                    </a:cubicBezTo>
                    <a:cubicBezTo>
                      <a:pt x="77" y="31"/>
                      <a:pt x="77" y="31"/>
                      <a:pt x="77" y="31"/>
                    </a:cubicBezTo>
                    <a:cubicBezTo>
                      <a:pt x="77" y="31"/>
                      <a:pt x="77" y="31"/>
                      <a:pt x="77" y="31"/>
                    </a:cubicBezTo>
                    <a:cubicBezTo>
                      <a:pt x="77" y="31"/>
                      <a:pt x="77" y="31"/>
                      <a:pt x="77" y="31"/>
                    </a:cubicBezTo>
                    <a:cubicBezTo>
                      <a:pt x="77" y="30"/>
                      <a:pt x="77" y="30"/>
                      <a:pt x="77" y="30"/>
                    </a:cubicBezTo>
                    <a:cubicBezTo>
                      <a:pt x="78" y="29"/>
                      <a:pt x="78" y="29"/>
                      <a:pt x="78" y="29"/>
                    </a:cubicBezTo>
                    <a:cubicBezTo>
                      <a:pt x="85" y="4"/>
                      <a:pt x="85" y="4"/>
                      <a:pt x="85" y="4"/>
                    </a:cubicBezTo>
                    <a:cubicBezTo>
                      <a:pt x="80" y="3"/>
                      <a:pt x="74" y="1"/>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10"/>
              <p:cNvSpPr/>
              <p:nvPr/>
            </p:nvSpPr>
            <p:spPr bwMode="auto">
              <a:xfrm>
                <a:off x="9090026" y="1558926"/>
                <a:ext cx="19050" cy="33338"/>
              </a:xfrm>
              <a:custGeom>
                <a:avLst/>
                <a:gdLst>
                  <a:gd name="T0" fmla="*/ 9 w 12"/>
                  <a:gd name="T1" fmla="*/ 0 h 21"/>
                  <a:gd name="T2" fmla="*/ 12 w 12"/>
                  <a:gd name="T3" fmla="*/ 11 h 21"/>
                  <a:gd name="T4" fmla="*/ 7 w 12"/>
                  <a:gd name="T5" fmla="*/ 21 h 21"/>
                  <a:gd name="T6" fmla="*/ 0 w 12"/>
                  <a:gd name="T7" fmla="*/ 14 h 21"/>
                  <a:gd name="T8" fmla="*/ 2 w 12"/>
                  <a:gd name="T9" fmla="*/ 0 h 21"/>
                  <a:gd name="T10" fmla="*/ 9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9" y="0"/>
                    </a:moveTo>
                    <a:lnTo>
                      <a:pt x="12" y="11"/>
                    </a:lnTo>
                    <a:lnTo>
                      <a:pt x="7" y="21"/>
                    </a:lnTo>
                    <a:lnTo>
                      <a:pt x="0" y="14"/>
                    </a:lnTo>
                    <a:lnTo>
                      <a:pt x="2"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11"/>
              <p:cNvSpPr/>
              <p:nvPr/>
            </p:nvSpPr>
            <p:spPr bwMode="auto">
              <a:xfrm>
                <a:off x="9093201" y="1581151"/>
                <a:ext cx="30163" cy="138113"/>
              </a:xfrm>
              <a:custGeom>
                <a:avLst/>
                <a:gdLst>
                  <a:gd name="T0" fmla="*/ 10 w 19"/>
                  <a:gd name="T1" fmla="*/ 0 h 87"/>
                  <a:gd name="T2" fmla="*/ 19 w 19"/>
                  <a:gd name="T3" fmla="*/ 80 h 87"/>
                  <a:gd name="T4" fmla="*/ 12 w 19"/>
                  <a:gd name="T5" fmla="*/ 87 h 87"/>
                  <a:gd name="T6" fmla="*/ 5 w 19"/>
                  <a:gd name="T7" fmla="*/ 80 h 87"/>
                  <a:gd name="T8" fmla="*/ 0 w 19"/>
                  <a:gd name="T9" fmla="*/ 0 h 87"/>
                  <a:gd name="T10" fmla="*/ 10 w 19"/>
                  <a:gd name="T11" fmla="*/ 0 h 87"/>
                </a:gdLst>
                <a:ahLst/>
                <a:cxnLst>
                  <a:cxn ang="0">
                    <a:pos x="T0" y="T1"/>
                  </a:cxn>
                  <a:cxn ang="0">
                    <a:pos x="T2" y="T3"/>
                  </a:cxn>
                  <a:cxn ang="0">
                    <a:pos x="T4" y="T5"/>
                  </a:cxn>
                  <a:cxn ang="0">
                    <a:pos x="T6" y="T7"/>
                  </a:cxn>
                  <a:cxn ang="0">
                    <a:pos x="T8" y="T9"/>
                  </a:cxn>
                  <a:cxn ang="0">
                    <a:pos x="T10" y="T11"/>
                  </a:cxn>
                </a:cxnLst>
                <a:rect l="0" t="0" r="r" b="b"/>
                <a:pathLst>
                  <a:path w="19" h="87">
                    <a:moveTo>
                      <a:pt x="10" y="0"/>
                    </a:moveTo>
                    <a:lnTo>
                      <a:pt x="19" y="80"/>
                    </a:lnTo>
                    <a:lnTo>
                      <a:pt x="12" y="87"/>
                    </a:lnTo>
                    <a:lnTo>
                      <a:pt x="5" y="80"/>
                    </a:lnTo>
                    <a:lnTo>
                      <a:pt x="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12"/>
              <p:cNvSpPr/>
              <p:nvPr/>
            </p:nvSpPr>
            <p:spPr bwMode="auto">
              <a:xfrm>
                <a:off x="94345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13"/>
              <p:cNvSpPr/>
              <p:nvPr/>
            </p:nvSpPr>
            <p:spPr bwMode="auto">
              <a:xfrm>
                <a:off x="9390063"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14"/>
              <p:cNvSpPr/>
              <p:nvPr/>
            </p:nvSpPr>
            <p:spPr bwMode="auto">
              <a:xfrm>
                <a:off x="9409113" y="1438276"/>
                <a:ext cx="104775" cy="120650"/>
              </a:xfrm>
              <a:custGeom>
                <a:avLst/>
                <a:gdLst>
                  <a:gd name="T0" fmla="*/ 3 w 28"/>
                  <a:gd name="T1" fmla="*/ 11 h 32"/>
                  <a:gd name="T2" fmla="*/ 8 w 28"/>
                  <a:gd name="T3" fmla="*/ 30 h 32"/>
                  <a:gd name="T4" fmla="*/ 25 w 28"/>
                  <a:gd name="T5" fmla="*/ 21 h 32"/>
                  <a:gd name="T6" fmla="*/ 20 w 28"/>
                  <a:gd name="T7" fmla="*/ 2 h 32"/>
                  <a:gd name="T8" fmla="*/ 3 w 28"/>
                  <a:gd name="T9" fmla="*/ 11 h 32"/>
                </a:gdLst>
                <a:ahLst/>
                <a:cxnLst>
                  <a:cxn ang="0">
                    <a:pos x="T0" y="T1"/>
                  </a:cxn>
                  <a:cxn ang="0">
                    <a:pos x="T2" y="T3"/>
                  </a:cxn>
                  <a:cxn ang="0">
                    <a:pos x="T4" y="T5"/>
                  </a:cxn>
                  <a:cxn ang="0">
                    <a:pos x="T6" y="T7"/>
                  </a:cxn>
                  <a:cxn ang="0">
                    <a:pos x="T8" y="T9"/>
                  </a:cxn>
                </a:cxnLst>
                <a:rect l="0" t="0" r="r" b="b"/>
                <a:pathLst>
                  <a:path w="28" h="32">
                    <a:moveTo>
                      <a:pt x="3" y="11"/>
                    </a:moveTo>
                    <a:cubicBezTo>
                      <a:pt x="0" y="19"/>
                      <a:pt x="2" y="27"/>
                      <a:pt x="8" y="30"/>
                    </a:cubicBezTo>
                    <a:cubicBezTo>
                      <a:pt x="14" y="32"/>
                      <a:pt x="22" y="28"/>
                      <a:pt x="25" y="21"/>
                    </a:cubicBezTo>
                    <a:cubicBezTo>
                      <a:pt x="28" y="13"/>
                      <a:pt x="26" y="5"/>
                      <a:pt x="20" y="2"/>
                    </a:cubicBezTo>
                    <a:cubicBezTo>
                      <a:pt x="14" y="0"/>
                      <a:pt x="6" y="4"/>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Rectangle 615"/>
              <p:cNvSpPr>
                <a:spLocks noChangeArrowheads="1"/>
              </p:cNvSpPr>
              <p:nvPr/>
            </p:nvSpPr>
            <p:spPr bwMode="auto">
              <a:xfrm>
                <a:off x="9585326" y="16700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Rectangle 616"/>
              <p:cNvSpPr>
                <a:spLocks noChangeArrowheads="1"/>
              </p:cNvSpPr>
              <p:nvPr/>
            </p:nvSpPr>
            <p:spPr bwMode="auto">
              <a:xfrm>
                <a:off x="9434513"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Freeform 617"/>
              <p:cNvSpPr>
                <a:spLocks noEditPoints="1"/>
              </p:cNvSpPr>
              <p:nvPr/>
            </p:nvSpPr>
            <p:spPr bwMode="auto">
              <a:xfrm>
                <a:off x="9255126" y="1441451"/>
                <a:ext cx="330200" cy="371475"/>
              </a:xfrm>
              <a:custGeom>
                <a:avLst/>
                <a:gdLst>
                  <a:gd name="T0" fmla="*/ 88 w 88"/>
                  <a:gd name="T1" fmla="*/ 62 h 99"/>
                  <a:gd name="T2" fmla="*/ 86 w 88"/>
                  <a:gd name="T3" fmla="*/ 60 h 99"/>
                  <a:gd name="T4" fmla="*/ 84 w 88"/>
                  <a:gd name="T5" fmla="*/ 57 h 99"/>
                  <a:gd name="T6" fmla="*/ 80 w 88"/>
                  <a:gd name="T7" fmla="*/ 50 h 99"/>
                  <a:gd name="T8" fmla="*/ 72 w 88"/>
                  <a:gd name="T9" fmla="*/ 37 h 99"/>
                  <a:gd name="T10" fmla="*/ 70 w 88"/>
                  <a:gd name="T11" fmla="*/ 35 h 99"/>
                  <a:gd name="T12" fmla="*/ 69 w 88"/>
                  <a:gd name="T13" fmla="*/ 34 h 99"/>
                  <a:gd name="T14" fmla="*/ 69 w 88"/>
                  <a:gd name="T15" fmla="*/ 34 h 99"/>
                  <a:gd name="T16" fmla="*/ 57 w 88"/>
                  <a:gd name="T17" fmla="*/ 32 h 99"/>
                  <a:gd name="T18" fmla="*/ 59 w 88"/>
                  <a:gd name="T19" fmla="*/ 37 h 99"/>
                  <a:gd name="T20" fmla="*/ 55 w 88"/>
                  <a:gd name="T21" fmla="*/ 40 h 99"/>
                  <a:gd name="T22" fmla="*/ 57 w 88"/>
                  <a:gd name="T23" fmla="*/ 45 h 99"/>
                  <a:gd name="T24" fmla="*/ 48 w 88"/>
                  <a:gd name="T25" fmla="*/ 71 h 99"/>
                  <a:gd name="T26" fmla="*/ 48 w 88"/>
                  <a:gd name="T27" fmla="*/ 71 h 99"/>
                  <a:gd name="T28" fmla="*/ 48 w 88"/>
                  <a:gd name="T29" fmla="*/ 71 h 99"/>
                  <a:gd name="T30" fmla="*/ 48 w 88"/>
                  <a:gd name="T31" fmla="*/ 71 h 99"/>
                  <a:gd name="T32" fmla="*/ 48 w 88"/>
                  <a:gd name="T33" fmla="*/ 71 h 99"/>
                  <a:gd name="T34" fmla="*/ 43 w 88"/>
                  <a:gd name="T35" fmla="*/ 44 h 99"/>
                  <a:gd name="T36" fmla="*/ 45 w 88"/>
                  <a:gd name="T37" fmla="*/ 39 h 99"/>
                  <a:gd name="T38" fmla="*/ 42 w 88"/>
                  <a:gd name="T39" fmla="*/ 36 h 99"/>
                  <a:gd name="T40" fmla="*/ 45 w 88"/>
                  <a:gd name="T41" fmla="*/ 32 h 99"/>
                  <a:gd name="T42" fmla="*/ 45 w 88"/>
                  <a:gd name="T43" fmla="*/ 32 h 99"/>
                  <a:gd name="T44" fmla="*/ 43 w 88"/>
                  <a:gd name="T45" fmla="*/ 32 h 99"/>
                  <a:gd name="T46" fmla="*/ 29 w 88"/>
                  <a:gd name="T47" fmla="*/ 25 h 99"/>
                  <a:gd name="T48" fmla="*/ 14 w 88"/>
                  <a:gd name="T49" fmla="*/ 0 h 99"/>
                  <a:gd name="T50" fmla="*/ 0 w 88"/>
                  <a:gd name="T51" fmla="*/ 10 h 99"/>
                  <a:gd name="T52" fmla="*/ 16 w 88"/>
                  <a:gd name="T53" fmla="*/ 33 h 99"/>
                  <a:gd name="T54" fmla="*/ 38 w 88"/>
                  <a:gd name="T55" fmla="*/ 45 h 99"/>
                  <a:gd name="T56" fmla="*/ 33 w 88"/>
                  <a:gd name="T57" fmla="*/ 95 h 99"/>
                  <a:gd name="T58" fmla="*/ 33 w 88"/>
                  <a:gd name="T59" fmla="*/ 95 h 99"/>
                  <a:gd name="T60" fmla="*/ 68 w 88"/>
                  <a:gd name="T61" fmla="*/ 98 h 99"/>
                  <a:gd name="T62" fmla="*/ 68 w 88"/>
                  <a:gd name="T63" fmla="*/ 97 h 99"/>
                  <a:gd name="T64" fmla="*/ 68 w 88"/>
                  <a:gd name="T65" fmla="*/ 96 h 99"/>
                  <a:gd name="T66" fmla="*/ 74 w 88"/>
                  <a:gd name="T67" fmla="*/ 99 h 99"/>
                  <a:gd name="T68" fmla="*/ 87 w 88"/>
                  <a:gd name="T69" fmla="*/ 71 h 99"/>
                  <a:gd name="T70" fmla="*/ 88 w 88"/>
                  <a:gd name="T71" fmla="*/ 70 h 99"/>
                  <a:gd name="T72" fmla="*/ 88 w 88"/>
                  <a:gd name="T73" fmla="*/ 70 h 99"/>
                  <a:gd name="T74" fmla="*/ 88 w 88"/>
                  <a:gd name="T75" fmla="*/ 70 h 99"/>
                  <a:gd name="T76" fmla="*/ 88 w 88"/>
                  <a:gd name="T77" fmla="*/ 70 h 99"/>
                  <a:gd name="T78" fmla="*/ 88 w 88"/>
                  <a:gd name="T79" fmla="*/ 70 h 99"/>
                  <a:gd name="T80" fmla="*/ 88 w 88"/>
                  <a:gd name="T81" fmla="*/ 62 h 99"/>
                  <a:gd name="T82" fmla="*/ 70 w 88"/>
                  <a:gd name="T83" fmla="*/ 71 h 99"/>
                  <a:gd name="T84" fmla="*/ 70 w 88"/>
                  <a:gd name="T85" fmla="*/ 62 h 99"/>
                  <a:gd name="T86" fmla="*/ 71 w 88"/>
                  <a:gd name="T87" fmla="*/ 64 h 99"/>
                  <a:gd name="T88" fmla="*/ 72 w 88"/>
                  <a:gd name="T89" fmla="*/ 66 h 99"/>
                  <a:gd name="T90" fmla="*/ 70 w 88"/>
                  <a:gd name="T91" fmla="*/ 7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99">
                    <a:moveTo>
                      <a:pt x="88" y="62"/>
                    </a:moveTo>
                    <a:cubicBezTo>
                      <a:pt x="86" y="60"/>
                      <a:pt x="86" y="60"/>
                      <a:pt x="86" y="60"/>
                    </a:cubicBezTo>
                    <a:cubicBezTo>
                      <a:pt x="84" y="57"/>
                      <a:pt x="84" y="57"/>
                      <a:pt x="84" y="57"/>
                    </a:cubicBezTo>
                    <a:cubicBezTo>
                      <a:pt x="80" y="50"/>
                      <a:pt x="80" y="50"/>
                      <a:pt x="80" y="50"/>
                    </a:cubicBezTo>
                    <a:cubicBezTo>
                      <a:pt x="72" y="37"/>
                      <a:pt x="72" y="37"/>
                      <a:pt x="72" y="37"/>
                    </a:cubicBezTo>
                    <a:cubicBezTo>
                      <a:pt x="72" y="36"/>
                      <a:pt x="71" y="35"/>
                      <a:pt x="70" y="35"/>
                    </a:cubicBezTo>
                    <a:cubicBezTo>
                      <a:pt x="70" y="34"/>
                      <a:pt x="69" y="34"/>
                      <a:pt x="69" y="34"/>
                    </a:cubicBezTo>
                    <a:cubicBezTo>
                      <a:pt x="69" y="34"/>
                      <a:pt x="69" y="34"/>
                      <a:pt x="69" y="34"/>
                    </a:cubicBezTo>
                    <a:cubicBezTo>
                      <a:pt x="68" y="34"/>
                      <a:pt x="63" y="33"/>
                      <a:pt x="57" y="32"/>
                    </a:cubicBezTo>
                    <a:cubicBezTo>
                      <a:pt x="59" y="37"/>
                      <a:pt x="59" y="37"/>
                      <a:pt x="59" y="37"/>
                    </a:cubicBezTo>
                    <a:cubicBezTo>
                      <a:pt x="55" y="40"/>
                      <a:pt x="55" y="40"/>
                      <a:pt x="55" y="40"/>
                    </a:cubicBezTo>
                    <a:cubicBezTo>
                      <a:pt x="57" y="45"/>
                      <a:pt x="57" y="45"/>
                      <a:pt x="57" y="45"/>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3" y="44"/>
                      <a:pt x="43" y="44"/>
                      <a:pt x="43" y="44"/>
                    </a:cubicBezTo>
                    <a:cubicBezTo>
                      <a:pt x="45" y="39"/>
                      <a:pt x="45" y="39"/>
                      <a:pt x="45" y="39"/>
                    </a:cubicBezTo>
                    <a:cubicBezTo>
                      <a:pt x="42" y="36"/>
                      <a:pt x="42" y="36"/>
                      <a:pt x="42" y="36"/>
                    </a:cubicBezTo>
                    <a:cubicBezTo>
                      <a:pt x="45" y="32"/>
                      <a:pt x="45" y="32"/>
                      <a:pt x="45" y="32"/>
                    </a:cubicBezTo>
                    <a:cubicBezTo>
                      <a:pt x="45" y="32"/>
                      <a:pt x="45" y="32"/>
                      <a:pt x="45" y="32"/>
                    </a:cubicBezTo>
                    <a:cubicBezTo>
                      <a:pt x="45" y="32"/>
                      <a:pt x="44" y="32"/>
                      <a:pt x="43" y="32"/>
                    </a:cubicBezTo>
                    <a:cubicBezTo>
                      <a:pt x="37" y="29"/>
                      <a:pt x="29" y="25"/>
                      <a:pt x="29" y="25"/>
                    </a:cubicBezTo>
                    <a:cubicBezTo>
                      <a:pt x="14" y="0"/>
                      <a:pt x="14" y="0"/>
                      <a:pt x="14" y="0"/>
                    </a:cubicBezTo>
                    <a:cubicBezTo>
                      <a:pt x="9" y="3"/>
                      <a:pt x="4" y="6"/>
                      <a:pt x="0" y="10"/>
                    </a:cubicBezTo>
                    <a:cubicBezTo>
                      <a:pt x="16" y="33"/>
                      <a:pt x="16" y="33"/>
                      <a:pt x="16" y="33"/>
                    </a:cubicBezTo>
                    <a:cubicBezTo>
                      <a:pt x="26" y="41"/>
                      <a:pt x="32" y="42"/>
                      <a:pt x="38" y="45"/>
                    </a:cubicBezTo>
                    <a:cubicBezTo>
                      <a:pt x="36" y="61"/>
                      <a:pt x="35" y="78"/>
                      <a:pt x="33" y="95"/>
                    </a:cubicBezTo>
                    <a:cubicBezTo>
                      <a:pt x="33" y="95"/>
                      <a:pt x="33" y="95"/>
                      <a:pt x="33" y="95"/>
                    </a:cubicBezTo>
                    <a:cubicBezTo>
                      <a:pt x="45" y="96"/>
                      <a:pt x="56" y="97"/>
                      <a:pt x="68" y="98"/>
                    </a:cubicBezTo>
                    <a:cubicBezTo>
                      <a:pt x="68" y="98"/>
                      <a:pt x="68" y="98"/>
                      <a:pt x="68" y="97"/>
                    </a:cubicBezTo>
                    <a:cubicBezTo>
                      <a:pt x="68" y="97"/>
                      <a:pt x="68" y="96"/>
                      <a:pt x="68" y="96"/>
                    </a:cubicBezTo>
                    <a:cubicBezTo>
                      <a:pt x="70" y="97"/>
                      <a:pt x="72" y="98"/>
                      <a:pt x="74" y="99"/>
                    </a:cubicBezTo>
                    <a:cubicBezTo>
                      <a:pt x="87" y="71"/>
                      <a:pt x="87" y="71"/>
                      <a:pt x="87"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1"/>
                      <a:pt x="88" y="62"/>
                      <a:pt x="88" y="62"/>
                    </a:cubicBezTo>
                    <a:close/>
                    <a:moveTo>
                      <a:pt x="70" y="71"/>
                    </a:moveTo>
                    <a:cubicBezTo>
                      <a:pt x="70" y="68"/>
                      <a:pt x="70" y="65"/>
                      <a:pt x="70" y="62"/>
                    </a:cubicBezTo>
                    <a:cubicBezTo>
                      <a:pt x="71" y="64"/>
                      <a:pt x="71" y="64"/>
                      <a:pt x="71" y="64"/>
                    </a:cubicBezTo>
                    <a:cubicBezTo>
                      <a:pt x="72" y="66"/>
                      <a:pt x="72" y="66"/>
                      <a:pt x="72" y="66"/>
                    </a:cubicBezTo>
                    <a:lnTo>
                      <a:pt x="7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18"/>
              <p:cNvSpPr/>
              <p:nvPr/>
            </p:nvSpPr>
            <p:spPr bwMode="auto">
              <a:xfrm>
                <a:off x="9434513" y="1562101"/>
                <a:ext cx="19050" cy="33338"/>
              </a:xfrm>
              <a:custGeom>
                <a:avLst/>
                <a:gdLst>
                  <a:gd name="T0" fmla="*/ 5 w 12"/>
                  <a:gd name="T1" fmla="*/ 0 h 21"/>
                  <a:gd name="T2" fmla="*/ 0 w 12"/>
                  <a:gd name="T3" fmla="*/ 12 h 21"/>
                  <a:gd name="T4" fmla="*/ 5 w 12"/>
                  <a:gd name="T5" fmla="*/ 21 h 21"/>
                  <a:gd name="T6" fmla="*/ 12 w 12"/>
                  <a:gd name="T7" fmla="*/ 12 h 21"/>
                  <a:gd name="T8" fmla="*/ 12 w 12"/>
                  <a:gd name="T9" fmla="*/ 0 h 21"/>
                  <a:gd name="T10" fmla="*/ 5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5" y="0"/>
                    </a:moveTo>
                    <a:lnTo>
                      <a:pt x="0" y="12"/>
                    </a:lnTo>
                    <a:lnTo>
                      <a:pt x="5" y="21"/>
                    </a:lnTo>
                    <a:lnTo>
                      <a:pt x="12" y="12"/>
                    </a:lnTo>
                    <a:lnTo>
                      <a:pt x="1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19"/>
              <p:cNvSpPr/>
              <p:nvPr/>
            </p:nvSpPr>
            <p:spPr bwMode="auto">
              <a:xfrm>
                <a:off x="9423401" y="1584326"/>
                <a:ext cx="26988" cy="134938"/>
              </a:xfrm>
              <a:custGeom>
                <a:avLst/>
                <a:gdLst>
                  <a:gd name="T0" fmla="*/ 9 w 17"/>
                  <a:gd name="T1" fmla="*/ 0 h 85"/>
                  <a:gd name="T2" fmla="*/ 0 w 17"/>
                  <a:gd name="T3" fmla="*/ 78 h 85"/>
                  <a:gd name="T4" fmla="*/ 7 w 17"/>
                  <a:gd name="T5" fmla="*/ 85 h 85"/>
                  <a:gd name="T6" fmla="*/ 12 w 17"/>
                  <a:gd name="T7" fmla="*/ 78 h 85"/>
                  <a:gd name="T8" fmla="*/ 17 w 17"/>
                  <a:gd name="T9" fmla="*/ 0 h 85"/>
                  <a:gd name="T10" fmla="*/ 9 w 17"/>
                  <a:gd name="T11" fmla="*/ 0 h 85"/>
                </a:gdLst>
                <a:ahLst/>
                <a:cxnLst>
                  <a:cxn ang="0">
                    <a:pos x="T0" y="T1"/>
                  </a:cxn>
                  <a:cxn ang="0">
                    <a:pos x="T2" y="T3"/>
                  </a:cxn>
                  <a:cxn ang="0">
                    <a:pos x="T4" y="T5"/>
                  </a:cxn>
                  <a:cxn ang="0">
                    <a:pos x="T6" y="T7"/>
                  </a:cxn>
                  <a:cxn ang="0">
                    <a:pos x="T8" y="T9"/>
                  </a:cxn>
                  <a:cxn ang="0">
                    <a:pos x="T10" y="T11"/>
                  </a:cxn>
                </a:cxnLst>
                <a:rect l="0" t="0" r="r" b="b"/>
                <a:pathLst>
                  <a:path w="17" h="85">
                    <a:moveTo>
                      <a:pt x="9" y="0"/>
                    </a:moveTo>
                    <a:lnTo>
                      <a:pt x="0" y="78"/>
                    </a:lnTo>
                    <a:lnTo>
                      <a:pt x="7" y="85"/>
                    </a:lnTo>
                    <a:lnTo>
                      <a:pt x="12" y="78"/>
                    </a:lnTo>
                    <a:lnTo>
                      <a:pt x="17"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20"/>
              <p:cNvSpPr/>
              <p:nvPr/>
            </p:nvSpPr>
            <p:spPr bwMode="auto">
              <a:xfrm>
                <a:off x="9153526" y="1212851"/>
                <a:ext cx="220663" cy="192088"/>
              </a:xfrm>
              <a:custGeom>
                <a:avLst/>
                <a:gdLst>
                  <a:gd name="T0" fmla="*/ 32 w 59"/>
                  <a:gd name="T1" fmla="*/ 0 h 51"/>
                  <a:gd name="T2" fmla="*/ 28 w 59"/>
                  <a:gd name="T3" fmla="*/ 0 h 51"/>
                  <a:gd name="T4" fmla="*/ 5 w 59"/>
                  <a:gd name="T5" fmla="*/ 0 h 51"/>
                  <a:gd name="T6" fmla="*/ 16 w 59"/>
                  <a:gd name="T7" fmla="*/ 39 h 51"/>
                  <a:gd name="T8" fmla="*/ 26 w 59"/>
                  <a:gd name="T9" fmla="*/ 46 h 51"/>
                  <a:gd name="T10" fmla="*/ 27 w 59"/>
                  <a:gd name="T11" fmla="*/ 51 h 51"/>
                  <a:gd name="T12" fmla="*/ 30 w 59"/>
                  <a:gd name="T13" fmla="*/ 49 h 51"/>
                  <a:gd name="T14" fmla="*/ 33 w 59"/>
                  <a:gd name="T15" fmla="*/ 51 h 51"/>
                  <a:gd name="T16" fmla="*/ 33 w 59"/>
                  <a:gd name="T17" fmla="*/ 46 h 51"/>
                  <a:gd name="T18" fmla="*/ 44 w 59"/>
                  <a:gd name="T19" fmla="*/ 39 h 51"/>
                  <a:gd name="T20" fmla="*/ 55 w 59"/>
                  <a:gd name="T21" fmla="*/ 0 h 51"/>
                  <a:gd name="T22" fmla="*/ 32 w 59"/>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32" y="0"/>
                    </a:moveTo>
                    <a:cubicBezTo>
                      <a:pt x="30" y="0"/>
                      <a:pt x="29" y="0"/>
                      <a:pt x="28" y="0"/>
                    </a:cubicBezTo>
                    <a:cubicBezTo>
                      <a:pt x="20" y="0"/>
                      <a:pt x="12" y="0"/>
                      <a:pt x="5" y="0"/>
                    </a:cubicBezTo>
                    <a:cubicBezTo>
                      <a:pt x="6" y="0"/>
                      <a:pt x="0" y="31"/>
                      <a:pt x="16" y="39"/>
                    </a:cubicBezTo>
                    <a:cubicBezTo>
                      <a:pt x="23" y="42"/>
                      <a:pt x="26" y="44"/>
                      <a:pt x="26" y="46"/>
                    </a:cubicBezTo>
                    <a:cubicBezTo>
                      <a:pt x="27" y="50"/>
                      <a:pt x="27" y="51"/>
                      <a:pt x="27" y="51"/>
                    </a:cubicBezTo>
                    <a:cubicBezTo>
                      <a:pt x="28" y="50"/>
                      <a:pt x="29" y="50"/>
                      <a:pt x="30" y="49"/>
                    </a:cubicBezTo>
                    <a:cubicBezTo>
                      <a:pt x="31" y="50"/>
                      <a:pt x="32" y="50"/>
                      <a:pt x="33" y="51"/>
                    </a:cubicBezTo>
                    <a:cubicBezTo>
                      <a:pt x="33" y="51"/>
                      <a:pt x="33" y="50"/>
                      <a:pt x="33" y="46"/>
                    </a:cubicBezTo>
                    <a:cubicBezTo>
                      <a:pt x="34" y="44"/>
                      <a:pt x="37" y="42"/>
                      <a:pt x="44" y="39"/>
                    </a:cubicBezTo>
                    <a:cubicBezTo>
                      <a:pt x="59" y="31"/>
                      <a:pt x="53" y="0"/>
                      <a:pt x="55" y="0"/>
                    </a:cubicBezTo>
                    <a:cubicBezTo>
                      <a:pt x="47" y="0"/>
                      <a:pt x="39"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21"/>
              <p:cNvSpPr/>
              <p:nvPr/>
            </p:nvSpPr>
            <p:spPr bwMode="auto">
              <a:xfrm>
                <a:off x="9186863" y="1358901"/>
                <a:ext cx="153988" cy="106363"/>
              </a:xfrm>
              <a:custGeom>
                <a:avLst/>
                <a:gdLst>
                  <a:gd name="T0" fmla="*/ 38 w 41"/>
                  <a:gd name="T1" fmla="*/ 24 h 28"/>
                  <a:gd name="T2" fmla="*/ 31 w 41"/>
                  <a:gd name="T3" fmla="*/ 20 h 28"/>
                  <a:gd name="T4" fmla="*/ 26 w 41"/>
                  <a:gd name="T5" fmla="*/ 14 h 28"/>
                  <a:gd name="T6" fmla="*/ 25 w 41"/>
                  <a:gd name="T7" fmla="*/ 0 h 28"/>
                  <a:gd name="T8" fmla="*/ 21 w 41"/>
                  <a:gd name="T9" fmla="*/ 2 h 28"/>
                  <a:gd name="T10" fmla="*/ 17 w 41"/>
                  <a:gd name="T11" fmla="*/ 0 h 28"/>
                  <a:gd name="T12" fmla="*/ 16 w 41"/>
                  <a:gd name="T13" fmla="*/ 14 h 28"/>
                  <a:gd name="T14" fmla="*/ 11 w 41"/>
                  <a:gd name="T15" fmla="*/ 20 h 28"/>
                  <a:gd name="T16" fmla="*/ 3 w 41"/>
                  <a:gd name="T17" fmla="*/ 24 h 28"/>
                  <a:gd name="T18" fmla="*/ 0 w 41"/>
                  <a:gd name="T19" fmla="*/ 26 h 28"/>
                  <a:gd name="T20" fmla="*/ 41 w 41"/>
                  <a:gd name="T21" fmla="*/ 26 h 28"/>
                  <a:gd name="T22" fmla="*/ 38 w 41"/>
                  <a:gd name="T2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8">
                    <a:moveTo>
                      <a:pt x="38" y="24"/>
                    </a:moveTo>
                    <a:cubicBezTo>
                      <a:pt x="35" y="23"/>
                      <a:pt x="31" y="21"/>
                      <a:pt x="31" y="20"/>
                    </a:cubicBezTo>
                    <a:cubicBezTo>
                      <a:pt x="31" y="18"/>
                      <a:pt x="27" y="17"/>
                      <a:pt x="26" y="14"/>
                    </a:cubicBezTo>
                    <a:cubicBezTo>
                      <a:pt x="25" y="11"/>
                      <a:pt x="25" y="0"/>
                      <a:pt x="25" y="0"/>
                    </a:cubicBezTo>
                    <a:cubicBezTo>
                      <a:pt x="21" y="2"/>
                      <a:pt x="21" y="2"/>
                      <a:pt x="21" y="2"/>
                    </a:cubicBezTo>
                    <a:cubicBezTo>
                      <a:pt x="17" y="0"/>
                      <a:pt x="17" y="0"/>
                      <a:pt x="17" y="0"/>
                    </a:cubicBezTo>
                    <a:cubicBezTo>
                      <a:pt x="17" y="0"/>
                      <a:pt x="16" y="11"/>
                      <a:pt x="16" y="14"/>
                    </a:cubicBezTo>
                    <a:cubicBezTo>
                      <a:pt x="15" y="17"/>
                      <a:pt x="11" y="18"/>
                      <a:pt x="11" y="20"/>
                    </a:cubicBezTo>
                    <a:cubicBezTo>
                      <a:pt x="11" y="21"/>
                      <a:pt x="6" y="23"/>
                      <a:pt x="3" y="24"/>
                    </a:cubicBezTo>
                    <a:cubicBezTo>
                      <a:pt x="0" y="24"/>
                      <a:pt x="0" y="25"/>
                      <a:pt x="0" y="26"/>
                    </a:cubicBezTo>
                    <a:cubicBezTo>
                      <a:pt x="0" y="28"/>
                      <a:pt x="41" y="28"/>
                      <a:pt x="41" y="26"/>
                    </a:cubicBezTo>
                    <a:cubicBezTo>
                      <a:pt x="41" y="25"/>
                      <a:pt x="41" y="24"/>
                      <a:pt x="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Rectangle 622"/>
              <p:cNvSpPr>
                <a:spLocks noChangeArrowheads="1"/>
              </p:cNvSpPr>
              <p:nvPr/>
            </p:nvSpPr>
            <p:spPr bwMode="auto">
              <a:xfrm>
                <a:off x="9186863" y="1457326"/>
                <a:ext cx="153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623"/>
              <p:cNvSpPr>
                <a:spLocks noChangeArrowheads="1"/>
              </p:cNvSpPr>
              <p:nvPr/>
            </p:nvSpPr>
            <p:spPr bwMode="auto">
              <a:xfrm>
                <a:off x="9183688" y="1476376"/>
                <a:ext cx="1603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624"/>
              <p:cNvSpPr>
                <a:spLocks noEditPoints="1"/>
              </p:cNvSpPr>
              <p:nvPr/>
            </p:nvSpPr>
            <p:spPr bwMode="auto">
              <a:xfrm>
                <a:off x="9120188" y="1228726"/>
                <a:ext cx="231775" cy="112713"/>
              </a:xfrm>
              <a:custGeom>
                <a:avLst/>
                <a:gdLst>
                  <a:gd name="T0" fmla="*/ 28 w 62"/>
                  <a:gd name="T1" fmla="*/ 30 h 30"/>
                  <a:gd name="T2" fmla="*/ 1 w 62"/>
                  <a:gd name="T3" fmla="*/ 9 h 30"/>
                  <a:gd name="T4" fmla="*/ 1 w 62"/>
                  <a:gd name="T5" fmla="*/ 2 h 30"/>
                  <a:gd name="T6" fmla="*/ 7 w 62"/>
                  <a:gd name="T7" fmla="*/ 0 h 30"/>
                  <a:gd name="T8" fmla="*/ 8 w 62"/>
                  <a:gd name="T9" fmla="*/ 0 h 30"/>
                  <a:gd name="T10" fmla="*/ 39 w 62"/>
                  <a:gd name="T11" fmla="*/ 0 h 30"/>
                  <a:gd name="T12" fmla="*/ 62 w 62"/>
                  <a:gd name="T13" fmla="*/ 0 h 30"/>
                  <a:gd name="T14" fmla="*/ 62 w 62"/>
                  <a:gd name="T15" fmla="*/ 2 h 30"/>
                  <a:gd name="T16" fmla="*/ 62 w 62"/>
                  <a:gd name="T17" fmla="*/ 3 h 30"/>
                  <a:gd name="T18" fmla="*/ 32 w 62"/>
                  <a:gd name="T19" fmla="*/ 30 h 30"/>
                  <a:gd name="T20" fmla="*/ 28 w 62"/>
                  <a:gd name="T21" fmla="*/ 30 h 30"/>
                  <a:gd name="T22" fmla="*/ 7 w 62"/>
                  <a:gd name="T23" fmla="*/ 4 h 30"/>
                  <a:gd name="T24" fmla="*/ 5 w 62"/>
                  <a:gd name="T25" fmla="*/ 5 h 30"/>
                  <a:gd name="T26" fmla="*/ 5 w 62"/>
                  <a:gd name="T27" fmla="*/ 7 h 30"/>
                  <a:gd name="T28" fmla="*/ 5 w 62"/>
                  <a:gd name="T29" fmla="*/ 8 h 30"/>
                  <a:gd name="T30" fmla="*/ 28 w 62"/>
                  <a:gd name="T31" fmla="*/ 26 h 30"/>
                  <a:gd name="T32" fmla="*/ 31 w 62"/>
                  <a:gd name="T33" fmla="*/ 25 h 30"/>
                  <a:gd name="T34" fmla="*/ 31 w 62"/>
                  <a:gd name="T35" fmla="*/ 25 h 30"/>
                  <a:gd name="T36" fmla="*/ 32 w 62"/>
                  <a:gd name="T37" fmla="*/ 25 h 30"/>
                  <a:gd name="T38" fmla="*/ 57 w 62"/>
                  <a:gd name="T39" fmla="*/ 4 h 30"/>
                  <a:gd name="T40" fmla="*/ 39 w 62"/>
                  <a:gd name="T41" fmla="*/ 4 h 30"/>
                  <a:gd name="T42" fmla="*/ 8 w 62"/>
                  <a:gd name="T43" fmla="*/ 4 h 30"/>
                  <a:gd name="T44" fmla="*/ 7 w 62"/>
                  <a:gd name="T45"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28" y="30"/>
                    </a:moveTo>
                    <a:cubicBezTo>
                      <a:pt x="14" y="30"/>
                      <a:pt x="4" y="22"/>
                      <a:pt x="1" y="9"/>
                    </a:cubicBezTo>
                    <a:cubicBezTo>
                      <a:pt x="0" y="5"/>
                      <a:pt x="1" y="3"/>
                      <a:pt x="1" y="2"/>
                    </a:cubicBezTo>
                    <a:cubicBezTo>
                      <a:pt x="3" y="0"/>
                      <a:pt x="7" y="0"/>
                      <a:pt x="7" y="0"/>
                    </a:cubicBezTo>
                    <a:cubicBezTo>
                      <a:pt x="8" y="0"/>
                      <a:pt x="8" y="0"/>
                      <a:pt x="8" y="0"/>
                    </a:cubicBezTo>
                    <a:cubicBezTo>
                      <a:pt x="39" y="0"/>
                      <a:pt x="39" y="0"/>
                      <a:pt x="39" y="0"/>
                    </a:cubicBezTo>
                    <a:cubicBezTo>
                      <a:pt x="62" y="0"/>
                      <a:pt x="62" y="0"/>
                      <a:pt x="62" y="0"/>
                    </a:cubicBezTo>
                    <a:cubicBezTo>
                      <a:pt x="62" y="2"/>
                      <a:pt x="62" y="2"/>
                      <a:pt x="62" y="2"/>
                    </a:cubicBezTo>
                    <a:cubicBezTo>
                      <a:pt x="62" y="2"/>
                      <a:pt x="62" y="3"/>
                      <a:pt x="62" y="3"/>
                    </a:cubicBezTo>
                    <a:cubicBezTo>
                      <a:pt x="61" y="23"/>
                      <a:pt x="45" y="30"/>
                      <a:pt x="32" y="30"/>
                    </a:cubicBezTo>
                    <a:cubicBezTo>
                      <a:pt x="30" y="30"/>
                      <a:pt x="29" y="30"/>
                      <a:pt x="28" y="30"/>
                    </a:cubicBezTo>
                    <a:close/>
                    <a:moveTo>
                      <a:pt x="7" y="4"/>
                    </a:moveTo>
                    <a:cubicBezTo>
                      <a:pt x="7" y="4"/>
                      <a:pt x="6" y="5"/>
                      <a:pt x="5" y="5"/>
                    </a:cubicBezTo>
                    <a:cubicBezTo>
                      <a:pt x="5" y="6"/>
                      <a:pt x="5" y="6"/>
                      <a:pt x="5" y="7"/>
                    </a:cubicBezTo>
                    <a:cubicBezTo>
                      <a:pt x="5" y="8"/>
                      <a:pt x="5" y="8"/>
                      <a:pt x="5" y="8"/>
                    </a:cubicBezTo>
                    <a:cubicBezTo>
                      <a:pt x="8" y="19"/>
                      <a:pt x="17" y="26"/>
                      <a:pt x="28" y="26"/>
                    </a:cubicBezTo>
                    <a:cubicBezTo>
                      <a:pt x="29" y="26"/>
                      <a:pt x="30" y="26"/>
                      <a:pt x="31" y="25"/>
                    </a:cubicBezTo>
                    <a:cubicBezTo>
                      <a:pt x="31" y="25"/>
                      <a:pt x="31" y="25"/>
                      <a:pt x="31" y="25"/>
                    </a:cubicBezTo>
                    <a:cubicBezTo>
                      <a:pt x="32" y="25"/>
                      <a:pt x="32" y="25"/>
                      <a:pt x="32" y="25"/>
                    </a:cubicBezTo>
                    <a:cubicBezTo>
                      <a:pt x="43" y="25"/>
                      <a:pt x="55" y="20"/>
                      <a:pt x="57" y="4"/>
                    </a:cubicBezTo>
                    <a:cubicBezTo>
                      <a:pt x="39" y="4"/>
                      <a:pt x="39" y="4"/>
                      <a:pt x="39" y="4"/>
                    </a:cubicBezTo>
                    <a:cubicBezTo>
                      <a:pt x="8" y="4"/>
                      <a:pt x="8" y="4"/>
                      <a:pt x="8" y="4"/>
                    </a:cubicBezTo>
                    <a:cubicBezTo>
                      <a:pt x="7" y="4"/>
                      <a:pt x="7"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25"/>
              <p:cNvSpPr>
                <a:spLocks noEditPoints="1"/>
              </p:cNvSpPr>
              <p:nvPr/>
            </p:nvSpPr>
            <p:spPr bwMode="auto">
              <a:xfrm>
                <a:off x="9178926" y="1228726"/>
                <a:ext cx="233363" cy="112713"/>
              </a:xfrm>
              <a:custGeom>
                <a:avLst/>
                <a:gdLst>
                  <a:gd name="T0" fmla="*/ 33 w 62"/>
                  <a:gd name="T1" fmla="*/ 30 h 30"/>
                  <a:gd name="T2" fmla="*/ 30 w 62"/>
                  <a:gd name="T3" fmla="*/ 30 h 30"/>
                  <a:gd name="T4" fmla="*/ 0 w 62"/>
                  <a:gd name="T5" fmla="*/ 3 h 30"/>
                  <a:gd name="T6" fmla="*/ 0 w 62"/>
                  <a:gd name="T7" fmla="*/ 2 h 30"/>
                  <a:gd name="T8" fmla="*/ 0 w 62"/>
                  <a:gd name="T9" fmla="*/ 0 h 30"/>
                  <a:gd name="T10" fmla="*/ 22 w 62"/>
                  <a:gd name="T11" fmla="*/ 0 h 30"/>
                  <a:gd name="T12" fmla="*/ 54 w 62"/>
                  <a:gd name="T13" fmla="*/ 0 h 30"/>
                  <a:gd name="T14" fmla="*/ 54 w 62"/>
                  <a:gd name="T15" fmla="*/ 0 h 30"/>
                  <a:gd name="T16" fmla="*/ 60 w 62"/>
                  <a:gd name="T17" fmla="*/ 2 h 30"/>
                  <a:gd name="T18" fmla="*/ 61 w 62"/>
                  <a:gd name="T19" fmla="*/ 9 h 30"/>
                  <a:gd name="T20" fmla="*/ 33 w 62"/>
                  <a:gd name="T21" fmla="*/ 30 h 30"/>
                  <a:gd name="T22" fmla="*/ 30 w 62"/>
                  <a:gd name="T23" fmla="*/ 25 h 30"/>
                  <a:gd name="T24" fmla="*/ 30 w 62"/>
                  <a:gd name="T25" fmla="*/ 25 h 30"/>
                  <a:gd name="T26" fmla="*/ 33 w 62"/>
                  <a:gd name="T27" fmla="*/ 26 h 30"/>
                  <a:gd name="T28" fmla="*/ 56 w 62"/>
                  <a:gd name="T29" fmla="*/ 8 h 30"/>
                  <a:gd name="T30" fmla="*/ 56 w 62"/>
                  <a:gd name="T31" fmla="*/ 7 h 30"/>
                  <a:gd name="T32" fmla="*/ 56 w 62"/>
                  <a:gd name="T33" fmla="*/ 5 h 30"/>
                  <a:gd name="T34" fmla="*/ 54 w 62"/>
                  <a:gd name="T35" fmla="*/ 4 h 30"/>
                  <a:gd name="T36" fmla="*/ 54 w 62"/>
                  <a:gd name="T37" fmla="*/ 4 h 30"/>
                  <a:gd name="T38" fmla="*/ 22 w 62"/>
                  <a:gd name="T39" fmla="*/ 4 h 30"/>
                  <a:gd name="T40" fmla="*/ 5 w 62"/>
                  <a:gd name="T41" fmla="*/ 4 h 30"/>
                  <a:gd name="T42" fmla="*/ 30 w 62"/>
                  <a:gd name="T43" fmla="*/ 25 h 30"/>
                  <a:gd name="T44" fmla="*/ 30 w 62"/>
                  <a:gd name="T4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33" y="30"/>
                    </a:moveTo>
                    <a:cubicBezTo>
                      <a:pt x="32" y="30"/>
                      <a:pt x="31" y="30"/>
                      <a:pt x="30" y="30"/>
                    </a:cubicBezTo>
                    <a:cubicBezTo>
                      <a:pt x="16" y="30"/>
                      <a:pt x="1" y="23"/>
                      <a:pt x="0" y="3"/>
                    </a:cubicBezTo>
                    <a:cubicBezTo>
                      <a:pt x="0" y="3"/>
                      <a:pt x="0" y="2"/>
                      <a:pt x="0" y="2"/>
                    </a:cubicBezTo>
                    <a:cubicBezTo>
                      <a:pt x="0" y="0"/>
                      <a:pt x="0" y="0"/>
                      <a:pt x="0" y="0"/>
                    </a:cubicBezTo>
                    <a:cubicBezTo>
                      <a:pt x="22" y="0"/>
                      <a:pt x="22" y="0"/>
                      <a:pt x="22" y="0"/>
                    </a:cubicBezTo>
                    <a:cubicBezTo>
                      <a:pt x="54" y="0"/>
                      <a:pt x="54" y="0"/>
                      <a:pt x="54" y="0"/>
                    </a:cubicBezTo>
                    <a:cubicBezTo>
                      <a:pt x="54" y="0"/>
                      <a:pt x="54" y="0"/>
                      <a:pt x="54" y="0"/>
                    </a:cubicBezTo>
                    <a:cubicBezTo>
                      <a:pt x="55" y="0"/>
                      <a:pt x="58" y="0"/>
                      <a:pt x="60" y="2"/>
                    </a:cubicBezTo>
                    <a:cubicBezTo>
                      <a:pt x="61" y="3"/>
                      <a:pt x="62" y="5"/>
                      <a:pt x="61" y="9"/>
                    </a:cubicBezTo>
                    <a:cubicBezTo>
                      <a:pt x="58" y="22"/>
                      <a:pt x="47" y="30"/>
                      <a:pt x="33" y="30"/>
                    </a:cubicBezTo>
                    <a:close/>
                    <a:moveTo>
                      <a:pt x="30" y="25"/>
                    </a:moveTo>
                    <a:cubicBezTo>
                      <a:pt x="30" y="25"/>
                      <a:pt x="30" y="25"/>
                      <a:pt x="30" y="25"/>
                    </a:cubicBezTo>
                    <a:cubicBezTo>
                      <a:pt x="31" y="26"/>
                      <a:pt x="32" y="26"/>
                      <a:pt x="33" y="26"/>
                    </a:cubicBezTo>
                    <a:cubicBezTo>
                      <a:pt x="45" y="26"/>
                      <a:pt x="54" y="19"/>
                      <a:pt x="56" y="8"/>
                    </a:cubicBezTo>
                    <a:cubicBezTo>
                      <a:pt x="56" y="7"/>
                      <a:pt x="56" y="7"/>
                      <a:pt x="56" y="7"/>
                    </a:cubicBezTo>
                    <a:cubicBezTo>
                      <a:pt x="57" y="6"/>
                      <a:pt x="57" y="6"/>
                      <a:pt x="56" y="5"/>
                    </a:cubicBezTo>
                    <a:cubicBezTo>
                      <a:pt x="56" y="5"/>
                      <a:pt x="55" y="4"/>
                      <a:pt x="54" y="4"/>
                    </a:cubicBezTo>
                    <a:cubicBezTo>
                      <a:pt x="54" y="4"/>
                      <a:pt x="54" y="4"/>
                      <a:pt x="54" y="4"/>
                    </a:cubicBezTo>
                    <a:cubicBezTo>
                      <a:pt x="22" y="4"/>
                      <a:pt x="22" y="4"/>
                      <a:pt x="22" y="4"/>
                    </a:cubicBezTo>
                    <a:cubicBezTo>
                      <a:pt x="5" y="4"/>
                      <a:pt x="5" y="4"/>
                      <a:pt x="5" y="4"/>
                    </a:cubicBezTo>
                    <a:cubicBezTo>
                      <a:pt x="6" y="20"/>
                      <a:pt x="19" y="25"/>
                      <a:pt x="30" y="25"/>
                    </a:cubicBezTo>
                    <a:cubicBezTo>
                      <a:pt x="30" y="25"/>
                      <a:pt x="30" y="25"/>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2" name="TextBox 51"/>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 presetClass="entr" presetSubtype="1" fill="hold" nodeType="afterEffect" p14:presetBounceEnd="52000">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14:bounceEnd="52000">
                                          <p:cBhvr additive="base">
                                            <p:cTn id="15" dur="500" fill="hold"/>
                                            <p:tgtEl>
                                              <p:spTgt spid="49"/>
                                            </p:tgtEl>
                                            <p:attrNameLst>
                                              <p:attrName>ppt_x</p:attrName>
                                            </p:attrNameLst>
                                          </p:cBhvr>
                                          <p:tavLst>
                                            <p:tav tm="0">
                                              <p:val>
                                                <p:strVal val="#ppt_x"/>
                                              </p:val>
                                            </p:tav>
                                            <p:tav tm="100000">
                                              <p:val>
                                                <p:strVal val="#ppt_x"/>
                                              </p:val>
                                            </p:tav>
                                          </p:tavLst>
                                        </p:anim>
                                        <p:anim calcmode="lin" valueType="num" p14:bounceEnd="52000">
                                          <p:cBhvr additive="base">
                                            <p:cTn id="16" dur="500" fill="hold"/>
                                            <p:tgtEl>
                                              <p:spTgt spid="4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500"/>
                                </p:stCondLst>
                                <p:childTnLst>
                                  <p:par>
                                    <p:cTn id="21" presetID="2" presetClass="entr" presetSubtype="1" fill="hold" nodeType="afterEffect" p14:presetBounceEnd="52000">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14:bounceEnd="52000">
                                          <p:cBhvr additive="base">
                                            <p:cTn id="23" dur="500" fill="hold"/>
                                            <p:tgtEl>
                                              <p:spTgt spid="51"/>
                                            </p:tgtEl>
                                            <p:attrNameLst>
                                              <p:attrName>ppt_x</p:attrName>
                                            </p:attrNameLst>
                                          </p:cBhvr>
                                          <p:tavLst>
                                            <p:tav tm="0">
                                              <p:val>
                                                <p:strVal val="#ppt_x"/>
                                              </p:val>
                                            </p:tav>
                                            <p:tav tm="100000">
                                              <p:val>
                                                <p:strVal val="#ppt_x"/>
                                              </p:val>
                                            </p:tav>
                                          </p:tavLst>
                                        </p:anim>
                                        <p:anim calcmode="lin" valueType="num" p14:bounceEnd="52000">
                                          <p:cBhvr additive="base">
                                            <p:cTn id="24" dur="500" fill="hold"/>
                                            <p:tgtEl>
                                              <p:spTgt spid="51"/>
                                            </p:tgtEl>
                                            <p:attrNameLst>
                                              <p:attrName>ppt_y</p:attrName>
                                            </p:attrNameLst>
                                          </p:cBhvr>
                                          <p:tavLst>
                                            <p:tav tm="0">
                                              <p:val>
                                                <p:strVal val="0-#ppt_h/2"/>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ppt_x</p:attrName>
                                            </p:attrNameLst>
                                          </p:cBhvr>
                                          <p:tavLst>
                                            <p:tav tm="0">
                                              <p:val>
                                                <p:strVal val="#ppt_x-#ppt_w*1.125000"/>
                                              </p:val>
                                            </p:tav>
                                            <p:tav tm="100000">
                                              <p:val>
                                                <p:strVal val="#ppt_x"/>
                                              </p:val>
                                            </p:tav>
                                          </p:tavLst>
                                        </p:anim>
                                        <p:animEffect transition="in" filter="wipe(right)">
                                          <p:cBhvr>
                                            <p:cTn id="32" dur="500"/>
                                            <p:tgtEl>
                                              <p:spTgt spid="9"/>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p:tgtEl>
                                              <p:spTgt spid="11"/>
                                            </p:tgtEl>
                                            <p:attrNameLst>
                                              <p:attrName>ppt_x</p:attrName>
                                            </p:attrNameLst>
                                          </p:cBhvr>
                                          <p:tavLst>
                                            <p:tav tm="0">
                                              <p:val>
                                                <p:strVal val="#ppt_x-#ppt_w*1.125000"/>
                                              </p:val>
                                            </p:tav>
                                            <p:tav tm="100000">
                                              <p:val>
                                                <p:strVal val="#ppt_x"/>
                                              </p:val>
                                            </p:tav>
                                          </p:tavLst>
                                        </p:anim>
                                        <p:animEffect transition="in" filter="wipe(right)">
                                          <p:cBhvr>
                                            <p:cTn id="36" dur="500"/>
                                            <p:tgtEl>
                                              <p:spTgt spid="11"/>
                                            </p:tgtEl>
                                          </p:cBhvr>
                                        </p:animEffect>
                                      </p:childTnLst>
                                    </p:cTn>
                                  </p:par>
                                </p:childTnLst>
                              </p:cTn>
                            </p:par>
                            <p:par>
                              <p:cTn id="37" fill="hold">
                                <p:stCondLst>
                                  <p:cond delay="2500"/>
                                </p:stCondLst>
                                <p:childTnLst>
                                  <p:par>
                                    <p:cTn id="38" presetID="1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p:tgtEl>
                                              <p:spTgt spid="10"/>
                                            </p:tgtEl>
                                            <p:attrNameLst>
                                              <p:attrName>ppt_x</p:attrName>
                                            </p:attrNameLst>
                                          </p:cBhvr>
                                          <p:tavLst>
                                            <p:tav tm="0">
                                              <p:val>
                                                <p:strVal val="#ppt_x-#ppt_w*1.125000"/>
                                              </p:val>
                                            </p:tav>
                                            <p:tav tm="100000">
                                              <p:val>
                                                <p:strVal val="#ppt_x"/>
                                              </p:val>
                                            </p:tav>
                                          </p:tavLst>
                                        </p:anim>
                                        <p:animEffect transition="in" filter="wipe(right)">
                                          <p:cBhvr>
                                            <p:cTn id="41" dur="500"/>
                                            <p:tgtEl>
                                              <p:spTgt spid="10"/>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p:tgtEl>
                                              <p:spTgt spid="12"/>
                                            </p:tgtEl>
                                            <p:attrNameLst>
                                              <p:attrName>ppt_x</p:attrName>
                                            </p:attrNameLst>
                                          </p:cBhvr>
                                          <p:tavLst>
                                            <p:tav tm="0">
                                              <p:val>
                                                <p:strVal val="#ppt_x-#ppt_w*1.125000"/>
                                              </p:val>
                                            </p:tav>
                                            <p:tav tm="100000">
                                              <p:val>
                                                <p:strVal val="#ppt_x"/>
                                              </p:val>
                                            </p:tav>
                                          </p:tavLst>
                                        </p:anim>
                                        <p:animEffect transition="in" filter="wipe(right)">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9" grpId="0" animBg="1"/>
          <p:bldP spid="10" grpId="0" animBg="1"/>
          <p:bldP spid="11"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500"/>
                                </p:stCondLst>
                                <p:childTnLst>
                                  <p:par>
                                    <p:cTn id="21" presetID="2" presetClass="entr" presetSubtype="1"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0-#ppt_h/2"/>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ppt_x</p:attrName>
                                            </p:attrNameLst>
                                          </p:cBhvr>
                                          <p:tavLst>
                                            <p:tav tm="0">
                                              <p:val>
                                                <p:strVal val="#ppt_x-#ppt_w*1.125000"/>
                                              </p:val>
                                            </p:tav>
                                            <p:tav tm="100000">
                                              <p:val>
                                                <p:strVal val="#ppt_x"/>
                                              </p:val>
                                            </p:tav>
                                          </p:tavLst>
                                        </p:anim>
                                        <p:animEffect transition="in" filter="wipe(right)">
                                          <p:cBhvr>
                                            <p:cTn id="32" dur="500"/>
                                            <p:tgtEl>
                                              <p:spTgt spid="9"/>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p:tgtEl>
                                              <p:spTgt spid="11"/>
                                            </p:tgtEl>
                                            <p:attrNameLst>
                                              <p:attrName>ppt_x</p:attrName>
                                            </p:attrNameLst>
                                          </p:cBhvr>
                                          <p:tavLst>
                                            <p:tav tm="0">
                                              <p:val>
                                                <p:strVal val="#ppt_x-#ppt_w*1.125000"/>
                                              </p:val>
                                            </p:tav>
                                            <p:tav tm="100000">
                                              <p:val>
                                                <p:strVal val="#ppt_x"/>
                                              </p:val>
                                            </p:tav>
                                          </p:tavLst>
                                        </p:anim>
                                        <p:animEffect transition="in" filter="wipe(right)">
                                          <p:cBhvr>
                                            <p:cTn id="36" dur="500"/>
                                            <p:tgtEl>
                                              <p:spTgt spid="11"/>
                                            </p:tgtEl>
                                          </p:cBhvr>
                                        </p:animEffect>
                                      </p:childTnLst>
                                    </p:cTn>
                                  </p:par>
                                </p:childTnLst>
                              </p:cTn>
                            </p:par>
                            <p:par>
                              <p:cTn id="37" fill="hold">
                                <p:stCondLst>
                                  <p:cond delay="2500"/>
                                </p:stCondLst>
                                <p:childTnLst>
                                  <p:par>
                                    <p:cTn id="38" presetID="1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p:tgtEl>
                                              <p:spTgt spid="10"/>
                                            </p:tgtEl>
                                            <p:attrNameLst>
                                              <p:attrName>ppt_x</p:attrName>
                                            </p:attrNameLst>
                                          </p:cBhvr>
                                          <p:tavLst>
                                            <p:tav tm="0">
                                              <p:val>
                                                <p:strVal val="#ppt_x-#ppt_w*1.125000"/>
                                              </p:val>
                                            </p:tav>
                                            <p:tav tm="100000">
                                              <p:val>
                                                <p:strVal val="#ppt_x"/>
                                              </p:val>
                                            </p:tav>
                                          </p:tavLst>
                                        </p:anim>
                                        <p:animEffect transition="in" filter="wipe(right)">
                                          <p:cBhvr>
                                            <p:cTn id="41" dur="500"/>
                                            <p:tgtEl>
                                              <p:spTgt spid="10"/>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p:tgtEl>
                                              <p:spTgt spid="12"/>
                                            </p:tgtEl>
                                            <p:attrNameLst>
                                              <p:attrName>ppt_x</p:attrName>
                                            </p:attrNameLst>
                                          </p:cBhvr>
                                          <p:tavLst>
                                            <p:tav tm="0">
                                              <p:val>
                                                <p:strVal val="#ppt_x-#ppt_w*1.125000"/>
                                              </p:val>
                                            </p:tav>
                                            <p:tav tm="100000">
                                              <p:val>
                                                <p:strVal val="#ppt_x"/>
                                              </p:val>
                                            </p:tav>
                                          </p:tavLst>
                                        </p:anim>
                                        <p:animEffect transition="in" filter="wipe(right)">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9" grpId="0" animBg="1"/>
          <p:bldP spid="10" grpId="0" animBg="1"/>
          <p:bldP spid="11" grpId="0" animBg="1"/>
          <p:bldP spid="12"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6694371" y="2329735"/>
            <a:ext cx="3977752" cy="3024804"/>
            <a:chOff x="6613373" y="2260140"/>
            <a:chExt cx="3977752" cy="3024804"/>
          </a:xfrm>
        </p:grpSpPr>
        <p:sp>
          <p:nvSpPr>
            <p:cNvPr id="3" name="椭圆 2"/>
            <p:cNvSpPr/>
            <p:nvPr/>
          </p:nvSpPr>
          <p:spPr bwMode="auto">
            <a:xfrm>
              <a:off x="6613373" y="2260140"/>
              <a:ext cx="3977752" cy="3024804"/>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bg1"/>
                </a:solidFill>
                <a:latin typeface="Avant GardeBook" pitchFamily="50" charset="0"/>
                <a:ea typeface="微软雅黑" panose="020B0503020204020204" pitchFamily="34" charset="-122"/>
              </a:endParaRPr>
            </a:p>
          </p:txBody>
        </p:sp>
        <p:sp>
          <p:nvSpPr>
            <p:cNvPr id="4" name="椭圆 3"/>
            <p:cNvSpPr/>
            <p:nvPr/>
          </p:nvSpPr>
          <p:spPr bwMode="auto">
            <a:xfrm>
              <a:off x="6902469" y="2420750"/>
              <a:ext cx="3401344" cy="2576884"/>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tx1">
                    <a:lumMod val="50000"/>
                    <a:lumOff val="50000"/>
                  </a:schemeClr>
                </a:solidFill>
                <a:latin typeface="Avant GardeBook" pitchFamily="50" charset="0"/>
                <a:ea typeface="微软雅黑" panose="020B0503020204020204" pitchFamily="34" charset="-122"/>
              </a:endParaRPr>
            </a:p>
          </p:txBody>
        </p:sp>
        <p:sp>
          <p:nvSpPr>
            <p:cNvPr id="5" name="椭圆 4"/>
            <p:cNvSpPr/>
            <p:nvPr/>
          </p:nvSpPr>
          <p:spPr bwMode="auto">
            <a:xfrm>
              <a:off x="7212982" y="2600988"/>
              <a:ext cx="2776752" cy="2096842"/>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lt1"/>
                </a:solidFill>
                <a:latin typeface="Avant GardeBook" pitchFamily="50" charset="0"/>
                <a:ea typeface="微软雅黑" panose="020B0503020204020204" pitchFamily="34" charset="-122"/>
              </a:endParaRPr>
            </a:p>
          </p:txBody>
        </p:sp>
        <p:sp>
          <p:nvSpPr>
            <p:cNvPr id="6" name="椭圆 5"/>
            <p:cNvSpPr/>
            <p:nvPr/>
          </p:nvSpPr>
          <p:spPr bwMode="auto">
            <a:xfrm>
              <a:off x="7553829" y="2807995"/>
              <a:ext cx="2102195" cy="1588246"/>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tx1">
                    <a:lumMod val="50000"/>
                    <a:lumOff val="50000"/>
                  </a:schemeClr>
                </a:solidFill>
                <a:latin typeface="Avant GardeBook" pitchFamily="50" charset="0"/>
                <a:ea typeface="微软雅黑" panose="020B0503020204020204" pitchFamily="34" charset="-122"/>
              </a:endParaRPr>
            </a:p>
          </p:txBody>
        </p:sp>
        <p:sp>
          <p:nvSpPr>
            <p:cNvPr id="7" name="椭圆 6"/>
            <p:cNvSpPr/>
            <p:nvPr/>
          </p:nvSpPr>
          <p:spPr bwMode="auto">
            <a:xfrm>
              <a:off x="7894678" y="3041772"/>
              <a:ext cx="1415144" cy="1054666"/>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latin typeface="Avant GardeBook" pitchFamily="50" charset="0"/>
                <a:ea typeface="微软雅黑" panose="020B0503020204020204" pitchFamily="34" charset="-122"/>
              </a:endParaRPr>
            </a:p>
          </p:txBody>
        </p:sp>
        <p:sp>
          <p:nvSpPr>
            <p:cNvPr id="8" name="椭圆 7"/>
            <p:cNvSpPr/>
            <p:nvPr/>
          </p:nvSpPr>
          <p:spPr bwMode="auto">
            <a:xfrm>
              <a:off x="8240880" y="3288038"/>
              <a:ext cx="720957" cy="547855"/>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bg1"/>
                </a:solidFill>
                <a:latin typeface="Avant GardeBook" pitchFamily="50" charset="0"/>
                <a:ea typeface="微软雅黑" panose="020B0503020204020204" pitchFamily="34" charset="-122"/>
              </a:endParaRPr>
            </a:p>
          </p:txBody>
        </p:sp>
      </p:grpSp>
      <p:grpSp>
        <p:nvGrpSpPr>
          <p:cNvPr id="20" name="组合 19"/>
          <p:cNvGrpSpPr/>
          <p:nvPr/>
        </p:nvGrpSpPr>
        <p:grpSpPr>
          <a:xfrm>
            <a:off x="8646658" y="1610561"/>
            <a:ext cx="2096839" cy="2018321"/>
            <a:chOff x="8565660" y="1540966"/>
            <a:chExt cx="2096839" cy="2018321"/>
          </a:xfrm>
          <a:effectLst>
            <a:outerShdw blurRad="76200" dir="18900000" sy="23000" kx="-1200000" algn="bl" rotWithShape="0">
              <a:prstClr val="black">
                <a:alpha val="20000"/>
              </a:prstClr>
            </a:outerShdw>
          </a:effectLst>
        </p:grpSpPr>
        <p:sp>
          <p:nvSpPr>
            <p:cNvPr id="10" name="任意多边形 9"/>
            <p:cNvSpPr/>
            <p:nvPr/>
          </p:nvSpPr>
          <p:spPr bwMode="auto">
            <a:xfrm>
              <a:off x="10007571" y="1765818"/>
              <a:ext cx="654928" cy="444353"/>
            </a:xfrm>
            <a:custGeom>
              <a:avLst/>
              <a:gdLst>
                <a:gd name="connsiteX0" fmla="*/ 368969 w 582864"/>
                <a:gd name="connsiteY0" fmla="*/ 38100 h 395037"/>
                <a:gd name="connsiteX1" fmla="*/ 461211 w 582864"/>
                <a:gd name="connsiteY1" fmla="*/ 6016 h 395037"/>
                <a:gd name="connsiteX2" fmla="*/ 549442 w 582864"/>
                <a:gd name="connsiteY2" fmla="*/ 2006 h 395037"/>
                <a:gd name="connsiteX3" fmla="*/ 581527 w 582864"/>
                <a:gd name="connsiteY3" fmla="*/ 18048 h 395037"/>
                <a:gd name="connsiteX4" fmla="*/ 557464 w 582864"/>
                <a:gd name="connsiteY4" fmla="*/ 66174 h 395037"/>
                <a:gd name="connsiteX5" fmla="*/ 485274 w 582864"/>
                <a:gd name="connsiteY5" fmla="*/ 142374 h 395037"/>
                <a:gd name="connsiteX6" fmla="*/ 368969 w 582864"/>
                <a:gd name="connsiteY6" fmla="*/ 226595 h 395037"/>
                <a:gd name="connsiteX7" fmla="*/ 0 w 582864"/>
                <a:gd name="connsiteY7" fmla="*/ 395037 h 395037"/>
                <a:gd name="connsiteX8" fmla="*/ 368969 w 582864"/>
                <a:gd name="connsiteY8" fmla="*/ 38100 h 39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864" h="395037">
                  <a:moveTo>
                    <a:pt x="368969" y="38100"/>
                  </a:moveTo>
                  <a:cubicBezTo>
                    <a:pt x="400050" y="25066"/>
                    <a:pt x="431132" y="12032"/>
                    <a:pt x="461211" y="6016"/>
                  </a:cubicBezTo>
                  <a:cubicBezTo>
                    <a:pt x="491290" y="0"/>
                    <a:pt x="529389" y="1"/>
                    <a:pt x="549442" y="2006"/>
                  </a:cubicBezTo>
                  <a:cubicBezTo>
                    <a:pt x="569495" y="4011"/>
                    <a:pt x="580190" y="7353"/>
                    <a:pt x="581527" y="18048"/>
                  </a:cubicBezTo>
                  <a:cubicBezTo>
                    <a:pt x="582864" y="28743"/>
                    <a:pt x="573506" y="45453"/>
                    <a:pt x="557464" y="66174"/>
                  </a:cubicBezTo>
                  <a:cubicBezTo>
                    <a:pt x="541422" y="86895"/>
                    <a:pt x="516690" y="115637"/>
                    <a:pt x="485274" y="142374"/>
                  </a:cubicBezTo>
                  <a:cubicBezTo>
                    <a:pt x="453858" y="169111"/>
                    <a:pt x="449848" y="184485"/>
                    <a:pt x="368969" y="226595"/>
                  </a:cubicBezTo>
                  <a:cubicBezTo>
                    <a:pt x="288090" y="268705"/>
                    <a:pt x="144045" y="331871"/>
                    <a:pt x="0" y="395037"/>
                  </a:cubicBezTo>
                  <a:lnTo>
                    <a:pt x="368969" y="38100"/>
                  </a:lnTo>
                  <a:close/>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bg1"/>
                </a:solidFill>
                <a:latin typeface="Avant GardeBook" pitchFamily="50" charset="0"/>
                <a:ea typeface="微软雅黑" panose="020B0503020204020204" pitchFamily="34" charset="-122"/>
              </a:endParaRPr>
            </a:p>
          </p:txBody>
        </p:sp>
        <p:sp>
          <p:nvSpPr>
            <p:cNvPr id="11" name="任意多边形 10"/>
            <p:cNvSpPr/>
            <p:nvPr/>
          </p:nvSpPr>
          <p:spPr bwMode="auto">
            <a:xfrm>
              <a:off x="9966527" y="1540966"/>
              <a:ext cx="467550" cy="628159"/>
            </a:xfrm>
            <a:custGeom>
              <a:avLst/>
              <a:gdLst>
                <a:gd name="connsiteX0" fmla="*/ 0 w 415758"/>
                <a:gd name="connsiteY0" fmla="*/ 558800 h 558800"/>
                <a:gd name="connsiteX1" fmla="*/ 120315 w 415758"/>
                <a:gd name="connsiteY1" fmla="*/ 270043 h 558800"/>
                <a:gd name="connsiteX2" fmla="*/ 196515 w 415758"/>
                <a:gd name="connsiteY2" fmla="*/ 161758 h 558800"/>
                <a:gd name="connsiteX3" fmla="*/ 272715 w 415758"/>
                <a:gd name="connsiteY3" fmla="*/ 73527 h 558800"/>
                <a:gd name="connsiteX4" fmla="*/ 356936 w 415758"/>
                <a:gd name="connsiteY4" fmla="*/ 9358 h 558800"/>
                <a:gd name="connsiteX5" fmla="*/ 405063 w 415758"/>
                <a:gd name="connsiteY5" fmla="*/ 17379 h 558800"/>
                <a:gd name="connsiteX6" fmla="*/ 413084 w 415758"/>
                <a:gd name="connsiteY6" fmla="*/ 109622 h 558800"/>
                <a:gd name="connsiteX7" fmla="*/ 389021 w 415758"/>
                <a:gd name="connsiteY7" fmla="*/ 225927 h 558800"/>
                <a:gd name="connsiteX8" fmla="*/ 0 w 415758"/>
                <a:gd name="connsiteY8" fmla="*/ 5588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758" h="558800">
                  <a:moveTo>
                    <a:pt x="0" y="558800"/>
                  </a:moveTo>
                  <a:cubicBezTo>
                    <a:pt x="43781" y="447508"/>
                    <a:pt x="87563" y="336217"/>
                    <a:pt x="120315" y="270043"/>
                  </a:cubicBezTo>
                  <a:cubicBezTo>
                    <a:pt x="153067" y="203869"/>
                    <a:pt x="171115" y="194511"/>
                    <a:pt x="196515" y="161758"/>
                  </a:cubicBezTo>
                  <a:cubicBezTo>
                    <a:pt x="221915" y="129005"/>
                    <a:pt x="245978" y="98927"/>
                    <a:pt x="272715" y="73527"/>
                  </a:cubicBezTo>
                  <a:cubicBezTo>
                    <a:pt x="299452" y="48127"/>
                    <a:pt x="334878" y="18716"/>
                    <a:pt x="356936" y="9358"/>
                  </a:cubicBezTo>
                  <a:cubicBezTo>
                    <a:pt x="378994" y="0"/>
                    <a:pt x="395705" y="668"/>
                    <a:pt x="405063" y="17379"/>
                  </a:cubicBezTo>
                  <a:cubicBezTo>
                    <a:pt x="414421" y="34090"/>
                    <a:pt x="415758" y="74864"/>
                    <a:pt x="413084" y="109622"/>
                  </a:cubicBezTo>
                  <a:cubicBezTo>
                    <a:pt x="410410" y="144380"/>
                    <a:pt x="399715" y="185153"/>
                    <a:pt x="389021" y="225927"/>
                  </a:cubicBezTo>
                  <a:lnTo>
                    <a:pt x="0" y="558800"/>
                  </a:lnTo>
                  <a:close/>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bg1"/>
                </a:solidFill>
                <a:latin typeface="Avant GardeBook" pitchFamily="50" charset="0"/>
                <a:ea typeface="微软雅黑" panose="020B0503020204020204" pitchFamily="34" charset="-122"/>
              </a:endParaRPr>
            </a:p>
          </p:txBody>
        </p:sp>
        <p:sp>
          <p:nvSpPr>
            <p:cNvPr id="12" name="任意多边形 11"/>
            <p:cNvSpPr/>
            <p:nvPr/>
          </p:nvSpPr>
          <p:spPr bwMode="auto">
            <a:xfrm>
              <a:off x="9830902" y="1721206"/>
              <a:ext cx="540718" cy="578192"/>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bg1"/>
                </a:solidFill>
                <a:latin typeface="Avant GardeBook" pitchFamily="50" charset="0"/>
                <a:ea typeface="微软雅黑" panose="020B0503020204020204" pitchFamily="34" charset="-122"/>
              </a:endParaRPr>
            </a:p>
          </p:txBody>
        </p:sp>
        <p:sp>
          <p:nvSpPr>
            <p:cNvPr id="13" name="任意多边形 12"/>
            <p:cNvSpPr/>
            <p:nvPr/>
          </p:nvSpPr>
          <p:spPr bwMode="auto">
            <a:xfrm>
              <a:off x="8565660" y="1753328"/>
              <a:ext cx="1889832" cy="1805959"/>
            </a:xfrm>
            <a:custGeom>
              <a:avLst/>
              <a:gdLst>
                <a:gd name="connsiteX0" fmla="*/ 0 w 1680883"/>
                <a:gd name="connsiteY0" fmla="*/ 1606923 h 1647264"/>
                <a:gd name="connsiteX1" fmla="*/ 40342 w 1680883"/>
                <a:gd name="connsiteY1" fmla="*/ 1647264 h 1647264"/>
                <a:gd name="connsiteX2" fmla="*/ 1680883 w 1680883"/>
                <a:gd name="connsiteY2" fmla="*/ 53788 h 1647264"/>
                <a:gd name="connsiteX3" fmla="*/ 1667436 w 1680883"/>
                <a:gd name="connsiteY3" fmla="*/ 13447 h 1647264"/>
                <a:gd name="connsiteX4" fmla="*/ 1620371 w 1680883"/>
                <a:gd name="connsiteY4" fmla="*/ 0 h 1647264"/>
                <a:gd name="connsiteX5" fmla="*/ 0 w 1680883"/>
                <a:gd name="connsiteY5" fmla="*/ 1606923 h 1647264"/>
                <a:gd name="connsiteX0-1" fmla="*/ 0 w 1680883"/>
                <a:gd name="connsiteY0-2" fmla="*/ 1606923 h 1631222"/>
                <a:gd name="connsiteX1-3" fmla="*/ 28310 w 1680883"/>
                <a:gd name="connsiteY1-4" fmla="*/ 1631222 h 1631222"/>
                <a:gd name="connsiteX2-5" fmla="*/ 1680883 w 1680883"/>
                <a:gd name="connsiteY2-6" fmla="*/ 53788 h 1631222"/>
                <a:gd name="connsiteX3-7" fmla="*/ 1667436 w 1680883"/>
                <a:gd name="connsiteY3-8" fmla="*/ 13447 h 1631222"/>
                <a:gd name="connsiteX4-9" fmla="*/ 1620371 w 1680883"/>
                <a:gd name="connsiteY4-10" fmla="*/ 0 h 1631222"/>
                <a:gd name="connsiteX5-11" fmla="*/ 0 w 1680883"/>
                <a:gd name="connsiteY5-12" fmla="*/ 1606923 h 1631222"/>
                <a:gd name="connsiteX0-13" fmla="*/ 0 w 1680883"/>
                <a:gd name="connsiteY0-14" fmla="*/ 1606923 h 1627211"/>
                <a:gd name="connsiteX1-15" fmla="*/ 24299 w 1680883"/>
                <a:gd name="connsiteY1-16" fmla="*/ 1627211 h 1627211"/>
                <a:gd name="connsiteX2-17" fmla="*/ 1680883 w 1680883"/>
                <a:gd name="connsiteY2-18" fmla="*/ 53788 h 1627211"/>
                <a:gd name="connsiteX3-19" fmla="*/ 1667436 w 1680883"/>
                <a:gd name="connsiteY3-20" fmla="*/ 13447 h 1627211"/>
                <a:gd name="connsiteX4-21" fmla="*/ 1620371 w 1680883"/>
                <a:gd name="connsiteY4-22" fmla="*/ 0 h 1627211"/>
                <a:gd name="connsiteX5-23" fmla="*/ 0 w 1680883"/>
                <a:gd name="connsiteY5-24" fmla="*/ 1606923 h 1627211"/>
                <a:gd name="connsiteX0-25" fmla="*/ 0 w 1680883"/>
                <a:gd name="connsiteY0-26" fmla="*/ 1606923 h 1606923"/>
                <a:gd name="connsiteX1-27" fmla="*/ 57618 w 1680883"/>
                <a:gd name="connsiteY1-28" fmla="*/ 1595340 h 1606923"/>
                <a:gd name="connsiteX2-29" fmla="*/ 1680883 w 1680883"/>
                <a:gd name="connsiteY2-30" fmla="*/ 53788 h 1606923"/>
                <a:gd name="connsiteX3-31" fmla="*/ 1667436 w 1680883"/>
                <a:gd name="connsiteY3-32" fmla="*/ 13447 h 1606923"/>
                <a:gd name="connsiteX4-33" fmla="*/ 1620371 w 1680883"/>
                <a:gd name="connsiteY4-34" fmla="*/ 0 h 1606923"/>
                <a:gd name="connsiteX5-35" fmla="*/ 0 w 1680883"/>
                <a:gd name="connsiteY5-36" fmla="*/ 1606923 h 16069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680883" h="1606923">
                  <a:moveTo>
                    <a:pt x="0" y="1606923"/>
                  </a:moveTo>
                  <a:lnTo>
                    <a:pt x="57618" y="1595340"/>
                  </a:lnTo>
                  <a:lnTo>
                    <a:pt x="1680883" y="53788"/>
                  </a:lnTo>
                  <a:lnTo>
                    <a:pt x="1667436" y="13447"/>
                  </a:lnTo>
                  <a:lnTo>
                    <a:pt x="1620371" y="0"/>
                  </a:lnTo>
                  <a:lnTo>
                    <a:pt x="0" y="1606923"/>
                  </a:lnTo>
                  <a:close/>
                </a:path>
              </a:pathLst>
            </a:cu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lt1"/>
                </a:solidFill>
                <a:latin typeface="Avant GardeBook" pitchFamily="50" charset="0"/>
                <a:ea typeface="微软雅黑" panose="020B0503020204020204" pitchFamily="34" charset="-122"/>
              </a:endParaRPr>
            </a:p>
          </p:txBody>
        </p:sp>
        <p:sp>
          <p:nvSpPr>
            <p:cNvPr id="15" name="任意多边形 14"/>
            <p:cNvSpPr/>
            <p:nvPr/>
          </p:nvSpPr>
          <p:spPr bwMode="auto">
            <a:xfrm rot="5628176" flipH="1">
              <a:off x="9915667" y="1822033"/>
              <a:ext cx="540718" cy="578192"/>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bg1"/>
                </a:solidFill>
                <a:latin typeface="Avant GardeBook" pitchFamily="50" charset="0"/>
                <a:ea typeface="微软雅黑" panose="020B0503020204020204" pitchFamily="34" charset="-122"/>
              </a:endParaRPr>
            </a:p>
          </p:txBody>
        </p:sp>
      </p:grpSp>
      <p:grpSp>
        <p:nvGrpSpPr>
          <p:cNvPr id="26" name="组合 25"/>
          <p:cNvGrpSpPr/>
          <p:nvPr/>
        </p:nvGrpSpPr>
        <p:grpSpPr>
          <a:xfrm>
            <a:off x="4808052" y="2368993"/>
            <a:ext cx="3838606" cy="1259889"/>
            <a:chOff x="4727054" y="2208383"/>
            <a:chExt cx="3838606" cy="1259889"/>
          </a:xfrm>
        </p:grpSpPr>
        <p:cxnSp>
          <p:nvCxnSpPr>
            <p:cNvPr id="23" name="直接连接符 22"/>
            <p:cNvCxnSpPr/>
            <p:nvPr/>
          </p:nvCxnSpPr>
          <p:spPr>
            <a:xfrm flipH="1" flipV="1">
              <a:off x="6902469" y="2208383"/>
              <a:ext cx="1663191" cy="1259889"/>
            </a:xfrm>
            <a:prstGeom prst="line">
              <a:avLst/>
            </a:prstGeom>
            <a:ln>
              <a:solidFill>
                <a:schemeClr val="bg1">
                  <a:lumMod val="7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727054" y="2208383"/>
              <a:ext cx="217541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4808052" y="3111367"/>
            <a:ext cx="3096344" cy="730770"/>
            <a:chOff x="4727054" y="2950757"/>
            <a:chExt cx="3096344" cy="730770"/>
          </a:xfrm>
        </p:grpSpPr>
        <p:cxnSp>
          <p:nvCxnSpPr>
            <p:cNvPr id="28" name="直接连接符 27"/>
            <p:cNvCxnSpPr/>
            <p:nvPr/>
          </p:nvCxnSpPr>
          <p:spPr>
            <a:xfrm flipH="1" flipV="1">
              <a:off x="6383238" y="2950757"/>
              <a:ext cx="1440160" cy="730770"/>
            </a:xfrm>
            <a:prstGeom prst="line">
              <a:avLst/>
            </a:prstGeom>
            <a:ln>
              <a:solidFill>
                <a:schemeClr val="bg1">
                  <a:lumMod val="7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4727054" y="2950757"/>
              <a:ext cx="165618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4808052" y="4166033"/>
            <a:ext cx="2826775" cy="601392"/>
            <a:chOff x="4727054" y="4005423"/>
            <a:chExt cx="2826775" cy="601392"/>
          </a:xfrm>
        </p:grpSpPr>
        <p:cxnSp>
          <p:nvCxnSpPr>
            <p:cNvPr id="36" name="直接连接符 35"/>
            <p:cNvCxnSpPr/>
            <p:nvPr/>
          </p:nvCxnSpPr>
          <p:spPr>
            <a:xfrm flipH="1">
              <a:off x="6383238" y="4005423"/>
              <a:ext cx="1170591" cy="601392"/>
            </a:xfrm>
            <a:prstGeom prst="line">
              <a:avLst/>
            </a:prstGeom>
            <a:ln>
              <a:solidFill>
                <a:schemeClr val="bg1">
                  <a:lumMod val="7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4727054" y="4606815"/>
              <a:ext cx="165618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1486694" y="1933517"/>
            <a:ext cx="3177342" cy="67300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后。</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1486694" y="1594867"/>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3" name="TextBox 42"/>
          <p:cNvSpPr txBox="1"/>
          <p:nvPr/>
        </p:nvSpPr>
        <p:spPr>
          <a:xfrm>
            <a:off x="1486694" y="3216139"/>
            <a:ext cx="3177342" cy="67300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后。</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486694" y="2877489"/>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5" name="TextBox 44"/>
          <p:cNvSpPr txBox="1"/>
          <p:nvPr/>
        </p:nvSpPr>
        <p:spPr>
          <a:xfrm>
            <a:off x="1486694" y="4502052"/>
            <a:ext cx="3177342" cy="67300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后。</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1486694" y="4163402"/>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7" name="TextBox 46"/>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3" decel="10000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300" fill="hold"/>
                                        <p:tgtEl>
                                          <p:spTgt spid="20"/>
                                        </p:tgtEl>
                                        <p:attrNameLst>
                                          <p:attrName>ppt_x</p:attrName>
                                        </p:attrNameLst>
                                      </p:cBhvr>
                                      <p:tavLst>
                                        <p:tav tm="0">
                                          <p:val>
                                            <p:strVal val="1+#ppt_w/2"/>
                                          </p:val>
                                        </p:tav>
                                        <p:tav tm="100000">
                                          <p:val>
                                            <p:strVal val="#ppt_x"/>
                                          </p:val>
                                        </p:tav>
                                      </p:tavLst>
                                    </p:anim>
                                    <p:anim calcmode="lin" valueType="num">
                                      <p:cBhvr additive="base">
                                        <p:cTn id="14" dur="300" fill="hold"/>
                                        <p:tgtEl>
                                          <p:spTgt spid="20"/>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2"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right)">
                                      <p:cBhvr>
                                        <p:cTn id="18" dur="500"/>
                                        <p:tgtEl>
                                          <p:spTgt spid="26"/>
                                        </p:tgtEl>
                                      </p:cBhvr>
                                    </p:animEffect>
                                  </p:childTnLst>
                                </p:cTn>
                              </p:par>
                              <p:par>
                                <p:cTn id="19" presetID="22" presetClass="entr" presetSubtype="2"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right)">
                                      <p:cBhvr>
                                        <p:cTn id="21" dur="500"/>
                                        <p:tgtEl>
                                          <p:spTgt spid="31"/>
                                        </p:tgtEl>
                                      </p:cBhvr>
                                    </p:animEffect>
                                  </p:childTnLst>
                                </p:cTn>
                              </p:par>
                              <p:par>
                                <p:cTn id="22" presetID="22" presetClass="entr" presetSubtype="2"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right)">
                                      <p:cBhvr>
                                        <p:cTn id="24" dur="500"/>
                                        <p:tgtEl>
                                          <p:spTgt spid="40"/>
                                        </p:tgtEl>
                                      </p:cBhvr>
                                    </p:animEffect>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p:tgtEl>
                                          <p:spTgt spid="42"/>
                                        </p:tgtEl>
                                        <p:attrNameLst>
                                          <p:attrName>ppt_x</p:attrName>
                                        </p:attrNameLst>
                                      </p:cBhvr>
                                      <p:tavLst>
                                        <p:tav tm="0">
                                          <p:val>
                                            <p:strVal val="#ppt_x-#ppt_w*1.125000"/>
                                          </p:val>
                                        </p:tav>
                                        <p:tav tm="100000">
                                          <p:val>
                                            <p:strVal val="#ppt_x"/>
                                          </p:val>
                                        </p:tav>
                                      </p:tavLst>
                                    </p:anim>
                                    <p:animEffect transition="in" filter="wipe(right)">
                                      <p:cBhvr>
                                        <p:cTn id="29" dur="500"/>
                                        <p:tgtEl>
                                          <p:spTgt spid="42"/>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p:tgtEl>
                                          <p:spTgt spid="41"/>
                                        </p:tgtEl>
                                        <p:attrNameLst>
                                          <p:attrName>ppt_x</p:attrName>
                                        </p:attrNameLst>
                                      </p:cBhvr>
                                      <p:tavLst>
                                        <p:tav tm="0">
                                          <p:val>
                                            <p:strVal val="#ppt_x-#ppt_w*1.125000"/>
                                          </p:val>
                                        </p:tav>
                                        <p:tav tm="100000">
                                          <p:val>
                                            <p:strVal val="#ppt_x"/>
                                          </p:val>
                                        </p:tav>
                                      </p:tavLst>
                                    </p:anim>
                                    <p:animEffect transition="in" filter="wipe(right)">
                                      <p:cBhvr>
                                        <p:cTn id="33" dur="500"/>
                                        <p:tgtEl>
                                          <p:spTgt spid="41"/>
                                        </p:tgtEl>
                                      </p:cBhvr>
                                    </p:animEffect>
                                  </p:childTnLst>
                                </p:cTn>
                              </p:par>
                            </p:childTnLst>
                          </p:cTn>
                        </p:par>
                        <p:par>
                          <p:cTn id="34" fill="hold">
                            <p:stCondLst>
                              <p:cond delay="2500"/>
                            </p:stCondLst>
                            <p:childTnLst>
                              <p:par>
                                <p:cTn id="35" presetID="12" presetClass="entr" presetSubtype="8"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p:tgtEl>
                                          <p:spTgt spid="44"/>
                                        </p:tgtEl>
                                        <p:attrNameLst>
                                          <p:attrName>ppt_x</p:attrName>
                                        </p:attrNameLst>
                                      </p:cBhvr>
                                      <p:tavLst>
                                        <p:tav tm="0">
                                          <p:val>
                                            <p:strVal val="#ppt_x-#ppt_w*1.125000"/>
                                          </p:val>
                                        </p:tav>
                                        <p:tav tm="100000">
                                          <p:val>
                                            <p:strVal val="#ppt_x"/>
                                          </p:val>
                                        </p:tav>
                                      </p:tavLst>
                                    </p:anim>
                                    <p:animEffect transition="in" filter="wipe(right)">
                                      <p:cBhvr>
                                        <p:cTn id="38" dur="500"/>
                                        <p:tgtEl>
                                          <p:spTgt spid="44"/>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p:tgtEl>
                                          <p:spTgt spid="43"/>
                                        </p:tgtEl>
                                        <p:attrNameLst>
                                          <p:attrName>ppt_x</p:attrName>
                                        </p:attrNameLst>
                                      </p:cBhvr>
                                      <p:tavLst>
                                        <p:tav tm="0">
                                          <p:val>
                                            <p:strVal val="#ppt_x-#ppt_w*1.125000"/>
                                          </p:val>
                                        </p:tav>
                                        <p:tav tm="100000">
                                          <p:val>
                                            <p:strVal val="#ppt_x"/>
                                          </p:val>
                                        </p:tav>
                                      </p:tavLst>
                                    </p:anim>
                                    <p:animEffect transition="in" filter="wipe(right)">
                                      <p:cBhvr>
                                        <p:cTn id="42" dur="500"/>
                                        <p:tgtEl>
                                          <p:spTgt spid="43"/>
                                        </p:tgtEl>
                                      </p:cBhvr>
                                    </p:animEffect>
                                  </p:childTnLst>
                                </p:cTn>
                              </p:par>
                            </p:childTnLst>
                          </p:cTn>
                        </p:par>
                        <p:par>
                          <p:cTn id="43" fill="hold">
                            <p:stCondLst>
                              <p:cond delay="3000"/>
                            </p:stCondLst>
                            <p:childTnLst>
                              <p:par>
                                <p:cTn id="44" presetID="12" presetClass="entr" presetSubtype="8"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p:tgtEl>
                                          <p:spTgt spid="46"/>
                                        </p:tgtEl>
                                        <p:attrNameLst>
                                          <p:attrName>ppt_x</p:attrName>
                                        </p:attrNameLst>
                                      </p:cBhvr>
                                      <p:tavLst>
                                        <p:tav tm="0">
                                          <p:val>
                                            <p:strVal val="#ppt_x-#ppt_w*1.125000"/>
                                          </p:val>
                                        </p:tav>
                                        <p:tav tm="100000">
                                          <p:val>
                                            <p:strVal val="#ppt_x"/>
                                          </p:val>
                                        </p:tav>
                                      </p:tavLst>
                                    </p:anim>
                                    <p:animEffect transition="in" filter="wipe(right)">
                                      <p:cBhvr>
                                        <p:cTn id="47" dur="500"/>
                                        <p:tgtEl>
                                          <p:spTgt spid="46"/>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p:tgtEl>
                                          <p:spTgt spid="45"/>
                                        </p:tgtEl>
                                        <p:attrNameLst>
                                          <p:attrName>ppt_x</p:attrName>
                                        </p:attrNameLst>
                                      </p:cBhvr>
                                      <p:tavLst>
                                        <p:tav tm="0">
                                          <p:val>
                                            <p:strVal val="#ppt_x-#ppt_w*1.125000"/>
                                          </p:val>
                                        </p:tav>
                                        <p:tav tm="100000">
                                          <p:val>
                                            <p:strVal val="#ppt_x"/>
                                          </p:val>
                                        </p:tav>
                                      </p:tavLst>
                                    </p:anim>
                                    <p:animEffect transition="in" filter="wipe(right)">
                                      <p:cBhvr>
                                        <p:cTn id="5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076214" y="1988840"/>
            <a:ext cx="6555496" cy="2880320"/>
          </a:xfrm>
          <a:custGeom>
            <a:avLst/>
            <a:gdLst/>
            <a:ahLst/>
            <a:cxnLst/>
            <a:rect l="l" t="t" r="r" b="b"/>
            <a:pathLst>
              <a:path w="7131560" h="2880320">
                <a:moveTo>
                  <a:pt x="28440" y="0"/>
                </a:moveTo>
                <a:lnTo>
                  <a:pt x="7131560" y="0"/>
                </a:lnTo>
                <a:lnTo>
                  <a:pt x="7131560" y="2880320"/>
                </a:lnTo>
                <a:lnTo>
                  <a:pt x="0" y="2880320"/>
                </a:lnTo>
                <a:cubicBezTo>
                  <a:pt x="554763" y="2634719"/>
                  <a:pt x="941235" y="2079147"/>
                  <a:pt x="941235" y="1433310"/>
                </a:cubicBezTo>
                <a:cubicBezTo>
                  <a:pt x="941235" y="798692"/>
                  <a:pt x="568072" y="251230"/>
                  <a:pt x="28440" y="0"/>
                </a:cubicBezTo>
                <a:close/>
              </a:path>
            </a:pathLst>
          </a:custGeom>
          <a:solidFill>
            <a:schemeClr val="bg1">
              <a:lumMod val="95000"/>
            </a:schemeClr>
          </a:solidFill>
          <a:ln>
            <a:solidFill>
              <a:schemeClr val="bg1"/>
            </a:solidFill>
          </a:ln>
          <a:effectLst>
            <a:innerShdw blurRad="165100" dist="50800" dir="138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466929" y="2223327"/>
            <a:ext cx="6164781" cy="603984"/>
          </a:xfrm>
          <a:custGeom>
            <a:avLst/>
            <a:gdLst/>
            <a:ahLst/>
            <a:cxnLst/>
            <a:rect l="l" t="t" r="r" b="b"/>
            <a:pathLst>
              <a:path w="6740847" h="603984">
                <a:moveTo>
                  <a:pt x="0" y="0"/>
                </a:moveTo>
                <a:lnTo>
                  <a:pt x="6740847" y="0"/>
                </a:lnTo>
                <a:lnTo>
                  <a:pt x="6740847" y="603984"/>
                </a:lnTo>
                <a:lnTo>
                  <a:pt x="434006" y="603984"/>
                </a:lnTo>
                <a:cubicBezTo>
                  <a:pt x="339639" y="368793"/>
                  <a:pt x="189683" y="161995"/>
                  <a:pt x="0" y="0"/>
                </a:cubicBezTo>
                <a:close/>
              </a:path>
            </a:pathLst>
          </a:custGeom>
          <a:solidFill>
            <a:srgbClr val="CC6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6636249" y="2232931"/>
            <a:ext cx="1826141" cy="584775"/>
          </a:xfrm>
          <a:prstGeom prst="rect">
            <a:avLst/>
          </a:prstGeom>
          <a:noFill/>
        </p:spPr>
        <p:txBody>
          <a:bodyPr wrap="none" rtlCol="0">
            <a:spAutoFit/>
          </a:bodyPr>
          <a:lstStyle/>
          <a:p>
            <a:r>
              <a:rPr lang="zh-CN" altLang="en-US" sz="3200" dirty="0" smtClean="0">
                <a:solidFill>
                  <a:schemeClr val="bg1"/>
                </a:solidFill>
                <a:latin typeface="微软雅黑" panose="020B0503020204020204" pitchFamily="34" charset="-122"/>
                <a:ea typeface="微软雅黑" panose="020B0503020204020204" pitchFamily="34" charset="-122"/>
              </a:rPr>
              <a:t>竞聘宣言</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5087094" y="2880856"/>
            <a:ext cx="5293972" cy="1772280"/>
          </a:xfrm>
          <a:prstGeom prst="rect">
            <a:avLst/>
          </a:prstGeom>
          <a:noFill/>
        </p:spPr>
        <p:txBody>
          <a:bodyPr wrap="square" rtlCol="0">
            <a:spAutoFit/>
          </a:bodyPr>
          <a:lstStyle/>
          <a:p>
            <a:pPr lvl="0" indent="323850">
              <a:lnSpc>
                <a:spcPts val="1700"/>
              </a:lnSpc>
              <a:spcBef>
                <a:spcPts val="60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我在自己的工作中，不管是做普通员工还是管理工作始终坚持勤恳兢业、开拓进取、认真负责的工作态度和作风。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lvl="0" indent="323850">
              <a:lnSpc>
                <a:spcPts val="1700"/>
              </a:lnSpc>
              <a:spcBef>
                <a:spcPts val="60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今天竞聘的这个岗位，不仅仅关乎我个人，它关乎我们共同努力所完成的事情，构建共同实现集体梦想的平台。</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lvl="0" indent="323850">
              <a:lnSpc>
                <a:spcPts val="1700"/>
              </a:lnSpc>
              <a:spcBef>
                <a:spcPts val="60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古人说：“不可以一时之得意，而自夸其能；亦不可以一时之失意，而自坠其志。”竞争上岗，有上有下，无论上、下，我都将以这句话自勉，一如既往地专注提升自己、专心工作</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dirty="0">
              <a:solidFill>
                <a:schemeClr val="tx1">
                  <a:lumMod val="65000"/>
                  <a:lumOff val="35000"/>
                </a:schemeClr>
              </a:solidFill>
            </a:endParaRPr>
          </a:p>
        </p:txBody>
      </p:sp>
      <p:sp>
        <p:nvSpPr>
          <p:cNvPr id="2" name="椭圆 1"/>
          <p:cNvSpPr/>
          <p:nvPr/>
        </p:nvSpPr>
        <p:spPr>
          <a:xfrm>
            <a:off x="1691469" y="1837974"/>
            <a:ext cx="3168352" cy="3168352"/>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椭圆 2"/>
          <p:cNvSpPr/>
          <p:nvPr/>
        </p:nvSpPr>
        <p:spPr>
          <a:xfrm>
            <a:off x="2024980" y="2171376"/>
            <a:ext cx="2501331" cy="2501331"/>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 name="椭圆 3"/>
          <p:cNvSpPr/>
          <p:nvPr/>
        </p:nvSpPr>
        <p:spPr>
          <a:xfrm>
            <a:off x="2228850" y="2375246"/>
            <a:ext cx="2093591" cy="2093591"/>
          </a:xfrm>
          <a:prstGeom prst="ellipse">
            <a:avLst/>
          </a:prstGeom>
          <a:gradFill flip="none" rotWithShape="1">
            <a:gsLst>
              <a:gs pos="0">
                <a:schemeClr val="bg1">
                  <a:lumMod val="95000"/>
                </a:schemeClr>
              </a:gs>
              <a:gs pos="100000">
                <a:schemeClr val="bg1"/>
              </a:gs>
            </a:gsLst>
            <a:lin ang="16200000" scaled="1"/>
            <a:tileRect/>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4800" dirty="0">
              <a:solidFill>
                <a:schemeClr val="accent6">
                  <a:lumMod val="75000"/>
                </a:schemeClr>
              </a:solidFill>
              <a:latin typeface="Avant GardeBook" pitchFamily="50" charset="0"/>
              <a:ea typeface="微软雅黑" panose="020B0503020204020204" pitchFamily="34" charset="-122"/>
            </a:endParaRPr>
          </a:p>
        </p:txBody>
      </p:sp>
      <p:grpSp>
        <p:nvGrpSpPr>
          <p:cNvPr id="7" name="组合 6"/>
          <p:cNvGrpSpPr/>
          <p:nvPr/>
        </p:nvGrpSpPr>
        <p:grpSpPr>
          <a:xfrm>
            <a:off x="2535164" y="2542851"/>
            <a:ext cx="1480963" cy="1926719"/>
            <a:chOff x="939800" y="1171575"/>
            <a:chExt cx="1603375" cy="2085976"/>
          </a:xfrm>
        </p:grpSpPr>
        <p:sp>
          <p:nvSpPr>
            <p:cNvPr id="8" name="Freeform 45"/>
            <p:cNvSpPr/>
            <p:nvPr/>
          </p:nvSpPr>
          <p:spPr bwMode="auto">
            <a:xfrm>
              <a:off x="1239838" y="1171575"/>
              <a:ext cx="1041400" cy="1035050"/>
            </a:xfrm>
            <a:custGeom>
              <a:avLst/>
              <a:gdLst>
                <a:gd name="T0" fmla="*/ 218 w 278"/>
                <a:gd name="T1" fmla="*/ 39 h 276"/>
                <a:gd name="T2" fmla="*/ 263 w 278"/>
                <a:gd name="T3" fmla="*/ 83 h 276"/>
                <a:gd name="T4" fmla="*/ 135 w 278"/>
                <a:gd name="T5" fmla="*/ 276 h 276"/>
                <a:gd name="T6" fmla="*/ 22 w 278"/>
                <a:gd name="T7" fmla="*/ 216 h 276"/>
                <a:gd name="T8" fmla="*/ 33 w 278"/>
                <a:gd name="T9" fmla="*/ 53 h 276"/>
                <a:gd name="T10" fmla="*/ 218 w 278"/>
                <a:gd name="T11" fmla="*/ 39 h 276"/>
              </a:gdLst>
              <a:ahLst/>
              <a:cxnLst>
                <a:cxn ang="0">
                  <a:pos x="T0" y="T1"/>
                </a:cxn>
                <a:cxn ang="0">
                  <a:pos x="T2" y="T3"/>
                </a:cxn>
                <a:cxn ang="0">
                  <a:pos x="T4" y="T5"/>
                </a:cxn>
                <a:cxn ang="0">
                  <a:pos x="T6" y="T7"/>
                </a:cxn>
                <a:cxn ang="0">
                  <a:pos x="T8" y="T9"/>
                </a:cxn>
                <a:cxn ang="0">
                  <a:pos x="T10" y="T11"/>
                </a:cxn>
              </a:cxnLst>
              <a:rect l="0" t="0" r="r" b="b"/>
              <a:pathLst>
                <a:path w="278" h="276">
                  <a:moveTo>
                    <a:pt x="218" y="39"/>
                  </a:moveTo>
                  <a:cubicBezTo>
                    <a:pt x="243" y="43"/>
                    <a:pt x="257" y="60"/>
                    <a:pt x="263" y="83"/>
                  </a:cubicBezTo>
                  <a:cubicBezTo>
                    <a:pt x="278" y="144"/>
                    <a:pt x="246" y="274"/>
                    <a:pt x="135" y="276"/>
                  </a:cubicBezTo>
                  <a:cubicBezTo>
                    <a:pt x="78" y="276"/>
                    <a:pt x="37" y="262"/>
                    <a:pt x="22" y="216"/>
                  </a:cubicBezTo>
                  <a:cubicBezTo>
                    <a:pt x="7" y="169"/>
                    <a:pt x="0" y="95"/>
                    <a:pt x="33" y="53"/>
                  </a:cubicBezTo>
                  <a:cubicBezTo>
                    <a:pt x="74" y="0"/>
                    <a:pt x="160" y="0"/>
                    <a:pt x="218" y="39"/>
                  </a:cubicBezTo>
                  <a:close/>
                </a:path>
              </a:pathLst>
            </a:custGeom>
            <a:solidFill>
              <a:srgbClr val="7C30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46"/>
            <p:cNvSpPr/>
            <p:nvPr/>
          </p:nvSpPr>
          <p:spPr bwMode="auto">
            <a:xfrm>
              <a:off x="939800" y="2470150"/>
              <a:ext cx="1603375" cy="787400"/>
            </a:xfrm>
            <a:custGeom>
              <a:avLst/>
              <a:gdLst>
                <a:gd name="T0" fmla="*/ 167 w 428"/>
                <a:gd name="T1" fmla="*/ 0 h 210"/>
                <a:gd name="T2" fmla="*/ 20 w 428"/>
                <a:gd name="T3" fmla="*/ 81 h 210"/>
                <a:gd name="T4" fmla="*/ 0 w 428"/>
                <a:gd name="T5" fmla="*/ 121 h 210"/>
                <a:gd name="T6" fmla="*/ 214 w 428"/>
                <a:gd name="T7" fmla="*/ 210 h 210"/>
                <a:gd name="T8" fmla="*/ 428 w 428"/>
                <a:gd name="T9" fmla="*/ 121 h 210"/>
                <a:gd name="T10" fmla="*/ 408 w 428"/>
                <a:gd name="T11" fmla="*/ 81 h 210"/>
                <a:gd name="T12" fmla="*/ 262 w 428"/>
                <a:gd name="T13" fmla="*/ 1 h 210"/>
                <a:gd name="T14" fmla="*/ 167 w 428"/>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 h="210">
                  <a:moveTo>
                    <a:pt x="167" y="0"/>
                  </a:moveTo>
                  <a:cubicBezTo>
                    <a:pt x="63" y="45"/>
                    <a:pt x="32" y="70"/>
                    <a:pt x="20" y="81"/>
                  </a:cubicBezTo>
                  <a:cubicBezTo>
                    <a:pt x="12" y="88"/>
                    <a:pt x="5" y="103"/>
                    <a:pt x="0" y="121"/>
                  </a:cubicBezTo>
                  <a:cubicBezTo>
                    <a:pt x="55" y="176"/>
                    <a:pt x="130" y="210"/>
                    <a:pt x="214" y="210"/>
                  </a:cubicBezTo>
                  <a:cubicBezTo>
                    <a:pt x="298" y="210"/>
                    <a:pt x="373" y="176"/>
                    <a:pt x="428" y="121"/>
                  </a:cubicBezTo>
                  <a:cubicBezTo>
                    <a:pt x="422" y="103"/>
                    <a:pt x="416" y="88"/>
                    <a:pt x="408" y="81"/>
                  </a:cubicBezTo>
                  <a:cubicBezTo>
                    <a:pt x="396" y="70"/>
                    <a:pt x="366" y="46"/>
                    <a:pt x="262" y="1"/>
                  </a:cubicBezTo>
                  <a:lnTo>
                    <a:pt x="167" y="0"/>
                  </a:lnTo>
                  <a:close/>
                </a:path>
              </a:pathLst>
            </a:custGeom>
            <a:solidFill>
              <a:srgbClr val="F8C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7"/>
            <p:cNvSpPr/>
            <p:nvPr/>
          </p:nvSpPr>
          <p:spPr bwMode="auto">
            <a:xfrm>
              <a:off x="1554163" y="1895475"/>
              <a:ext cx="374650" cy="792163"/>
            </a:xfrm>
            <a:custGeom>
              <a:avLst/>
              <a:gdLst>
                <a:gd name="T0" fmla="*/ 100 w 100"/>
                <a:gd name="T1" fmla="*/ 62 h 211"/>
                <a:gd name="T2" fmla="*/ 100 w 100"/>
                <a:gd name="T3" fmla="*/ 177 h 211"/>
                <a:gd name="T4" fmla="*/ 0 w 100"/>
                <a:gd name="T5" fmla="*/ 177 h 211"/>
                <a:gd name="T6" fmla="*/ 0 w 100"/>
                <a:gd name="T7" fmla="*/ 62 h 211"/>
                <a:gd name="T8" fmla="*/ 100 w 100"/>
                <a:gd name="T9" fmla="*/ 62 h 211"/>
              </a:gdLst>
              <a:ahLst/>
              <a:cxnLst>
                <a:cxn ang="0">
                  <a:pos x="T0" y="T1"/>
                </a:cxn>
                <a:cxn ang="0">
                  <a:pos x="T2" y="T3"/>
                </a:cxn>
                <a:cxn ang="0">
                  <a:pos x="T4" y="T5"/>
                </a:cxn>
                <a:cxn ang="0">
                  <a:pos x="T6" y="T7"/>
                </a:cxn>
                <a:cxn ang="0">
                  <a:pos x="T8" y="T9"/>
                </a:cxn>
              </a:cxnLst>
              <a:rect l="0" t="0" r="r" b="b"/>
              <a:pathLst>
                <a:path w="100" h="211">
                  <a:moveTo>
                    <a:pt x="100" y="62"/>
                  </a:moveTo>
                  <a:cubicBezTo>
                    <a:pt x="100" y="177"/>
                    <a:pt x="100" y="177"/>
                    <a:pt x="100" y="177"/>
                  </a:cubicBezTo>
                  <a:cubicBezTo>
                    <a:pt x="73" y="211"/>
                    <a:pt x="27" y="210"/>
                    <a:pt x="0" y="177"/>
                  </a:cubicBezTo>
                  <a:cubicBezTo>
                    <a:pt x="0" y="62"/>
                    <a:pt x="0" y="62"/>
                    <a:pt x="0" y="62"/>
                  </a:cubicBezTo>
                  <a:cubicBezTo>
                    <a:pt x="0" y="0"/>
                    <a:pt x="100" y="0"/>
                    <a:pt x="100" y="62"/>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8"/>
            <p:cNvSpPr/>
            <p:nvPr/>
          </p:nvSpPr>
          <p:spPr bwMode="auto">
            <a:xfrm>
              <a:off x="1554163" y="1895475"/>
              <a:ext cx="374650" cy="604838"/>
            </a:xfrm>
            <a:custGeom>
              <a:avLst/>
              <a:gdLst>
                <a:gd name="T0" fmla="*/ 100 w 100"/>
                <a:gd name="T1" fmla="*/ 62 h 161"/>
                <a:gd name="T2" fmla="*/ 100 w 100"/>
                <a:gd name="T3" fmla="*/ 139 h 161"/>
                <a:gd name="T4" fmla="*/ 50 w 100"/>
                <a:gd name="T5" fmla="*/ 161 h 161"/>
                <a:gd name="T6" fmla="*/ 0 w 100"/>
                <a:gd name="T7" fmla="*/ 139 h 161"/>
                <a:gd name="T8" fmla="*/ 0 w 100"/>
                <a:gd name="T9" fmla="*/ 62 h 161"/>
                <a:gd name="T10" fmla="*/ 100 w 100"/>
                <a:gd name="T11" fmla="*/ 62 h 161"/>
              </a:gdLst>
              <a:ahLst/>
              <a:cxnLst>
                <a:cxn ang="0">
                  <a:pos x="T0" y="T1"/>
                </a:cxn>
                <a:cxn ang="0">
                  <a:pos x="T2" y="T3"/>
                </a:cxn>
                <a:cxn ang="0">
                  <a:pos x="T4" y="T5"/>
                </a:cxn>
                <a:cxn ang="0">
                  <a:pos x="T6" y="T7"/>
                </a:cxn>
                <a:cxn ang="0">
                  <a:pos x="T8" y="T9"/>
                </a:cxn>
                <a:cxn ang="0">
                  <a:pos x="T10" y="T11"/>
                </a:cxn>
              </a:cxnLst>
              <a:rect l="0" t="0" r="r" b="b"/>
              <a:pathLst>
                <a:path w="100" h="161">
                  <a:moveTo>
                    <a:pt x="100" y="62"/>
                  </a:moveTo>
                  <a:cubicBezTo>
                    <a:pt x="100" y="139"/>
                    <a:pt x="100" y="139"/>
                    <a:pt x="100" y="139"/>
                  </a:cubicBezTo>
                  <a:cubicBezTo>
                    <a:pt x="81" y="153"/>
                    <a:pt x="63" y="161"/>
                    <a:pt x="50" y="161"/>
                  </a:cubicBezTo>
                  <a:cubicBezTo>
                    <a:pt x="37" y="161"/>
                    <a:pt x="19" y="153"/>
                    <a:pt x="0" y="139"/>
                  </a:cubicBezTo>
                  <a:cubicBezTo>
                    <a:pt x="0" y="62"/>
                    <a:pt x="0" y="62"/>
                    <a:pt x="0" y="62"/>
                  </a:cubicBezTo>
                  <a:cubicBezTo>
                    <a:pt x="0" y="0"/>
                    <a:pt x="100" y="0"/>
                    <a:pt x="100" y="62"/>
                  </a:cubicBezTo>
                  <a:close/>
                </a:path>
              </a:pathLst>
            </a:custGeom>
            <a:solidFill>
              <a:srgbClr val="F3C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9"/>
            <p:cNvSpPr/>
            <p:nvPr/>
          </p:nvSpPr>
          <p:spPr bwMode="auto">
            <a:xfrm>
              <a:off x="1108075" y="1355725"/>
              <a:ext cx="1266825" cy="1073150"/>
            </a:xfrm>
            <a:custGeom>
              <a:avLst/>
              <a:gdLst>
                <a:gd name="T0" fmla="*/ 169 w 338"/>
                <a:gd name="T1" fmla="*/ 0 h 286"/>
                <a:gd name="T2" fmla="*/ 72 w 338"/>
                <a:gd name="T3" fmla="*/ 220 h 286"/>
                <a:gd name="T4" fmla="*/ 169 w 338"/>
                <a:gd name="T5" fmla="*/ 286 h 286"/>
                <a:gd name="T6" fmla="*/ 266 w 338"/>
                <a:gd name="T7" fmla="*/ 220 h 286"/>
                <a:gd name="T8" fmla="*/ 169 w 338"/>
                <a:gd name="T9" fmla="*/ 0 h 286"/>
              </a:gdLst>
              <a:ahLst/>
              <a:cxnLst>
                <a:cxn ang="0">
                  <a:pos x="T0" y="T1"/>
                </a:cxn>
                <a:cxn ang="0">
                  <a:pos x="T2" y="T3"/>
                </a:cxn>
                <a:cxn ang="0">
                  <a:pos x="T4" y="T5"/>
                </a:cxn>
                <a:cxn ang="0">
                  <a:pos x="T6" y="T7"/>
                </a:cxn>
                <a:cxn ang="0">
                  <a:pos x="T8" y="T9"/>
                </a:cxn>
              </a:cxnLst>
              <a:rect l="0" t="0" r="r" b="b"/>
              <a:pathLst>
                <a:path w="338" h="286">
                  <a:moveTo>
                    <a:pt x="169" y="0"/>
                  </a:moveTo>
                  <a:cubicBezTo>
                    <a:pt x="0" y="0"/>
                    <a:pt x="61" y="204"/>
                    <a:pt x="72" y="220"/>
                  </a:cubicBezTo>
                  <a:cubicBezTo>
                    <a:pt x="84" y="238"/>
                    <a:pt x="142" y="286"/>
                    <a:pt x="169" y="286"/>
                  </a:cubicBezTo>
                  <a:cubicBezTo>
                    <a:pt x="196" y="286"/>
                    <a:pt x="254" y="238"/>
                    <a:pt x="266" y="220"/>
                  </a:cubicBezTo>
                  <a:cubicBezTo>
                    <a:pt x="277" y="204"/>
                    <a:pt x="338" y="0"/>
                    <a:pt x="169" y="0"/>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50"/>
            <p:cNvSpPr/>
            <p:nvPr/>
          </p:nvSpPr>
          <p:spPr bwMode="auto">
            <a:xfrm>
              <a:off x="1539875" y="2116138"/>
              <a:ext cx="404813" cy="139700"/>
            </a:xfrm>
            <a:custGeom>
              <a:avLst/>
              <a:gdLst>
                <a:gd name="T0" fmla="*/ 108 w 108"/>
                <a:gd name="T1" fmla="*/ 7 h 37"/>
                <a:gd name="T2" fmla="*/ 0 w 108"/>
                <a:gd name="T3" fmla="*/ 0 h 37"/>
                <a:gd name="T4" fmla="*/ 108 w 108"/>
                <a:gd name="T5" fmla="*/ 7 h 37"/>
              </a:gdLst>
              <a:ahLst/>
              <a:cxnLst>
                <a:cxn ang="0">
                  <a:pos x="T0" y="T1"/>
                </a:cxn>
                <a:cxn ang="0">
                  <a:pos x="T2" y="T3"/>
                </a:cxn>
                <a:cxn ang="0">
                  <a:pos x="T4" y="T5"/>
                </a:cxn>
              </a:cxnLst>
              <a:rect l="0" t="0" r="r" b="b"/>
              <a:pathLst>
                <a:path w="108" h="37">
                  <a:moveTo>
                    <a:pt x="108" y="7"/>
                  </a:moveTo>
                  <a:cubicBezTo>
                    <a:pt x="70" y="19"/>
                    <a:pt x="28" y="15"/>
                    <a:pt x="0" y="0"/>
                  </a:cubicBezTo>
                  <a:cubicBezTo>
                    <a:pt x="10" y="32"/>
                    <a:pt x="89" y="37"/>
                    <a:pt x="108" y="7"/>
                  </a:cubicBezTo>
                  <a:close/>
                </a:path>
              </a:pathLst>
            </a:custGeom>
            <a:solidFill>
              <a:srgbClr val="F3C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51"/>
            <p:cNvSpPr/>
            <p:nvPr/>
          </p:nvSpPr>
          <p:spPr bwMode="auto">
            <a:xfrm>
              <a:off x="1209675" y="1763713"/>
              <a:ext cx="157163" cy="230188"/>
            </a:xfrm>
            <a:custGeom>
              <a:avLst/>
              <a:gdLst>
                <a:gd name="T0" fmla="*/ 12 w 42"/>
                <a:gd name="T1" fmla="*/ 3 h 61"/>
                <a:gd name="T2" fmla="*/ 37 w 42"/>
                <a:gd name="T3" fmla="*/ 25 h 61"/>
                <a:gd name="T4" fmla="*/ 30 w 42"/>
                <a:gd name="T5" fmla="*/ 58 h 61"/>
                <a:gd name="T6" fmla="*/ 5 w 42"/>
                <a:gd name="T7" fmla="*/ 36 h 61"/>
                <a:gd name="T8" fmla="*/ 12 w 42"/>
                <a:gd name="T9" fmla="*/ 3 h 61"/>
              </a:gdLst>
              <a:ahLst/>
              <a:cxnLst>
                <a:cxn ang="0">
                  <a:pos x="T0" y="T1"/>
                </a:cxn>
                <a:cxn ang="0">
                  <a:pos x="T2" y="T3"/>
                </a:cxn>
                <a:cxn ang="0">
                  <a:pos x="T4" y="T5"/>
                </a:cxn>
                <a:cxn ang="0">
                  <a:pos x="T6" y="T7"/>
                </a:cxn>
                <a:cxn ang="0">
                  <a:pos x="T8" y="T9"/>
                </a:cxn>
              </a:cxnLst>
              <a:rect l="0" t="0" r="r" b="b"/>
              <a:pathLst>
                <a:path w="42" h="61">
                  <a:moveTo>
                    <a:pt x="12" y="3"/>
                  </a:moveTo>
                  <a:cubicBezTo>
                    <a:pt x="21" y="0"/>
                    <a:pt x="32" y="10"/>
                    <a:pt x="37" y="25"/>
                  </a:cubicBezTo>
                  <a:cubicBezTo>
                    <a:pt x="42" y="40"/>
                    <a:pt x="39" y="55"/>
                    <a:pt x="30" y="58"/>
                  </a:cubicBezTo>
                  <a:cubicBezTo>
                    <a:pt x="21" y="61"/>
                    <a:pt x="10" y="51"/>
                    <a:pt x="5" y="36"/>
                  </a:cubicBezTo>
                  <a:cubicBezTo>
                    <a:pt x="0" y="20"/>
                    <a:pt x="3" y="5"/>
                    <a:pt x="12" y="3"/>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52"/>
            <p:cNvSpPr/>
            <p:nvPr/>
          </p:nvSpPr>
          <p:spPr bwMode="auto">
            <a:xfrm>
              <a:off x="2112963" y="1763713"/>
              <a:ext cx="157163" cy="230188"/>
            </a:xfrm>
            <a:custGeom>
              <a:avLst/>
              <a:gdLst>
                <a:gd name="T0" fmla="*/ 30 w 42"/>
                <a:gd name="T1" fmla="*/ 3 h 61"/>
                <a:gd name="T2" fmla="*/ 5 w 42"/>
                <a:gd name="T3" fmla="*/ 25 h 61"/>
                <a:gd name="T4" fmla="*/ 12 w 42"/>
                <a:gd name="T5" fmla="*/ 58 h 61"/>
                <a:gd name="T6" fmla="*/ 37 w 42"/>
                <a:gd name="T7" fmla="*/ 36 h 61"/>
                <a:gd name="T8" fmla="*/ 30 w 42"/>
                <a:gd name="T9" fmla="*/ 3 h 61"/>
              </a:gdLst>
              <a:ahLst/>
              <a:cxnLst>
                <a:cxn ang="0">
                  <a:pos x="T0" y="T1"/>
                </a:cxn>
                <a:cxn ang="0">
                  <a:pos x="T2" y="T3"/>
                </a:cxn>
                <a:cxn ang="0">
                  <a:pos x="T4" y="T5"/>
                </a:cxn>
                <a:cxn ang="0">
                  <a:pos x="T6" y="T7"/>
                </a:cxn>
                <a:cxn ang="0">
                  <a:pos x="T8" y="T9"/>
                </a:cxn>
              </a:cxnLst>
              <a:rect l="0" t="0" r="r" b="b"/>
              <a:pathLst>
                <a:path w="42" h="61">
                  <a:moveTo>
                    <a:pt x="30" y="3"/>
                  </a:moveTo>
                  <a:cubicBezTo>
                    <a:pt x="22" y="0"/>
                    <a:pt x="10" y="10"/>
                    <a:pt x="5" y="25"/>
                  </a:cubicBezTo>
                  <a:cubicBezTo>
                    <a:pt x="0" y="40"/>
                    <a:pt x="3" y="55"/>
                    <a:pt x="12" y="58"/>
                  </a:cubicBezTo>
                  <a:cubicBezTo>
                    <a:pt x="21" y="61"/>
                    <a:pt x="32" y="51"/>
                    <a:pt x="37" y="36"/>
                  </a:cubicBezTo>
                  <a:cubicBezTo>
                    <a:pt x="42" y="20"/>
                    <a:pt x="39" y="5"/>
                    <a:pt x="30" y="3"/>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53"/>
            <p:cNvSpPr/>
            <p:nvPr/>
          </p:nvSpPr>
          <p:spPr bwMode="auto">
            <a:xfrm>
              <a:off x="1209675" y="1292225"/>
              <a:ext cx="1068388" cy="652463"/>
            </a:xfrm>
            <a:custGeom>
              <a:avLst/>
              <a:gdLst>
                <a:gd name="T0" fmla="*/ 225 w 285"/>
                <a:gd name="T1" fmla="*/ 67 h 174"/>
                <a:gd name="T2" fmla="*/ 174 w 285"/>
                <a:gd name="T3" fmla="*/ 63 h 174"/>
                <a:gd name="T4" fmla="*/ 145 w 285"/>
                <a:gd name="T5" fmla="*/ 70 h 174"/>
                <a:gd name="T6" fmla="*/ 106 w 285"/>
                <a:gd name="T7" fmla="*/ 70 h 174"/>
                <a:gd name="T8" fmla="*/ 26 w 285"/>
                <a:gd name="T9" fmla="*/ 174 h 174"/>
                <a:gd name="T10" fmla="*/ 140 w 285"/>
                <a:gd name="T11" fmla="*/ 5 h 174"/>
                <a:gd name="T12" fmla="*/ 257 w 285"/>
                <a:gd name="T13" fmla="*/ 171 h 174"/>
                <a:gd name="T14" fmla="*/ 225 w 285"/>
                <a:gd name="T15" fmla="*/ 67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174">
                  <a:moveTo>
                    <a:pt x="225" y="67"/>
                  </a:moveTo>
                  <a:cubicBezTo>
                    <a:pt x="195" y="86"/>
                    <a:pt x="160" y="79"/>
                    <a:pt x="174" y="63"/>
                  </a:cubicBezTo>
                  <a:cubicBezTo>
                    <a:pt x="187" y="47"/>
                    <a:pt x="172" y="58"/>
                    <a:pt x="145" y="70"/>
                  </a:cubicBezTo>
                  <a:cubicBezTo>
                    <a:pt x="118" y="82"/>
                    <a:pt x="88" y="80"/>
                    <a:pt x="106" y="70"/>
                  </a:cubicBezTo>
                  <a:cubicBezTo>
                    <a:pt x="128" y="58"/>
                    <a:pt x="41" y="50"/>
                    <a:pt x="26" y="174"/>
                  </a:cubicBezTo>
                  <a:cubicBezTo>
                    <a:pt x="0" y="84"/>
                    <a:pt x="43" y="9"/>
                    <a:pt x="140" y="5"/>
                  </a:cubicBezTo>
                  <a:cubicBezTo>
                    <a:pt x="243" y="0"/>
                    <a:pt x="285" y="82"/>
                    <a:pt x="257" y="171"/>
                  </a:cubicBezTo>
                  <a:cubicBezTo>
                    <a:pt x="259" y="123"/>
                    <a:pt x="247" y="91"/>
                    <a:pt x="225" y="67"/>
                  </a:cubicBezTo>
                  <a:close/>
                </a:path>
              </a:pathLst>
            </a:custGeom>
            <a:solidFill>
              <a:srgbClr val="7C30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54"/>
            <p:cNvSpPr/>
            <p:nvPr/>
          </p:nvSpPr>
          <p:spPr bwMode="auto">
            <a:xfrm>
              <a:off x="1400175" y="2465388"/>
              <a:ext cx="341313" cy="341313"/>
            </a:xfrm>
            <a:custGeom>
              <a:avLst/>
              <a:gdLst>
                <a:gd name="T0" fmla="*/ 85 w 215"/>
                <a:gd name="T1" fmla="*/ 0 h 215"/>
                <a:gd name="T2" fmla="*/ 0 w 215"/>
                <a:gd name="T3" fmla="*/ 45 h 215"/>
                <a:gd name="T4" fmla="*/ 123 w 215"/>
                <a:gd name="T5" fmla="*/ 215 h 215"/>
                <a:gd name="T6" fmla="*/ 215 w 215"/>
                <a:gd name="T7" fmla="*/ 128 h 215"/>
                <a:gd name="T8" fmla="*/ 85 w 215"/>
                <a:gd name="T9" fmla="*/ 0 h 215"/>
              </a:gdLst>
              <a:ahLst/>
              <a:cxnLst>
                <a:cxn ang="0">
                  <a:pos x="T0" y="T1"/>
                </a:cxn>
                <a:cxn ang="0">
                  <a:pos x="T2" y="T3"/>
                </a:cxn>
                <a:cxn ang="0">
                  <a:pos x="T4" y="T5"/>
                </a:cxn>
                <a:cxn ang="0">
                  <a:pos x="T6" y="T7"/>
                </a:cxn>
                <a:cxn ang="0">
                  <a:pos x="T8" y="T9"/>
                </a:cxn>
              </a:cxnLst>
              <a:rect l="0" t="0" r="r" b="b"/>
              <a:pathLst>
                <a:path w="215" h="215">
                  <a:moveTo>
                    <a:pt x="85" y="0"/>
                  </a:moveTo>
                  <a:lnTo>
                    <a:pt x="0" y="45"/>
                  </a:lnTo>
                  <a:lnTo>
                    <a:pt x="123" y="215"/>
                  </a:lnTo>
                  <a:lnTo>
                    <a:pt x="215" y="128"/>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55"/>
            <p:cNvSpPr/>
            <p:nvPr/>
          </p:nvSpPr>
          <p:spPr bwMode="auto">
            <a:xfrm>
              <a:off x="1741488" y="2465388"/>
              <a:ext cx="341313" cy="341313"/>
            </a:xfrm>
            <a:custGeom>
              <a:avLst/>
              <a:gdLst>
                <a:gd name="T0" fmla="*/ 132 w 215"/>
                <a:gd name="T1" fmla="*/ 0 h 215"/>
                <a:gd name="T2" fmla="*/ 215 w 215"/>
                <a:gd name="T3" fmla="*/ 45 h 215"/>
                <a:gd name="T4" fmla="*/ 94 w 215"/>
                <a:gd name="T5" fmla="*/ 215 h 215"/>
                <a:gd name="T6" fmla="*/ 0 w 215"/>
                <a:gd name="T7" fmla="*/ 128 h 215"/>
                <a:gd name="T8" fmla="*/ 132 w 215"/>
                <a:gd name="T9" fmla="*/ 0 h 215"/>
              </a:gdLst>
              <a:ahLst/>
              <a:cxnLst>
                <a:cxn ang="0">
                  <a:pos x="T0" y="T1"/>
                </a:cxn>
                <a:cxn ang="0">
                  <a:pos x="T2" y="T3"/>
                </a:cxn>
                <a:cxn ang="0">
                  <a:pos x="T4" y="T5"/>
                </a:cxn>
                <a:cxn ang="0">
                  <a:pos x="T6" y="T7"/>
                </a:cxn>
                <a:cxn ang="0">
                  <a:pos x="T8" y="T9"/>
                </a:cxn>
              </a:cxnLst>
              <a:rect l="0" t="0" r="r" b="b"/>
              <a:pathLst>
                <a:path w="215" h="215">
                  <a:moveTo>
                    <a:pt x="132" y="0"/>
                  </a:moveTo>
                  <a:lnTo>
                    <a:pt x="215" y="45"/>
                  </a:lnTo>
                  <a:lnTo>
                    <a:pt x="94" y="215"/>
                  </a:lnTo>
                  <a:lnTo>
                    <a:pt x="0" y="128"/>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56"/>
            <p:cNvSpPr/>
            <p:nvPr/>
          </p:nvSpPr>
          <p:spPr bwMode="auto">
            <a:xfrm>
              <a:off x="1658938" y="2663825"/>
              <a:ext cx="165100" cy="150813"/>
            </a:xfrm>
            <a:custGeom>
              <a:avLst/>
              <a:gdLst>
                <a:gd name="T0" fmla="*/ 0 w 44"/>
                <a:gd name="T1" fmla="*/ 21 h 40"/>
                <a:gd name="T2" fmla="*/ 12 w 44"/>
                <a:gd name="T3" fmla="*/ 40 h 40"/>
                <a:gd name="T4" fmla="*/ 31 w 44"/>
                <a:gd name="T5" fmla="*/ 40 h 40"/>
                <a:gd name="T6" fmla="*/ 44 w 44"/>
                <a:gd name="T7" fmla="*/ 21 h 40"/>
                <a:gd name="T8" fmla="*/ 22 w 44"/>
                <a:gd name="T9" fmla="*/ 0 h 40"/>
                <a:gd name="T10" fmla="*/ 0 w 44"/>
                <a:gd name="T11" fmla="*/ 21 h 40"/>
              </a:gdLst>
              <a:ahLst/>
              <a:cxnLst>
                <a:cxn ang="0">
                  <a:pos x="T0" y="T1"/>
                </a:cxn>
                <a:cxn ang="0">
                  <a:pos x="T2" y="T3"/>
                </a:cxn>
                <a:cxn ang="0">
                  <a:pos x="T4" y="T5"/>
                </a:cxn>
                <a:cxn ang="0">
                  <a:pos x="T6" y="T7"/>
                </a:cxn>
                <a:cxn ang="0">
                  <a:pos x="T8" y="T9"/>
                </a:cxn>
                <a:cxn ang="0">
                  <a:pos x="T10" y="T11"/>
                </a:cxn>
              </a:cxnLst>
              <a:rect l="0" t="0" r="r" b="b"/>
              <a:pathLst>
                <a:path w="44" h="40">
                  <a:moveTo>
                    <a:pt x="0" y="21"/>
                  </a:moveTo>
                  <a:cubicBezTo>
                    <a:pt x="12" y="40"/>
                    <a:pt x="12" y="40"/>
                    <a:pt x="12" y="40"/>
                  </a:cubicBezTo>
                  <a:cubicBezTo>
                    <a:pt x="19" y="40"/>
                    <a:pt x="25" y="40"/>
                    <a:pt x="31" y="40"/>
                  </a:cubicBezTo>
                  <a:cubicBezTo>
                    <a:pt x="44" y="21"/>
                    <a:pt x="44" y="21"/>
                    <a:pt x="44" y="21"/>
                  </a:cubicBezTo>
                  <a:cubicBezTo>
                    <a:pt x="22" y="0"/>
                    <a:pt x="22" y="0"/>
                    <a:pt x="22" y="0"/>
                  </a:cubicBezTo>
                  <a:lnTo>
                    <a:pt x="0" y="21"/>
                  </a:lnTo>
                  <a:close/>
                </a:path>
              </a:pathLst>
            </a:custGeom>
            <a:solidFill>
              <a:srgbClr val="E83F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57"/>
            <p:cNvSpPr/>
            <p:nvPr/>
          </p:nvSpPr>
          <p:spPr bwMode="auto">
            <a:xfrm>
              <a:off x="1644650" y="2814638"/>
              <a:ext cx="193675" cy="442913"/>
            </a:xfrm>
            <a:custGeom>
              <a:avLst/>
              <a:gdLst>
                <a:gd name="T0" fmla="*/ 16 w 52"/>
                <a:gd name="T1" fmla="*/ 0 h 118"/>
                <a:gd name="T2" fmla="*/ 0 w 52"/>
                <a:gd name="T3" fmla="*/ 117 h 118"/>
                <a:gd name="T4" fmla="*/ 26 w 52"/>
                <a:gd name="T5" fmla="*/ 118 h 118"/>
                <a:gd name="T6" fmla="*/ 52 w 52"/>
                <a:gd name="T7" fmla="*/ 117 h 118"/>
                <a:gd name="T8" fmla="*/ 35 w 52"/>
                <a:gd name="T9" fmla="*/ 0 h 118"/>
                <a:gd name="T10" fmla="*/ 16 w 52"/>
                <a:gd name="T11" fmla="*/ 0 h 118"/>
              </a:gdLst>
              <a:ahLst/>
              <a:cxnLst>
                <a:cxn ang="0">
                  <a:pos x="T0" y="T1"/>
                </a:cxn>
                <a:cxn ang="0">
                  <a:pos x="T2" y="T3"/>
                </a:cxn>
                <a:cxn ang="0">
                  <a:pos x="T4" y="T5"/>
                </a:cxn>
                <a:cxn ang="0">
                  <a:pos x="T6" y="T7"/>
                </a:cxn>
                <a:cxn ang="0">
                  <a:pos x="T8" y="T9"/>
                </a:cxn>
                <a:cxn ang="0">
                  <a:pos x="T10" y="T11"/>
                </a:cxn>
              </a:cxnLst>
              <a:rect l="0" t="0" r="r" b="b"/>
              <a:pathLst>
                <a:path w="52" h="118">
                  <a:moveTo>
                    <a:pt x="16" y="0"/>
                  </a:moveTo>
                  <a:cubicBezTo>
                    <a:pt x="0" y="117"/>
                    <a:pt x="0" y="117"/>
                    <a:pt x="0" y="117"/>
                  </a:cubicBezTo>
                  <a:cubicBezTo>
                    <a:pt x="8" y="118"/>
                    <a:pt x="17" y="118"/>
                    <a:pt x="26" y="118"/>
                  </a:cubicBezTo>
                  <a:cubicBezTo>
                    <a:pt x="35" y="118"/>
                    <a:pt x="44" y="118"/>
                    <a:pt x="52" y="117"/>
                  </a:cubicBezTo>
                  <a:cubicBezTo>
                    <a:pt x="35" y="0"/>
                    <a:pt x="35" y="0"/>
                    <a:pt x="35" y="0"/>
                  </a:cubicBezTo>
                  <a:lnTo>
                    <a:pt x="16" y="0"/>
                  </a:lnTo>
                  <a:close/>
                </a:path>
              </a:pathLst>
            </a:custGeom>
            <a:solidFill>
              <a:srgbClr val="E83F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58"/>
            <p:cNvSpPr/>
            <p:nvPr/>
          </p:nvSpPr>
          <p:spPr bwMode="auto">
            <a:xfrm>
              <a:off x="1235075" y="3040063"/>
              <a:ext cx="15875" cy="104775"/>
            </a:xfrm>
            <a:custGeom>
              <a:avLst/>
              <a:gdLst>
                <a:gd name="T0" fmla="*/ 4 w 4"/>
                <a:gd name="T1" fmla="*/ 28 h 28"/>
                <a:gd name="T2" fmla="*/ 3 w 4"/>
                <a:gd name="T3" fmla="*/ 0 h 28"/>
                <a:gd name="T4" fmla="*/ 0 w 4"/>
                <a:gd name="T5" fmla="*/ 27 h 28"/>
                <a:gd name="T6" fmla="*/ 4 w 4"/>
                <a:gd name="T7" fmla="*/ 28 h 28"/>
              </a:gdLst>
              <a:ahLst/>
              <a:cxnLst>
                <a:cxn ang="0">
                  <a:pos x="T0" y="T1"/>
                </a:cxn>
                <a:cxn ang="0">
                  <a:pos x="T2" y="T3"/>
                </a:cxn>
                <a:cxn ang="0">
                  <a:pos x="T4" y="T5"/>
                </a:cxn>
                <a:cxn ang="0">
                  <a:pos x="T6" y="T7"/>
                </a:cxn>
              </a:cxnLst>
              <a:rect l="0" t="0" r="r" b="b"/>
              <a:pathLst>
                <a:path w="4" h="28">
                  <a:moveTo>
                    <a:pt x="4" y="28"/>
                  </a:moveTo>
                  <a:cubicBezTo>
                    <a:pt x="3" y="11"/>
                    <a:pt x="3" y="0"/>
                    <a:pt x="3" y="0"/>
                  </a:cubicBezTo>
                  <a:cubicBezTo>
                    <a:pt x="3" y="0"/>
                    <a:pt x="2" y="10"/>
                    <a:pt x="0" y="27"/>
                  </a:cubicBezTo>
                  <a:cubicBezTo>
                    <a:pt x="1" y="27"/>
                    <a:pt x="2" y="28"/>
                    <a:pt x="4" y="28"/>
                  </a:cubicBezTo>
                  <a:close/>
                </a:path>
              </a:pathLst>
            </a:custGeom>
            <a:solidFill>
              <a:srgbClr val="B78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59"/>
            <p:cNvSpPr/>
            <p:nvPr/>
          </p:nvSpPr>
          <p:spPr bwMode="auto">
            <a:xfrm>
              <a:off x="2232025" y="3040063"/>
              <a:ext cx="15875" cy="104775"/>
            </a:xfrm>
            <a:custGeom>
              <a:avLst/>
              <a:gdLst>
                <a:gd name="T0" fmla="*/ 0 w 4"/>
                <a:gd name="T1" fmla="*/ 28 h 28"/>
                <a:gd name="T2" fmla="*/ 0 w 4"/>
                <a:gd name="T3" fmla="*/ 0 h 28"/>
                <a:gd name="T4" fmla="*/ 4 w 4"/>
                <a:gd name="T5" fmla="*/ 27 h 28"/>
                <a:gd name="T6" fmla="*/ 0 w 4"/>
                <a:gd name="T7" fmla="*/ 28 h 28"/>
              </a:gdLst>
              <a:ahLst/>
              <a:cxnLst>
                <a:cxn ang="0">
                  <a:pos x="T0" y="T1"/>
                </a:cxn>
                <a:cxn ang="0">
                  <a:pos x="T2" y="T3"/>
                </a:cxn>
                <a:cxn ang="0">
                  <a:pos x="T4" y="T5"/>
                </a:cxn>
                <a:cxn ang="0">
                  <a:pos x="T6" y="T7"/>
                </a:cxn>
              </a:cxnLst>
              <a:rect l="0" t="0" r="r" b="b"/>
              <a:pathLst>
                <a:path w="4" h="28">
                  <a:moveTo>
                    <a:pt x="0" y="28"/>
                  </a:moveTo>
                  <a:cubicBezTo>
                    <a:pt x="0" y="11"/>
                    <a:pt x="0" y="0"/>
                    <a:pt x="0" y="0"/>
                  </a:cubicBezTo>
                  <a:cubicBezTo>
                    <a:pt x="0" y="0"/>
                    <a:pt x="2" y="10"/>
                    <a:pt x="4" y="27"/>
                  </a:cubicBezTo>
                  <a:cubicBezTo>
                    <a:pt x="3" y="27"/>
                    <a:pt x="1" y="28"/>
                    <a:pt x="0" y="28"/>
                  </a:cubicBezTo>
                  <a:close/>
                </a:path>
              </a:pathLst>
            </a:custGeom>
            <a:solidFill>
              <a:srgbClr val="B78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27"/>
                                        </p:tgtEl>
                                        <p:attrNameLst>
                                          <p:attrName>style.visibility</p:attrName>
                                        </p:attrNameLst>
                                      </p:cBhvr>
                                      <p:to>
                                        <p:strVal val="visible"/>
                                      </p:to>
                                    </p:set>
                                    <p:animEffect transition="in" filter="wipe(left)">
                                      <p:cBhvr>
                                        <p:cTn id="20" dur="1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5"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TextBox 2071"/>
          <p:cNvSpPr txBox="1"/>
          <p:nvPr/>
        </p:nvSpPr>
        <p:spPr>
          <a:xfrm>
            <a:off x="5772039" y="476672"/>
            <a:ext cx="646332"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目录</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5519139" y="2899027"/>
            <a:ext cx="3567002" cy="707886"/>
          </a:xfrm>
          <a:prstGeom prst="rect">
            <a:avLst/>
          </a:prstGeom>
          <a:noFill/>
        </p:spPr>
        <p:txBody>
          <a:bodyPr wrap="none" rtlCol="0">
            <a:spAutoFit/>
          </a:bodyPr>
          <a:lstStyle/>
          <a:p>
            <a:pPr algn="ctr"/>
            <a:r>
              <a:rPr lang="en-US" altLang="zh-CN" sz="4000" dirty="0" smtClean="0">
                <a:solidFill>
                  <a:schemeClr val="accent6">
                    <a:lumMod val="75000"/>
                  </a:schemeClr>
                </a:solidFill>
                <a:latin typeface="微软雅黑" panose="020B0503020204020204" pitchFamily="34" charset="-122"/>
                <a:ea typeface="微软雅黑" panose="020B0503020204020204" pitchFamily="34" charset="-122"/>
              </a:rPr>
              <a:t>【 </a:t>
            </a:r>
            <a:r>
              <a:rPr lang="zh-CN" altLang="en-US" sz="4000" dirty="0" smtClean="0">
                <a:solidFill>
                  <a:schemeClr val="tx1">
                    <a:lumMod val="65000"/>
                    <a:lumOff val="35000"/>
                  </a:schemeClr>
                </a:solidFill>
                <a:latin typeface="微软雅黑" panose="020B0503020204020204" pitchFamily="34" charset="-122"/>
                <a:ea typeface="微软雅黑" panose="020B0503020204020204" pitchFamily="34" charset="-122"/>
              </a:rPr>
              <a:t>展望未来 </a:t>
            </a:r>
            <a:r>
              <a:rPr lang="en-US" altLang="zh-CN" sz="4000" dirty="0" smtClean="0">
                <a:solidFill>
                  <a:schemeClr val="accent6">
                    <a:lumMod val="75000"/>
                  </a:schemeClr>
                </a:solidFill>
                <a:latin typeface="微软雅黑" panose="020B0503020204020204" pitchFamily="34" charset="-122"/>
                <a:ea typeface="微软雅黑" panose="020B0503020204020204" pitchFamily="34" charset="-122"/>
              </a:rPr>
              <a:t>】</a:t>
            </a:r>
            <a:endParaRPr lang="zh-CN" altLang="en-US" sz="4000" dirty="0">
              <a:solidFill>
                <a:schemeClr val="accent6">
                  <a:lumMod val="7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861959" y="2164245"/>
            <a:ext cx="2177601" cy="2177601"/>
            <a:chOff x="2861959" y="2164245"/>
            <a:chExt cx="2177601" cy="2177601"/>
          </a:xfrm>
        </p:grpSpPr>
        <p:grpSp>
          <p:nvGrpSpPr>
            <p:cNvPr id="3" name="组合 2"/>
            <p:cNvGrpSpPr/>
            <p:nvPr/>
          </p:nvGrpSpPr>
          <p:grpSpPr>
            <a:xfrm>
              <a:off x="2861959" y="2164245"/>
              <a:ext cx="2177601" cy="2177601"/>
              <a:chOff x="1579898" y="1556792"/>
              <a:chExt cx="2177601" cy="2177601"/>
            </a:xfrm>
          </p:grpSpPr>
          <p:sp>
            <p:nvSpPr>
              <p:cNvPr id="32" name="椭圆 31"/>
              <p:cNvSpPr/>
              <p:nvPr/>
            </p:nvSpPr>
            <p:spPr>
              <a:xfrm>
                <a:off x="1579898" y="1556792"/>
                <a:ext cx="2177601" cy="2177601"/>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椭圆 32"/>
              <p:cNvSpPr/>
              <p:nvPr/>
            </p:nvSpPr>
            <p:spPr>
              <a:xfrm>
                <a:off x="1809119" y="1785938"/>
                <a:ext cx="1719159" cy="1719159"/>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36" name="椭圆 35"/>
            <p:cNvSpPr/>
            <p:nvPr/>
          </p:nvSpPr>
          <p:spPr>
            <a:xfrm>
              <a:off x="3231300" y="2533511"/>
              <a:ext cx="1438920" cy="1438920"/>
            </a:xfrm>
            <a:prstGeom prst="ellipse">
              <a:avLst/>
            </a:prstGeom>
            <a:gradFill flip="none" rotWithShape="1">
              <a:gsLst>
                <a:gs pos="0">
                  <a:schemeClr val="bg1">
                    <a:lumMod val="85000"/>
                  </a:schemeClr>
                </a:gs>
                <a:gs pos="100000">
                  <a:schemeClr val="bg1">
                    <a:lumMod val="95000"/>
                  </a:schemeClr>
                </a:gs>
              </a:gsLst>
              <a:path path="circle">
                <a:fillToRect t="100000" r="100000"/>
              </a:path>
              <a:tileRect l="-100000" b="-100000"/>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4000" dirty="0">
                <a:solidFill>
                  <a:schemeClr val="accent6">
                    <a:lumMod val="75000"/>
                  </a:schemeClr>
                </a:solidFill>
                <a:latin typeface="Avant GardeBook" pitchFamily="50" charset="0"/>
                <a:ea typeface="微软雅黑" panose="020B0503020204020204" pitchFamily="34" charset="-122"/>
              </a:endParaRPr>
            </a:p>
          </p:txBody>
        </p:sp>
        <p:sp>
          <p:nvSpPr>
            <p:cNvPr id="38" name="TextBox 37"/>
            <p:cNvSpPr txBox="1"/>
            <p:nvPr/>
          </p:nvSpPr>
          <p:spPr>
            <a:xfrm>
              <a:off x="3540230" y="2899103"/>
              <a:ext cx="821059" cy="707886"/>
            </a:xfrm>
            <a:prstGeom prst="rect">
              <a:avLst/>
            </a:prstGeom>
            <a:noFill/>
          </p:spPr>
          <p:txBody>
            <a:bodyPr wrap="none" rtlCol="0" anchor="ctr">
              <a:spAutoFit/>
            </a:bodyPr>
            <a:lstStyle/>
            <a:p>
              <a:pPr lvl="0" algn="ctr"/>
              <a:r>
                <a:rPr lang="en-US" altLang="zh-CN" sz="4000" dirty="0" smtClean="0">
                  <a:solidFill>
                    <a:srgbClr val="F79646">
                      <a:lumMod val="75000"/>
                    </a:srgbClr>
                  </a:solidFill>
                  <a:latin typeface="Avant GardeBook" pitchFamily="50" charset="0"/>
                  <a:ea typeface="微软雅黑" panose="020B0503020204020204" pitchFamily="34" charset="-122"/>
                </a:rPr>
                <a:t>03</a:t>
              </a:r>
              <a:endParaRPr lang="zh-CN" altLang="en-US" sz="4000" dirty="0">
                <a:solidFill>
                  <a:srgbClr val="F79646">
                    <a:lumMod val="75000"/>
                  </a:srgbClr>
                </a:solidFill>
                <a:latin typeface="Avant GardeBook" pitchFamily="50"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3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8662" y="1688321"/>
            <a:ext cx="9793088" cy="109260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，或者通过通过复制您的文本。您的内容打在这里，或者通过复制您的文本后，在此框中选择粘贴，并选择只保留文字。您的内容打在这里，或者通过通过复制您的文本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pPr>
            <a:endPar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3" name="椭圆 2"/>
          <p:cNvSpPr/>
          <p:nvPr/>
        </p:nvSpPr>
        <p:spPr>
          <a:xfrm>
            <a:off x="1846734" y="3438872"/>
            <a:ext cx="144016" cy="144016"/>
          </a:xfrm>
          <a:prstGeom prst="ellipse">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062758" y="3356992"/>
            <a:ext cx="1261884"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3430910" y="3510880"/>
            <a:ext cx="19442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61544" y="3859540"/>
            <a:ext cx="1399742" cy="523220"/>
          </a:xfrm>
          <a:prstGeom prst="rect">
            <a:avLst/>
          </a:prstGeom>
          <a:noFill/>
        </p:spPr>
        <p:txBody>
          <a:bodyPr wrap="none" rtlCol="0">
            <a:spAutoFit/>
          </a:bodyPr>
          <a:lstStyle/>
          <a:p>
            <a:r>
              <a:rPr lang="en-US" altLang="zh-CN" sz="2800" dirty="0" smtClean="0">
                <a:solidFill>
                  <a:schemeClr val="tx1">
                    <a:lumMod val="75000"/>
                    <a:lumOff val="25000"/>
                  </a:schemeClr>
                </a:solidFill>
                <a:latin typeface="Avant GardeBook" pitchFamily="50" charset="0"/>
                <a:ea typeface="微软雅黑" panose="020B0503020204020204" pitchFamily="34" charset="-122"/>
              </a:rPr>
              <a:t>63,856</a:t>
            </a:r>
            <a:endParaRPr lang="zh-CN" altLang="en-US" sz="2800" dirty="0" smtClean="0">
              <a:solidFill>
                <a:schemeClr val="tx1">
                  <a:lumMod val="75000"/>
                  <a:lumOff val="25000"/>
                </a:schemeClr>
              </a:solidFill>
              <a:latin typeface="Avant GardeBook" pitchFamily="50" charset="0"/>
              <a:ea typeface="微软雅黑" panose="020B0503020204020204" pitchFamily="34" charset="-122"/>
            </a:endParaRPr>
          </a:p>
        </p:txBody>
      </p:sp>
      <p:sp>
        <p:nvSpPr>
          <p:cNvPr id="7" name="圆角矩形 6"/>
          <p:cNvSpPr/>
          <p:nvPr/>
        </p:nvSpPr>
        <p:spPr>
          <a:xfrm>
            <a:off x="3615479" y="3704476"/>
            <a:ext cx="360040" cy="1822296"/>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61611" y="3704476"/>
            <a:ext cx="360040" cy="1822296"/>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507743" y="3704476"/>
            <a:ext cx="360040" cy="1822296"/>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953875" y="3704476"/>
            <a:ext cx="360040" cy="1822296"/>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615479" y="4893161"/>
            <a:ext cx="360040" cy="633611"/>
          </a:xfrm>
          <a:prstGeom prst="round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4061611" y="4797301"/>
            <a:ext cx="360040" cy="729471"/>
          </a:xfrm>
          <a:prstGeom prst="round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4507743" y="4615624"/>
            <a:ext cx="360040" cy="911148"/>
          </a:xfrm>
          <a:prstGeom prst="round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4953875" y="4225132"/>
            <a:ext cx="360040" cy="1301640"/>
          </a:xfrm>
          <a:prstGeom prst="round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574926" y="5603680"/>
            <a:ext cx="441146"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021058" y="5603680"/>
            <a:ext cx="441146"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467190" y="5603680"/>
            <a:ext cx="441146"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913322" y="5603680"/>
            <a:ext cx="441146"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216422" y="4401966"/>
            <a:ext cx="889987" cy="400110"/>
          </a:xfrm>
          <a:prstGeom prst="rect">
            <a:avLst/>
          </a:prstGeom>
          <a:noFill/>
        </p:spPr>
        <p:txBody>
          <a:bodyPr wrap="none" rtlCol="0">
            <a:spAutoFit/>
          </a:bodyPr>
          <a:lstStyle/>
          <a:p>
            <a:pPr algn="ctr"/>
            <a:r>
              <a:rPr lang="zh-CN" altLang="en-US" sz="1100" dirty="0" smtClean="0">
                <a:solidFill>
                  <a:schemeClr val="bg1">
                    <a:lumMod val="50000"/>
                  </a:schemeClr>
                </a:solidFill>
                <a:latin typeface="微软雅黑" panose="020B0503020204020204" pitchFamily="34" charset="-122"/>
                <a:ea typeface="微软雅黑" panose="020B0503020204020204" pitchFamily="34" charset="-122"/>
              </a:rPr>
              <a:t>上半年创收</a:t>
            </a:r>
            <a:endParaRPr lang="en-US" altLang="zh-CN" sz="1100" dirty="0" smtClean="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rPr>
              <a:t>（人民币）</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椭圆 19"/>
          <p:cNvSpPr/>
          <p:nvPr/>
        </p:nvSpPr>
        <p:spPr>
          <a:xfrm>
            <a:off x="6599262" y="3438872"/>
            <a:ext cx="144016" cy="144016"/>
          </a:xfrm>
          <a:prstGeom prst="ellipse">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815286" y="3356992"/>
            <a:ext cx="1261884"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8183438" y="3510880"/>
            <a:ext cx="19442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70978" y="3859540"/>
            <a:ext cx="1285929" cy="523220"/>
          </a:xfrm>
          <a:prstGeom prst="rect">
            <a:avLst/>
          </a:prstGeom>
          <a:noFill/>
        </p:spPr>
        <p:txBody>
          <a:bodyPr wrap="none" rtlCol="0">
            <a:spAutoFit/>
          </a:bodyPr>
          <a:lstStyle/>
          <a:p>
            <a:r>
              <a:rPr lang="en-US" altLang="zh-CN" sz="2800" dirty="0" smtClean="0">
                <a:solidFill>
                  <a:schemeClr val="accent6">
                    <a:lumMod val="75000"/>
                  </a:schemeClr>
                </a:solidFill>
                <a:latin typeface="Avant GardeBook" pitchFamily="50" charset="0"/>
                <a:ea typeface="微软雅黑" panose="020B0503020204020204" pitchFamily="34" charset="-122"/>
              </a:rPr>
              <a:t>86,169</a:t>
            </a:r>
            <a:endParaRPr lang="zh-CN" altLang="en-US" sz="2800" dirty="0" smtClean="0">
              <a:solidFill>
                <a:schemeClr val="accent6">
                  <a:lumMod val="75000"/>
                </a:schemeClr>
              </a:solidFill>
              <a:latin typeface="Avant GardeBook" pitchFamily="50" charset="0"/>
              <a:ea typeface="微软雅黑" panose="020B0503020204020204" pitchFamily="34" charset="-122"/>
            </a:endParaRPr>
          </a:p>
        </p:txBody>
      </p:sp>
      <p:sp>
        <p:nvSpPr>
          <p:cNvPr id="24" name="圆角矩形 23"/>
          <p:cNvSpPr/>
          <p:nvPr/>
        </p:nvSpPr>
        <p:spPr>
          <a:xfrm>
            <a:off x="8368007" y="3704476"/>
            <a:ext cx="360040" cy="182229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8814139" y="3704476"/>
            <a:ext cx="360040" cy="182229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9260271" y="3704476"/>
            <a:ext cx="360040" cy="182229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9706403" y="3704476"/>
            <a:ext cx="360040" cy="182229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8368007" y="5071198"/>
            <a:ext cx="360040" cy="455574"/>
          </a:xfrm>
          <a:prstGeom prst="round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8814139" y="4005064"/>
            <a:ext cx="360040" cy="1521709"/>
          </a:xfrm>
          <a:prstGeom prst="round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9260271" y="4615624"/>
            <a:ext cx="360040" cy="911148"/>
          </a:xfrm>
          <a:prstGeom prst="round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9706403" y="4121150"/>
            <a:ext cx="360040" cy="1405622"/>
          </a:xfrm>
          <a:prstGeom prst="round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8327454" y="5603680"/>
            <a:ext cx="441146"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8773586" y="5603680"/>
            <a:ext cx="441146"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9219718" y="5603680"/>
            <a:ext cx="441146"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9665850" y="5603680"/>
            <a:ext cx="441146"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968950" y="4401966"/>
            <a:ext cx="889987" cy="400110"/>
          </a:xfrm>
          <a:prstGeom prst="rect">
            <a:avLst/>
          </a:prstGeom>
          <a:noFill/>
        </p:spPr>
        <p:txBody>
          <a:bodyPr wrap="none" rtlCol="0">
            <a:spAutoFit/>
          </a:bodyPr>
          <a:lstStyle/>
          <a:p>
            <a:pPr algn="ctr"/>
            <a:r>
              <a:rPr lang="zh-CN" altLang="en-US" sz="1100" dirty="0" smtClean="0">
                <a:solidFill>
                  <a:schemeClr val="bg1">
                    <a:lumMod val="50000"/>
                  </a:schemeClr>
                </a:solidFill>
                <a:latin typeface="微软雅黑" panose="020B0503020204020204" pitchFamily="34" charset="-122"/>
                <a:ea typeface="微软雅黑" panose="020B0503020204020204" pitchFamily="34" charset="-122"/>
              </a:rPr>
              <a:t>下半年创收</a:t>
            </a:r>
            <a:endParaRPr lang="en-US" altLang="zh-CN" sz="1100" dirty="0" smtClean="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rPr>
              <a:t>（人民币）</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2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par>
                                <p:cTn id="46" presetID="22" presetClass="entr" presetSubtype="4" fill="hold" grpId="0" nodeType="withEffect">
                                  <p:stCondLst>
                                    <p:cond delay="40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par>
                                <p:cTn id="49" presetID="22" presetClass="entr" presetSubtype="4" fill="hold" grpId="0" nodeType="withEffect">
                                  <p:stCondLst>
                                    <p:cond delay="60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par>
                                <p:cTn id="56" presetID="22" presetClass="entr" presetSubtype="4" fill="hold" grpId="0" nodeType="withEffect">
                                  <p:stCondLst>
                                    <p:cond delay="20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par>
                                <p:cTn id="59" presetID="22" presetClass="entr" presetSubtype="4" fill="hold" grpId="0" nodeType="withEffect">
                                  <p:stCondLst>
                                    <p:cond delay="40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00"/>
                                        <p:tgtEl>
                                          <p:spTgt spid="13"/>
                                        </p:tgtEl>
                                      </p:cBhvr>
                                    </p:animEffect>
                                  </p:childTnLst>
                                </p:cTn>
                              </p:par>
                              <p:par>
                                <p:cTn id="62" presetID="22" presetClass="entr" presetSubtype="4" fill="hold" grpId="0" nodeType="withEffect">
                                  <p:stCondLst>
                                    <p:cond delay="60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childTnLst>
                          </p:cTn>
                        </p:par>
                        <p:par>
                          <p:cTn id="65" fill="hold">
                            <p:stCondLst>
                              <p:cond delay="3500"/>
                            </p:stCondLst>
                            <p:childTnLst>
                              <p:par>
                                <p:cTn id="66" presetID="12" presetClass="entr" presetSubtype="4" fill="hold" grpId="0" nodeType="afterEffect">
                                  <p:stCondLst>
                                    <p:cond delay="0"/>
                                  </p:stCondLst>
                                  <p:iterate type="lt">
                                    <p:tmPct val="50000"/>
                                  </p:iterate>
                                  <p:childTnLst>
                                    <p:set>
                                      <p:cBhvr>
                                        <p:cTn id="67" dur="1" fill="hold">
                                          <p:stCondLst>
                                            <p:cond delay="0"/>
                                          </p:stCondLst>
                                        </p:cTn>
                                        <p:tgtEl>
                                          <p:spTgt spid="6"/>
                                        </p:tgtEl>
                                        <p:attrNameLst>
                                          <p:attrName>style.visibility</p:attrName>
                                        </p:attrNameLst>
                                      </p:cBhvr>
                                      <p:to>
                                        <p:strVal val="visible"/>
                                      </p:to>
                                    </p:set>
                                    <p:anim calcmode="lin" valueType="num">
                                      <p:cBhvr additive="base">
                                        <p:cTn id="68" dur="200"/>
                                        <p:tgtEl>
                                          <p:spTgt spid="6"/>
                                        </p:tgtEl>
                                        <p:attrNameLst>
                                          <p:attrName>ppt_y</p:attrName>
                                        </p:attrNameLst>
                                      </p:cBhvr>
                                      <p:tavLst>
                                        <p:tav tm="0">
                                          <p:val>
                                            <p:strVal val="#ppt_y+#ppt_h*1.125000"/>
                                          </p:val>
                                        </p:tav>
                                        <p:tav tm="100000">
                                          <p:val>
                                            <p:strVal val="#ppt_y"/>
                                          </p:val>
                                        </p:tav>
                                      </p:tavLst>
                                    </p:anim>
                                    <p:animEffect transition="in" filter="wipe(up)">
                                      <p:cBhvr>
                                        <p:cTn id="69" dur="200"/>
                                        <p:tgtEl>
                                          <p:spTgt spid="6"/>
                                        </p:tgtEl>
                                      </p:cBhvr>
                                    </p:animEffect>
                                  </p:childTnLst>
                                </p:cTn>
                              </p:par>
                              <p:par>
                                <p:cTn id="70" presetID="12" presetClass="entr" presetSubtype="1"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p:tgtEl>
                                          <p:spTgt spid="19"/>
                                        </p:tgtEl>
                                        <p:attrNameLst>
                                          <p:attrName>ppt_y</p:attrName>
                                        </p:attrNameLst>
                                      </p:cBhvr>
                                      <p:tavLst>
                                        <p:tav tm="0">
                                          <p:val>
                                            <p:strVal val="#ppt_y-#ppt_h*1.125000"/>
                                          </p:val>
                                        </p:tav>
                                        <p:tav tm="100000">
                                          <p:val>
                                            <p:strVal val="#ppt_y"/>
                                          </p:val>
                                        </p:tav>
                                      </p:tavLst>
                                    </p:anim>
                                    <p:animEffect transition="in" filter="wipe(down)">
                                      <p:cBhvr>
                                        <p:cTn id="73" dur="500"/>
                                        <p:tgtEl>
                                          <p:spTgt spid="19"/>
                                        </p:tgtEl>
                                      </p:cBhvr>
                                    </p:animEffect>
                                  </p:childTnLst>
                                </p:cTn>
                              </p:par>
                            </p:childTnLst>
                          </p:cTn>
                        </p:par>
                        <p:par>
                          <p:cTn id="74" fill="hold">
                            <p:stCondLst>
                              <p:cond delay="5400"/>
                            </p:stCondLst>
                            <p:childTnLst>
                              <p:par>
                                <p:cTn id="75" presetID="2" presetClass="entr" presetSubtype="8"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childTnLst>
                          </p:cTn>
                        </p:par>
                        <p:par>
                          <p:cTn id="79" fill="hold">
                            <p:stCondLst>
                              <p:cond delay="5900"/>
                            </p:stCondLst>
                            <p:childTnLst>
                              <p:par>
                                <p:cTn id="80" presetID="16" presetClass="entr" presetSubtype="21"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arn(inVertical)">
                                      <p:cBhvr>
                                        <p:cTn id="82" dur="500"/>
                                        <p:tgtEl>
                                          <p:spTgt spid="21"/>
                                        </p:tgtEl>
                                      </p:cBhvr>
                                    </p:animEffect>
                                  </p:childTnLst>
                                </p:cTn>
                              </p:par>
                            </p:childTnLst>
                          </p:cTn>
                        </p:par>
                        <p:par>
                          <p:cTn id="83" fill="hold">
                            <p:stCondLst>
                              <p:cond delay="6400"/>
                            </p:stCondLst>
                            <p:childTnLst>
                              <p:par>
                                <p:cTn id="84" presetID="22" presetClass="entr" presetSubtype="8" fill="hold"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left)">
                                      <p:cBhvr>
                                        <p:cTn id="86" dur="500"/>
                                        <p:tgtEl>
                                          <p:spTgt spid="22"/>
                                        </p:tgtEl>
                                      </p:cBhvr>
                                    </p:animEffect>
                                  </p:childTnLst>
                                </p:cTn>
                              </p:par>
                            </p:childTnLst>
                          </p:cTn>
                        </p:par>
                        <p:par>
                          <p:cTn id="87" fill="hold">
                            <p:stCondLst>
                              <p:cond delay="6900"/>
                            </p:stCondLst>
                            <p:childTnLst>
                              <p:par>
                                <p:cTn id="88" presetID="2" presetClass="entr" presetSubtype="4"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additive="base">
                                        <p:cTn id="90" dur="500" fill="hold"/>
                                        <p:tgtEl>
                                          <p:spTgt spid="32"/>
                                        </p:tgtEl>
                                        <p:attrNameLst>
                                          <p:attrName>ppt_x</p:attrName>
                                        </p:attrNameLst>
                                      </p:cBhvr>
                                      <p:tavLst>
                                        <p:tav tm="0">
                                          <p:val>
                                            <p:strVal val="#ppt_x"/>
                                          </p:val>
                                        </p:tav>
                                        <p:tav tm="100000">
                                          <p:val>
                                            <p:strVal val="#ppt_x"/>
                                          </p:val>
                                        </p:tav>
                                      </p:tavLst>
                                    </p:anim>
                                    <p:anim calcmode="lin" valueType="num">
                                      <p:cBhvr additive="base">
                                        <p:cTn id="91" dur="500" fill="hold"/>
                                        <p:tgtEl>
                                          <p:spTgt spid="32"/>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additive="base">
                                        <p:cTn id="94" dur="500" fill="hold"/>
                                        <p:tgtEl>
                                          <p:spTgt spid="33"/>
                                        </p:tgtEl>
                                        <p:attrNameLst>
                                          <p:attrName>ppt_x</p:attrName>
                                        </p:attrNameLst>
                                      </p:cBhvr>
                                      <p:tavLst>
                                        <p:tav tm="0">
                                          <p:val>
                                            <p:strVal val="#ppt_x"/>
                                          </p:val>
                                        </p:tav>
                                        <p:tav tm="100000">
                                          <p:val>
                                            <p:strVal val="#ppt_x"/>
                                          </p:val>
                                        </p:tav>
                                      </p:tavLst>
                                    </p:anim>
                                    <p:anim calcmode="lin" valueType="num">
                                      <p:cBhvr additive="base">
                                        <p:cTn id="95" dur="500" fill="hold"/>
                                        <p:tgtEl>
                                          <p:spTgt spid="33"/>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additive="base">
                                        <p:cTn id="98" dur="500" fill="hold"/>
                                        <p:tgtEl>
                                          <p:spTgt spid="34"/>
                                        </p:tgtEl>
                                        <p:attrNameLst>
                                          <p:attrName>ppt_x</p:attrName>
                                        </p:attrNameLst>
                                      </p:cBhvr>
                                      <p:tavLst>
                                        <p:tav tm="0">
                                          <p:val>
                                            <p:strVal val="#ppt_x"/>
                                          </p:val>
                                        </p:tav>
                                        <p:tav tm="100000">
                                          <p:val>
                                            <p:strVal val="#ppt_x"/>
                                          </p:val>
                                        </p:tav>
                                      </p:tavLst>
                                    </p:anim>
                                    <p:anim calcmode="lin" valueType="num">
                                      <p:cBhvr additive="base">
                                        <p:cTn id="99" dur="500" fill="hold"/>
                                        <p:tgtEl>
                                          <p:spTgt spid="34"/>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 calcmode="lin" valueType="num">
                                      <p:cBhvr additive="base">
                                        <p:cTn id="102" dur="500" fill="hold"/>
                                        <p:tgtEl>
                                          <p:spTgt spid="35"/>
                                        </p:tgtEl>
                                        <p:attrNameLst>
                                          <p:attrName>ppt_x</p:attrName>
                                        </p:attrNameLst>
                                      </p:cBhvr>
                                      <p:tavLst>
                                        <p:tav tm="0">
                                          <p:val>
                                            <p:strVal val="#ppt_x"/>
                                          </p:val>
                                        </p:tav>
                                        <p:tav tm="100000">
                                          <p:val>
                                            <p:strVal val="#ppt_x"/>
                                          </p:val>
                                        </p:tav>
                                      </p:tavLst>
                                    </p:anim>
                                    <p:anim calcmode="lin" valueType="num">
                                      <p:cBhvr additive="base">
                                        <p:cTn id="103" dur="500" fill="hold"/>
                                        <p:tgtEl>
                                          <p:spTgt spid="35"/>
                                        </p:tgtEl>
                                        <p:attrNameLst>
                                          <p:attrName>ppt_y</p:attrName>
                                        </p:attrNameLst>
                                      </p:cBhvr>
                                      <p:tavLst>
                                        <p:tav tm="0">
                                          <p:val>
                                            <p:strVal val="1+#ppt_h/2"/>
                                          </p:val>
                                        </p:tav>
                                        <p:tav tm="100000">
                                          <p:val>
                                            <p:strVal val="#ppt_y"/>
                                          </p:val>
                                        </p:tav>
                                      </p:tavLst>
                                    </p:anim>
                                  </p:childTnLst>
                                </p:cTn>
                              </p:par>
                            </p:childTnLst>
                          </p:cTn>
                        </p:par>
                        <p:par>
                          <p:cTn id="104" fill="hold">
                            <p:stCondLst>
                              <p:cond delay="7400"/>
                            </p:stCondLst>
                            <p:childTnLst>
                              <p:par>
                                <p:cTn id="105" presetID="22" presetClass="entr" presetSubtype="4"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down)">
                                      <p:cBhvr>
                                        <p:cTn id="107" dur="500"/>
                                        <p:tgtEl>
                                          <p:spTgt spid="24"/>
                                        </p:tgtEl>
                                      </p:cBhvr>
                                    </p:animEffect>
                                  </p:childTnLst>
                                </p:cTn>
                              </p:par>
                              <p:par>
                                <p:cTn id="108" presetID="22" presetClass="entr" presetSubtype="4" fill="hold" grpId="0" nodeType="withEffect">
                                  <p:stCondLst>
                                    <p:cond delay="200"/>
                                  </p:stCondLst>
                                  <p:childTnLst>
                                    <p:set>
                                      <p:cBhvr>
                                        <p:cTn id="109" dur="1" fill="hold">
                                          <p:stCondLst>
                                            <p:cond delay="0"/>
                                          </p:stCondLst>
                                        </p:cTn>
                                        <p:tgtEl>
                                          <p:spTgt spid="25"/>
                                        </p:tgtEl>
                                        <p:attrNameLst>
                                          <p:attrName>style.visibility</p:attrName>
                                        </p:attrNameLst>
                                      </p:cBhvr>
                                      <p:to>
                                        <p:strVal val="visible"/>
                                      </p:to>
                                    </p:set>
                                    <p:animEffect transition="in" filter="wipe(down)">
                                      <p:cBhvr>
                                        <p:cTn id="110" dur="500"/>
                                        <p:tgtEl>
                                          <p:spTgt spid="25"/>
                                        </p:tgtEl>
                                      </p:cBhvr>
                                    </p:animEffect>
                                  </p:childTnLst>
                                </p:cTn>
                              </p:par>
                              <p:par>
                                <p:cTn id="111" presetID="22" presetClass="entr" presetSubtype="4" fill="hold" grpId="0" nodeType="withEffect">
                                  <p:stCondLst>
                                    <p:cond delay="400"/>
                                  </p:stCondLst>
                                  <p:childTnLst>
                                    <p:set>
                                      <p:cBhvr>
                                        <p:cTn id="112" dur="1" fill="hold">
                                          <p:stCondLst>
                                            <p:cond delay="0"/>
                                          </p:stCondLst>
                                        </p:cTn>
                                        <p:tgtEl>
                                          <p:spTgt spid="26"/>
                                        </p:tgtEl>
                                        <p:attrNameLst>
                                          <p:attrName>style.visibility</p:attrName>
                                        </p:attrNameLst>
                                      </p:cBhvr>
                                      <p:to>
                                        <p:strVal val="visible"/>
                                      </p:to>
                                    </p:set>
                                    <p:animEffect transition="in" filter="wipe(down)">
                                      <p:cBhvr>
                                        <p:cTn id="113" dur="500"/>
                                        <p:tgtEl>
                                          <p:spTgt spid="26"/>
                                        </p:tgtEl>
                                      </p:cBhvr>
                                    </p:animEffect>
                                  </p:childTnLst>
                                </p:cTn>
                              </p:par>
                              <p:par>
                                <p:cTn id="114" presetID="22" presetClass="entr" presetSubtype="4" fill="hold" grpId="0" nodeType="withEffect">
                                  <p:stCondLst>
                                    <p:cond delay="600"/>
                                  </p:stCondLst>
                                  <p:childTnLst>
                                    <p:set>
                                      <p:cBhvr>
                                        <p:cTn id="115" dur="1" fill="hold">
                                          <p:stCondLst>
                                            <p:cond delay="0"/>
                                          </p:stCondLst>
                                        </p:cTn>
                                        <p:tgtEl>
                                          <p:spTgt spid="27"/>
                                        </p:tgtEl>
                                        <p:attrNameLst>
                                          <p:attrName>style.visibility</p:attrName>
                                        </p:attrNameLst>
                                      </p:cBhvr>
                                      <p:to>
                                        <p:strVal val="visible"/>
                                      </p:to>
                                    </p:set>
                                    <p:animEffect transition="in" filter="wipe(down)">
                                      <p:cBhvr>
                                        <p:cTn id="116" dur="500"/>
                                        <p:tgtEl>
                                          <p:spTgt spid="27"/>
                                        </p:tgtEl>
                                      </p:cBhvr>
                                    </p:animEffect>
                                  </p:childTnLst>
                                </p:cTn>
                              </p:par>
                            </p:childTnLst>
                          </p:cTn>
                        </p:par>
                        <p:par>
                          <p:cTn id="117" fill="hold">
                            <p:stCondLst>
                              <p:cond delay="7900"/>
                            </p:stCondLst>
                            <p:childTnLst>
                              <p:par>
                                <p:cTn id="118" presetID="22" presetClass="entr" presetSubtype="4" fill="hold" grpId="0" nodeType="after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wipe(down)">
                                      <p:cBhvr>
                                        <p:cTn id="120" dur="500"/>
                                        <p:tgtEl>
                                          <p:spTgt spid="28"/>
                                        </p:tgtEl>
                                      </p:cBhvr>
                                    </p:animEffect>
                                  </p:childTnLst>
                                </p:cTn>
                              </p:par>
                              <p:par>
                                <p:cTn id="121" presetID="22" presetClass="entr" presetSubtype="4" fill="hold" grpId="0" nodeType="withEffect">
                                  <p:stCondLst>
                                    <p:cond delay="200"/>
                                  </p:stCondLst>
                                  <p:childTnLst>
                                    <p:set>
                                      <p:cBhvr>
                                        <p:cTn id="122" dur="1" fill="hold">
                                          <p:stCondLst>
                                            <p:cond delay="0"/>
                                          </p:stCondLst>
                                        </p:cTn>
                                        <p:tgtEl>
                                          <p:spTgt spid="29"/>
                                        </p:tgtEl>
                                        <p:attrNameLst>
                                          <p:attrName>style.visibility</p:attrName>
                                        </p:attrNameLst>
                                      </p:cBhvr>
                                      <p:to>
                                        <p:strVal val="visible"/>
                                      </p:to>
                                    </p:set>
                                    <p:animEffect transition="in" filter="wipe(down)">
                                      <p:cBhvr>
                                        <p:cTn id="123" dur="500"/>
                                        <p:tgtEl>
                                          <p:spTgt spid="29"/>
                                        </p:tgtEl>
                                      </p:cBhvr>
                                    </p:animEffect>
                                  </p:childTnLst>
                                </p:cTn>
                              </p:par>
                              <p:par>
                                <p:cTn id="124" presetID="22" presetClass="entr" presetSubtype="4" fill="hold" grpId="0" nodeType="withEffect">
                                  <p:stCondLst>
                                    <p:cond delay="400"/>
                                  </p:stCondLst>
                                  <p:childTnLst>
                                    <p:set>
                                      <p:cBhvr>
                                        <p:cTn id="125" dur="1" fill="hold">
                                          <p:stCondLst>
                                            <p:cond delay="0"/>
                                          </p:stCondLst>
                                        </p:cTn>
                                        <p:tgtEl>
                                          <p:spTgt spid="30"/>
                                        </p:tgtEl>
                                        <p:attrNameLst>
                                          <p:attrName>style.visibility</p:attrName>
                                        </p:attrNameLst>
                                      </p:cBhvr>
                                      <p:to>
                                        <p:strVal val="visible"/>
                                      </p:to>
                                    </p:set>
                                    <p:animEffect transition="in" filter="wipe(down)">
                                      <p:cBhvr>
                                        <p:cTn id="126" dur="500"/>
                                        <p:tgtEl>
                                          <p:spTgt spid="30"/>
                                        </p:tgtEl>
                                      </p:cBhvr>
                                    </p:animEffect>
                                  </p:childTnLst>
                                </p:cTn>
                              </p:par>
                              <p:par>
                                <p:cTn id="127" presetID="22" presetClass="entr" presetSubtype="4" fill="hold" grpId="0" nodeType="withEffect">
                                  <p:stCondLst>
                                    <p:cond delay="600"/>
                                  </p:stCondLst>
                                  <p:childTnLst>
                                    <p:set>
                                      <p:cBhvr>
                                        <p:cTn id="128" dur="1" fill="hold">
                                          <p:stCondLst>
                                            <p:cond delay="0"/>
                                          </p:stCondLst>
                                        </p:cTn>
                                        <p:tgtEl>
                                          <p:spTgt spid="31"/>
                                        </p:tgtEl>
                                        <p:attrNameLst>
                                          <p:attrName>style.visibility</p:attrName>
                                        </p:attrNameLst>
                                      </p:cBhvr>
                                      <p:to>
                                        <p:strVal val="visible"/>
                                      </p:to>
                                    </p:set>
                                    <p:animEffect transition="in" filter="wipe(down)">
                                      <p:cBhvr>
                                        <p:cTn id="129" dur="500"/>
                                        <p:tgtEl>
                                          <p:spTgt spid="31"/>
                                        </p:tgtEl>
                                      </p:cBhvr>
                                    </p:animEffect>
                                  </p:childTnLst>
                                </p:cTn>
                              </p:par>
                            </p:childTnLst>
                          </p:cTn>
                        </p:par>
                        <p:par>
                          <p:cTn id="130" fill="hold">
                            <p:stCondLst>
                              <p:cond delay="8400"/>
                            </p:stCondLst>
                            <p:childTnLst>
                              <p:par>
                                <p:cTn id="131" presetID="12" presetClass="entr" presetSubtype="4" fill="hold" grpId="0" nodeType="afterEffect">
                                  <p:stCondLst>
                                    <p:cond delay="0"/>
                                  </p:stCondLst>
                                  <p:iterate type="lt">
                                    <p:tmPct val="50000"/>
                                  </p:iterate>
                                  <p:childTnLst>
                                    <p:set>
                                      <p:cBhvr>
                                        <p:cTn id="132" dur="1" fill="hold">
                                          <p:stCondLst>
                                            <p:cond delay="0"/>
                                          </p:stCondLst>
                                        </p:cTn>
                                        <p:tgtEl>
                                          <p:spTgt spid="23"/>
                                        </p:tgtEl>
                                        <p:attrNameLst>
                                          <p:attrName>style.visibility</p:attrName>
                                        </p:attrNameLst>
                                      </p:cBhvr>
                                      <p:to>
                                        <p:strVal val="visible"/>
                                      </p:to>
                                    </p:set>
                                    <p:anim calcmode="lin" valueType="num">
                                      <p:cBhvr additive="base">
                                        <p:cTn id="133" dur="200"/>
                                        <p:tgtEl>
                                          <p:spTgt spid="23"/>
                                        </p:tgtEl>
                                        <p:attrNameLst>
                                          <p:attrName>ppt_y</p:attrName>
                                        </p:attrNameLst>
                                      </p:cBhvr>
                                      <p:tavLst>
                                        <p:tav tm="0">
                                          <p:val>
                                            <p:strVal val="#ppt_y+#ppt_h*1.125000"/>
                                          </p:val>
                                        </p:tav>
                                        <p:tav tm="100000">
                                          <p:val>
                                            <p:strVal val="#ppt_y"/>
                                          </p:val>
                                        </p:tav>
                                      </p:tavLst>
                                    </p:anim>
                                    <p:animEffect transition="in" filter="wipe(up)">
                                      <p:cBhvr>
                                        <p:cTn id="134" dur="200"/>
                                        <p:tgtEl>
                                          <p:spTgt spid="23"/>
                                        </p:tgtEl>
                                      </p:cBhvr>
                                    </p:animEffect>
                                  </p:childTnLst>
                                </p:cTn>
                              </p:par>
                              <p:par>
                                <p:cTn id="135" presetID="12" presetClass="entr" presetSubtype="1" fill="hold" grpId="0" nodeType="withEffect">
                                  <p:stCondLst>
                                    <p:cond delay="0"/>
                                  </p:stCondLst>
                                  <p:childTnLst>
                                    <p:set>
                                      <p:cBhvr>
                                        <p:cTn id="136" dur="1" fill="hold">
                                          <p:stCondLst>
                                            <p:cond delay="0"/>
                                          </p:stCondLst>
                                        </p:cTn>
                                        <p:tgtEl>
                                          <p:spTgt spid="36"/>
                                        </p:tgtEl>
                                        <p:attrNameLst>
                                          <p:attrName>style.visibility</p:attrName>
                                        </p:attrNameLst>
                                      </p:cBhvr>
                                      <p:to>
                                        <p:strVal val="visible"/>
                                      </p:to>
                                    </p:set>
                                    <p:anim calcmode="lin" valueType="num">
                                      <p:cBhvr additive="base">
                                        <p:cTn id="137" dur="500"/>
                                        <p:tgtEl>
                                          <p:spTgt spid="36"/>
                                        </p:tgtEl>
                                        <p:attrNameLst>
                                          <p:attrName>ppt_y</p:attrName>
                                        </p:attrNameLst>
                                      </p:cBhvr>
                                      <p:tavLst>
                                        <p:tav tm="0">
                                          <p:val>
                                            <p:strVal val="#ppt_y-#ppt_h*1.125000"/>
                                          </p:val>
                                        </p:tav>
                                        <p:tav tm="100000">
                                          <p:val>
                                            <p:strVal val="#ppt_y"/>
                                          </p:val>
                                        </p:tav>
                                      </p:tavLst>
                                    </p:anim>
                                    <p:animEffect transition="in" filter="wipe(down)">
                                      <p:cBhvr>
                                        <p:cTn id="1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animBg="1"/>
      <p:bldP spid="21" grpId="0"/>
      <p:bldP spid="23" grpId="0"/>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58924" y="1801236"/>
            <a:ext cx="5616624" cy="3571980"/>
          </a:xfrm>
          <a:prstGeom prst="rect">
            <a:avLst/>
          </a:prstGeom>
          <a:gradFill flip="none" rotWithShape="1">
            <a:gsLst>
              <a:gs pos="0">
                <a:srgbClr val="E7E7E7"/>
              </a:gs>
              <a:gs pos="100000">
                <a:schemeClr val="bg1"/>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Picture 2" descr="D:\360data\重要数据\桌面\tt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7637" y="1801236"/>
            <a:ext cx="2578511" cy="19697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F:\出售\PPT\______________图片素材\59f5225d4dd36b09f8ade3e55c75581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12416" r="914"/>
          <a:stretch>
            <a:fillRect/>
          </a:stretch>
        </p:blipFill>
        <p:spPr bwMode="auto">
          <a:xfrm>
            <a:off x="8067123" y="1898775"/>
            <a:ext cx="2379537" cy="13330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87957" y="4352617"/>
            <a:ext cx="2571745" cy="109260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，或者通过通过复制您的文本。您的内容打在这里，或者通过通过复制您的文本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7987957" y="3996279"/>
            <a:ext cx="1480533"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graphicFrame>
        <p:nvGraphicFramePr>
          <p:cNvPr id="6" name="图表 5"/>
          <p:cNvGraphicFramePr/>
          <p:nvPr/>
        </p:nvGraphicFramePr>
        <p:xfrm>
          <a:off x="1797324" y="1990015"/>
          <a:ext cx="5139825" cy="3194423"/>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500"/>
                            </p:stCondLst>
                            <p:childTnLst>
                              <p:par>
                                <p:cTn id="23" presetID="2" presetClass="entr" presetSubtype="4" decel="10000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
          <p:cNvSpPr/>
          <p:nvPr/>
        </p:nvSpPr>
        <p:spPr>
          <a:xfrm>
            <a:off x="1596836" y="2492896"/>
            <a:ext cx="2372659" cy="2372659"/>
          </a:xfrm>
          <a:prstGeom prst="blockArc">
            <a:avLst>
              <a:gd name="adj1" fmla="val 10800000"/>
              <a:gd name="adj2" fmla="val 0"/>
              <a:gd name="adj3" fmla="val 6911"/>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空心弧 2"/>
          <p:cNvSpPr/>
          <p:nvPr/>
        </p:nvSpPr>
        <p:spPr>
          <a:xfrm rot="10800000">
            <a:off x="3805917" y="2492896"/>
            <a:ext cx="2372659" cy="2372659"/>
          </a:xfrm>
          <a:prstGeom prst="blockArc">
            <a:avLst>
              <a:gd name="adj1" fmla="val 10800000"/>
              <a:gd name="adj2" fmla="val 0"/>
              <a:gd name="adj3" fmla="val 6911"/>
            </a:avLst>
          </a:prstGeom>
          <a:gradFill flip="none" rotWithShape="1">
            <a:gsLst>
              <a:gs pos="47000">
                <a:srgbClr val="5E5E5E"/>
              </a:gs>
              <a:gs pos="0">
                <a:schemeClr val="tx1">
                  <a:lumMod val="75000"/>
                  <a:lumOff val="25000"/>
                </a:schemeClr>
              </a:gs>
              <a:gs pos="100000">
                <a:schemeClr val="bg1">
                  <a:lumMod val="50000"/>
                </a:schemeClr>
              </a:gs>
            </a:gsLst>
            <a:lin ang="54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4" name="空心弧 3"/>
          <p:cNvSpPr/>
          <p:nvPr/>
        </p:nvSpPr>
        <p:spPr>
          <a:xfrm>
            <a:off x="6011836" y="2492896"/>
            <a:ext cx="2372659" cy="2372659"/>
          </a:xfrm>
          <a:prstGeom prst="blockArc">
            <a:avLst>
              <a:gd name="adj1" fmla="val 10800000"/>
              <a:gd name="adj2" fmla="val 0"/>
              <a:gd name="adj3" fmla="val 6911"/>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空心弧 4"/>
          <p:cNvSpPr/>
          <p:nvPr/>
        </p:nvSpPr>
        <p:spPr>
          <a:xfrm rot="10800000">
            <a:off x="8220918" y="2492896"/>
            <a:ext cx="2372659" cy="2372659"/>
          </a:xfrm>
          <a:prstGeom prst="blockArc">
            <a:avLst>
              <a:gd name="adj1" fmla="val 10800000"/>
              <a:gd name="adj2" fmla="val 0"/>
              <a:gd name="adj3" fmla="val 6911"/>
            </a:avLst>
          </a:prstGeom>
          <a:gradFill flip="none" rotWithShape="1">
            <a:gsLst>
              <a:gs pos="0">
                <a:srgbClr val="CC6016"/>
              </a:gs>
              <a:gs pos="33000">
                <a:schemeClr val="accent6">
                  <a:lumMod val="75000"/>
                </a:schemeClr>
              </a:gs>
              <a:gs pos="100000">
                <a:srgbClr val="F3A875"/>
              </a:gs>
            </a:gsLst>
            <a:lin ang="5400000" scaled="1"/>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216343" y="3032895"/>
            <a:ext cx="1133644" cy="646331"/>
          </a:xfrm>
          <a:prstGeom prst="rect">
            <a:avLst/>
          </a:prstGeom>
          <a:noFill/>
        </p:spPr>
        <p:txBody>
          <a:bodyPr wrap="none" rtlCol="0">
            <a:spAutoFit/>
          </a:bodyPr>
          <a:lstStyle/>
          <a:p>
            <a:pPr algn="ctr"/>
            <a:r>
              <a:rPr lang="en-US" altLang="zh-CN" sz="3600" spc="-150" dirty="0" smtClean="0">
                <a:solidFill>
                  <a:schemeClr val="tx1">
                    <a:lumMod val="65000"/>
                    <a:lumOff val="35000"/>
                  </a:schemeClr>
                </a:solidFill>
                <a:latin typeface="Avant GardeBook" pitchFamily="50" charset="0"/>
              </a:rPr>
              <a:t>2013</a:t>
            </a:r>
            <a:endParaRPr lang="zh-CN" altLang="en-US" sz="3600" spc="-150" dirty="0">
              <a:solidFill>
                <a:schemeClr val="tx1">
                  <a:lumMod val="65000"/>
                  <a:lumOff val="35000"/>
                </a:schemeClr>
              </a:solidFill>
              <a:latin typeface="Avant GardeBook" pitchFamily="50" charset="0"/>
            </a:endParaRPr>
          </a:p>
        </p:txBody>
      </p:sp>
      <p:sp>
        <p:nvSpPr>
          <p:cNvPr id="7" name="TextBox 6"/>
          <p:cNvSpPr txBox="1"/>
          <p:nvPr/>
        </p:nvSpPr>
        <p:spPr>
          <a:xfrm>
            <a:off x="4425424" y="3679226"/>
            <a:ext cx="1133644" cy="646331"/>
          </a:xfrm>
          <a:prstGeom prst="rect">
            <a:avLst/>
          </a:prstGeom>
          <a:noFill/>
        </p:spPr>
        <p:txBody>
          <a:bodyPr wrap="none" rtlCol="0">
            <a:spAutoFit/>
          </a:bodyPr>
          <a:lstStyle/>
          <a:p>
            <a:pPr algn="ctr"/>
            <a:r>
              <a:rPr lang="en-US" altLang="zh-CN" sz="3600" spc="-150" dirty="0" smtClean="0">
                <a:solidFill>
                  <a:schemeClr val="tx1">
                    <a:lumMod val="65000"/>
                    <a:lumOff val="35000"/>
                  </a:schemeClr>
                </a:solidFill>
                <a:latin typeface="Avant GardeBook" pitchFamily="50" charset="0"/>
              </a:rPr>
              <a:t>2014</a:t>
            </a:r>
            <a:endParaRPr lang="zh-CN" altLang="en-US" sz="3600" spc="-150" dirty="0">
              <a:solidFill>
                <a:schemeClr val="tx1">
                  <a:lumMod val="65000"/>
                  <a:lumOff val="35000"/>
                </a:schemeClr>
              </a:solidFill>
              <a:latin typeface="Avant GardeBook" pitchFamily="50" charset="0"/>
            </a:endParaRPr>
          </a:p>
        </p:txBody>
      </p:sp>
      <p:sp>
        <p:nvSpPr>
          <p:cNvPr id="8" name="TextBox 7"/>
          <p:cNvSpPr txBox="1"/>
          <p:nvPr/>
        </p:nvSpPr>
        <p:spPr>
          <a:xfrm>
            <a:off x="6631343" y="3032895"/>
            <a:ext cx="1133644" cy="646331"/>
          </a:xfrm>
          <a:prstGeom prst="rect">
            <a:avLst/>
          </a:prstGeom>
          <a:noFill/>
        </p:spPr>
        <p:txBody>
          <a:bodyPr wrap="none" rtlCol="0">
            <a:spAutoFit/>
          </a:bodyPr>
          <a:lstStyle/>
          <a:p>
            <a:pPr algn="ctr"/>
            <a:r>
              <a:rPr lang="en-US" altLang="zh-CN" sz="3600" spc="-150" dirty="0" smtClean="0">
                <a:solidFill>
                  <a:schemeClr val="tx1">
                    <a:lumMod val="65000"/>
                    <a:lumOff val="35000"/>
                  </a:schemeClr>
                </a:solidFill>
                <a:latin typeface="Avant GardeBook" pitchFamily="50" charset="0"/>
              </a:rPr>
              <a:t>2015</a:t>
            </a:r>
            <a:endParaRPr lang="zh-CN" altLang="en-US" sz="3600" spc="-150" dirty="0">
              <a:solidFill>
                <a:schemeClr val="tx1">
                  <a:lumMod val="65000"/>
                  <a:lumOff val="35000"/>
                </a:schemeClr>
              </a:solidFill>
              <a:latin typeface="Avant GardeBook" pitchFamily="50" charset="0"/>
            </a:endParaRPr>
          </a:p>
        </p:txBody>
      </p:sp>
      <p:sp>
        <p:nvSpPr>
          <p:cNvPr id="9" name="TextBox 8"/>
          <p:cNvSpPr txBox="1"/>
          <p:nvPr/>
        </p:nvSpPr>
        <p:spPr>
          <a:xfrm>
            <a:off x="8789128" y="3679226"/>
            <a:ext cx="1236236" cy="646331"/>
          </a:xfrm>
          <a:prstGeom prst="rect">
            <a:avLst/>
          </a:prstGeom>
          <a:noFill/>
        </p:spPr>
        <p:txBody>
          <a:bodyPr wrap="none" rtlCol="0">
            <a:spAutoFit/>
          </a:bodyPr>
          <a:lstStyle/>
          <a:p>
            <a:pPr algn="ctr"/>
            <a:r>
              <a:rPr lang="en-US" altLang="zh-CN" sz="3600" spc="-150" dirty="0" smtClean="0">
                <a:solidFill>
                  <a:schemeClr val="tx1">
                    <a:lumMod val="65000"/>
                    <a:lumOff val="35000"/>
                  </a:schemeClr>
                </a:solidFill>
                <a:latin typeface="Avant GardeBook" pitchFamily="50" charset="0"/>
              </a:rPr>
              <a:t>20XX</a:t>
            </a:r>
            <a:endParaRPr lang="zh-CN" altLang="en-US" sz="3600" spc="-150" dirty="0">
              <a:solidFill>
                <a:schemeClr val="tx1">
                  <a:lumMod val="65000"/>
                  <a:lumOff val="35000"/>
                </a:schemeClr>
              </a:solidFill>
              <a:latin typeface="Avant GardeBook" pitchFamily="50" charset="0"/>
            </a:endParaRPr>
          </a:p>
        </p:txBody>
      </p:sp>
      <p:sp>
        <p:nvSpPr>
          <p:cNvPr id="10" name="TextBox 9"/>
          <p:cNvSpPr txBox="1"/>
          <p:nvPr/>
        </p:nvSpPr>
        <p:spPr>
          <a:xfrm>
            <a:off x="1991404" y="3737600"/>
            <a:ext cx="1583522" cy="892552"/>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4200485" y="2734593"/>
            <a:ext cx="1583522" cy="892552"/>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406404" y="3737600"/>
            <a:ext cx="1583522" cy="892552"/>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8615486" y="2734593"/>
            <a:ext cx="1583522" cy="892552"/>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3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45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950"/>
                            </p:stCondLst>
                            <p:childTnLst>
                              <p:par>
                                <p:cTn id="21" presetID="12" presetClass="entr" presetSubtype="4" fill="hold" grpId="0" nodeType="afterEffect">
                                  <p:stCondLst>
                                    <p:cond delay="0"/>
                                  </p:stCondLst>
                                  <p:iterate type="lt">
                                    <p:tmPct val="30000"/>
                                  </p:iterate>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ppt_y</p:attrName>
                                        </p:attrNameLst>
                                      </p:cBhvr>
                                      <p:tavLst>
                                        <p:tav tm="0">
                                          <p:val>
                                            <p:strVal val="#ppt_y+#ppt_h*1.125000"/>
                                          </p:val>
                                        </p:tav>
                                        <p:tav tm="100000">
                                          <p:val>
                                            <p:strVal val="#ppt_y"/>
                                          </p:val>
                                        </p:tav>
                                      </p:tavLst>
                                    </p:anim>
                                    <p:animEffect transition="in" filter="wipe(up)">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29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3400"/>
                            </p:stCondLst>
                            <p:childTnLst>
                              <p:par>
                                <p:cTn id="33" presetID="12" presetClass="entr" presetSubtype="4" fill="hold" grpId="0" nodeType="afterEffect">
                                  <p:stCondLst>
                                    <p:cond delay="0"/>
                                  </p:stCondLst>
                                  <p:iterate type="lt">
                                    <p:tmPct val="30000"/>
                                  </p:iterate>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ppt_y</p:attrName>
                                        </p:attrNameLst>
                                      </p:cBhvr>
                                      <p:tavLst>
                                        <p:tav tm="0">
                                          <p:val>
                                            <p:strVal val="#ppt_y+#ppt_h*1.125000"/>
                                          </p:val>
                                        </p:tav>
                                        <p:tav tm="100000">
                                          <p:val>
                                            <p:strVal val="#ppt_y"/>
                                          </p:val>
                                        </p:tav>
                                      </p:tavLst>
                                    </p:anim>
                                    <p:animEffect transition="in" filter="wipe(up)">
                                      <p:cBhvr>
                                        <p:cTn id="36" dur="500"/>
                                        <p:tgtEl>
                                          <p:spTgt spid="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par>
                          <p:cTn id="44" fill="hold">
                            <p:stCondLst>
                              <p:cond delay="4850"/>
                            </p:stCondLst>
                            <p:childTnLst>
                              <p:par>
                                <p:cTn id="45" presetID="12" presetClass="entr" presetSubtype="4" fill="hold" grpId="0" nodeType="afterEffect">
                                  <p:stCondLst>
                                    <p:cond delay="0"/>
                                  </p:stCondLst>
                                  <p:iterate type="lt">
                                    <p:tmPct val="30000"/>
                                  </p:iterate>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p:tgtEl>
                                          <p:spTgt spid="9"/>
                                        </p:tgtEl>
                                        <p:attrNameLst>
                                          <p:attrName>ppt_y</p:attrName>
                                        </p:attrNameLst>
                                      </p:cBhvr>
                                      <p:tavLst>
                                        <p:tav tm="0">
                                          <p:val>
                                            <p:strVal val="#ppt_y+#ppt_h*1.125000"/>
                                          </p:val>
                                        </p:tav>
                                        <p:tav tm="100000">
                                          <p:val>
                                            <p:strVal val="#ppt_y"/>
                                          </p:val>
                                        </p:tav>
                                      </p:tavLst>
                                    </p:anim>
                                    <p:animEffect transition="in" filter="wipe(up)">
                                      <p:cBhvr>
                                        <p:cTn id="48" dur="500"/>
                                        <p:tgtEl>
                                          <p:spTgt spid="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图表 15"/>
          <p:cNvGraphicFramePr/>
          <p:nvPr/>
        </p:nvGraphicFramePr>
        <p:xfrm>
          <a:off x="838622" y="1628800"/>
          <a:ext cx="5616624" cy="2736304"/>
        </p:xfrm>
        <a:graphic>
          <a:graphicData uri="http://schemas.openxmlformats.org/drawingml/2006/chart">
            <c:chart xmlns:c="http://schemas.openxmlformats.org/drawingml/2006/chart" xmlns:r="http://schemas.openxmlformats.org/officeDocument/2006/relationships" r:id="rId3"/>
          </a:graphicData>
        </a:graphic>
      </p:graphicFrame>
      <p:sp>
        <p:nvSpPr>
          <p:cNvPr id="17" name="圆角矩形 16"/>
          <p:cNvSpPr/>
          <p:nvPr/>
        </p:nvSpPr>
        <p:spPr>
          <a:xfrm>
            <a:off x="7000383" y="1916832"/>
            <a:ext cx="1020336" cy="1020336"/>
          </a:xfrm>
          <a:prstGeom prst="roundRect">
            <a:avLst/>
          </a:prstGeom>
          <a:gradFill flip="none" rotWithShape="1">
            <a:gsLst>
              <a:gs pos="0">
                <a:srgbClr val="CC6016"/>
              </a:gs>
              <a:gs pos="33000">
                <a:schemeClr val="accent6">
                  <a:lumMod val="75000"/>
                </a:schemeClr>
              </a:gs>
              <a:gs pos="100000">
                <a:srgbClr val="F3A875"/>
              </a:gs>
            </a:gsLst>
            <a:lin ang="16200000" scaled="0"/>
            <a:tileRect/>
          </a:gradFill>
          <a:ln w="1270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8099206" y="1916832"/>
            <a:ext cx="1020336" cy="1020336"/>
          </a:xfrm>
          <a:prstGeom prst="roundRect">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270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latin typeface="微软雅黑" panose="020B0503020204020204" pitchFamily="34" charset="-122"/>
                <a:ea typeface="微软雅黑" panose="020B0503020204020204" pitchFamily="34" charset="-122"/>
              </a:rPr>
              <a:t>添加标题</a:t>
            </a:r>
          </a:p>
        </p:txBody>
      </p:sp>
      <p:sp>
        <p:nvSpPr>
          <p:cNvPr id="19" name="圆角矩形 18"/>
          <p:cNvSpPr/>
          <p:nvPr/>
        </p:nvSpPr>
        <p:spPr>
          <a:xfrm>
            <a:off x="9119084" y="2927358"/>
            <a:ext cx="1020336" cy="1020336"/>
          </a:xfrm>
          <a:prstGeom prst="roundRect">
            <a:avLst/>
          </a:prstGeom>
          <a:gradFill flip="none" rotWithShape="1">
            <a:gsLst>
              <a:gs pos="0">
                <a:schemeClr val="bg1">
                  <a:lumMod val="85000"/>
                </a:schemeClr>
              </a:gs>
              <a:gs pos="100000">
                <a:schemeClr val="bg1">
                  <a:lumMod val="95000"/>
                </a:schemeClr>
              </a:gs>
            </a:gsLst>
            <a:lin ang="16200000" scaled="1"/>
            <a:tileRect/>
          </a:gradFill>
          <a:ln w="1270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0" name="圆角矩形 19"/>
          <p:cNvSpPr/>
          <p:nvPr/>
        </p:nvSpPr>
        <p:spPr>
          <a:xfrm>
            <a:off x="10217907" y="2927358"/>
            <a:ext cx="1020336" cy="1020336"/>
          </a:xfrm>
          <a:prstGeom prst="roundRect">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270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latin typeface="微软雅黑" panose="020B0503020204020204" pitchFamily="34" charset="-122"/>
              <a:ea typeface="微软雅黑" panose="020B0503020204020204" pitchFamily="34" charset="-122"/>
            </a:endParaRPr>
          </a:p>
        </p:txBody>
      </p:sp>
      <p:sp>
        <p:nvSpPr>
          <p:cNvPr id="21" name="TextBox 20"/>
          <p:cNvSpPr txBox="1"/>
          <p:nvPr/>
        </p:nvSpPr>
        <p:spPr>
          <a:xfrm>
            <a:off x="9263558" y="2064363"/>
            <a:ext cx="201622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969663" y="3141119"/>
            <a:ext cx="201622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267911" y="2187312"/>
            <a:ext cx="485280" cy="479377"/>
            <a:chOff x="1023938" y="1382713"/>
            <a:chExt cx="652463" cy="644525"/>
          </a:xfrm>
          <a:solidFill>
            <a:schemeClr val="bg1"/>
          </a:solidFill>
        </p:grpSpPr>
        <p:sp>
          <p:nvSpPr>
            <p:cNvPr id="24" name="Freeform 824"/>
            <p:cNvSpPr>
              <a:spLocks noEditPoints="1"/>
            </p:cNvSpPr>
            <p:nvPr/>
          </p:nvSpPr>
          <p:spPr bwMode="auto">
            <a:xfrm>
              <a:off x="1023938" y="1382713"/>
              <a:ext cx="652463" cy="509588"/>
            </a:xfrm>
            <a:custGeom>
              <a:avLst/>
              <a:gdLst>
                <a:gd name="T0" fmla="*/ 165 w 174"/>
                <a:gd name="T1" fmla="*/ 0 h 136"/>
                <a:gd name="T2" fmla="*/ 9 w 174"/>
                <a:gd name="T3" fmla="*/ 0 h 136"/>
                <a:gd name="T4" fmla="*/ 0 w 174"/>
                <a:gd name="T5" fmla="*/ 9 h 136"/>
                <a:gd name="T6" fmla="*/ 0 w 174"/>
                <a:gd name="T7" fmla="*/ 128 h 136"/>
                <a:gd name="T8" fmla="*/ 9 w 174"/>
                <a:gd name="T9" fmla="*/ 136 h 136"/>
                <a:gd name="T10" fmla="*/ 50 w 174"/>
                <a:gd name="T11" fmla="*/ 136 h 136"/>
                <a:gd name="T12" fmla="*/ 41 w 174"/>
                <a:gd name="T13" fmla="*/ 121 h 136"/>
                <a:gd name="T14" fmla="*/ 17 w 174"/>
                <a:gd name="T15" fmla="*/ 121 h 136"/>
                <a:gd name="T16" fmla="*/ 17 w 174"/>
                <a:gd name="T17" fmla="*/ 16 h 136"/>
                <a:gd name="T18" fmla="*/ 157 w 174"/>
                <a:gd name="T19" fmla="*/ 16 h 136"/>
                <a:gd name="T20" fmla="*/ 157 w 174"/>
                <a:gd name="T21" fmla="*/ 121 h 136"/>
                <a:gd name="T22" fmla="*/ 133 w 174"/>
                <a:gd name="T23" fmla="*/ 121 h 136"/>
                <a:gd name="T24" fmla="*/ 133 w 174"/>
                <a:gd name="T25" fmla="*/ 127 h 136"/>
                <a:gd name="T26" fmla="*/ 131 w 174"/>
                <a:gd name="T27" fmla="*/ 136 h 136"/>
                <a:gd name="T28" fmla="*/ 165 w 174"/>
                <a:gd name="T29" fmla="*/ 136 h 136"/>
                <a:gd name="T30" fmla="*/ 174 w 174"/>
                <a:gd name="T31" fmla="*/ 128 h 136"/>
                <a:gd name="T32" fmla="*/ 174 w 174"/>
                <a:gd name="T33" fmla="*/ 9 h 136"/>
                <a:gd name="T34" fmla="*/ 165 w 174"/>
                <a:gd name="T35" fmla="*/ 0 h 136"/>
                <a:gd name="T36" fmla="*/ 8 w 174"/>
                <a:gd name="T37" fmla="*/ 74 h 136"/>
                <a:gd name="T38" fmla="*/ 3 w 174"/>
                <a:gd name="T39" fmla="*/ 68 h 136"/>
                <a:gd name="T40" fmla="*/ 8 w 174"/>
                <a:gd name="T41" fmla="*/ 63 h 136"/>
                <a:gd name="T42" fmla="*/ 14 w 174"/>
                <a:gd name="T43" fmla="*/ 68 h 136"/>
                <a:gd name="T44" fmla="*/ 8 w 174"/>
                <a:gd name="T45"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6">
                  <a:moveTo>
                    <a:pt x="165" y="0"/>
                  </a:moveTo>
                  <a:cubicBezTo>
                    <a:pt x="9" y="0"/>
                    <a:pt x="9" y="0"/>
                    <a:pt x="9" y="0"/>
                  </a:cubicBezTo>
                  <a:cubicBezTo>
                    <a:pt x="4" y="0"/>
                    <a:pt x="0" y="4"/>
                    <a:pt x="0" y="9"/>
                  </a:cubicBezTo>
                  <a:cubicBezTo>
                    <a:pt x="0" y="128"/>
                    <a:pt x="0" y="128"/>
                    <a:pt x="0" y="128"/>
                  </a:cubicBezTo>
                  <a:cubicBezTo>
                    <a:pt x="0" y="132"/>
                    <a:pt x="4" y="136"/>
                    <a:pt x="9" y="136"/>
                  </a:cubicBezTo>
                  <a:cubicBezTo>
                    <a:pt x="50" y="136"/>
                    <a:pt x="50" y="136"/>
                    <a:pt x="50" y="136"/>
                  </a:cubicBezTo>
                  <a:cubicBezTo>
                    <a:pt x="46" y="131"/>
                    <a:pt x="43" y="126"/>
                    <a:pt x="41" y="121"/>
                  </a:cubicBezTo>
                  <a:cubicBezTo>
                    <a:pt x="17" y="121"/>
                    <a:pt x="17" y="121"/>
                    <a:pt x="17" y="121"/>
                  </a:cubicBezTo>
                  <a:cubicBezTo>
                    <a:pt x="17" y="16"/>
                    <a:pt x="17" y="16"/>
                    <a:pt x="17" y="16"/>
                  </a:cubicBezTo>
                  <a:cubicBezTo>
                    <a:pt x="157" y="16"/>
                    <a:pt x="157" y="16"/>
                    <a:pt x="157" y="16"/>
                  </a:cubicBezTo>
                  <a:cubicBezTo>
                    <a:pt x="157" y="121"/>
                    <a:pt x="157" y="121"/>
                    <a:pt x="157" y="121"/>
                  </a:cubicBezTo>
                  <a:cubicBezTo>
                    <a:pt x="133" y="121"/>
                    <a:pt x="133" y="121"/>
                    <a:pt x="133" y="121"/>
                  </a:cubicBezTo>
                  <a:cubicBezTo>
                    <a:pt x="133" y="127"/>
                    <a:pt x="133" y="127"/>
                    <a:pt x="133" y="127"/>
                  </a:cubicBezTo>
                  <a:cubicBezTo>
                    <a:pt x="133" y="130"/>
                    <a:pt x="132" y="133"/>
                    <a:pt x="131" y="136"/>
                  </a:cubicBezTo>
                  <a:cubicBezTo>
                    <a:pt x="165" y="136"/>
                    <a:pt x="165" y="136"/>
                    <a:pt x="165" y="136"/>
                  </a:cubicBezTo>
                  <a:cubicBezTo>
                    <a:pt x="170" y="136"/>
                    <a:pt x="174" y="132"/>
                    <a:pt x="174" y="128"/>
                  </a:cubicBezTo>
                  <a:cubicBezTo>
                    <a:pt x="174" y="9"/>
                    <a:pt x="174" y="9"/>
                    <a:pt x="174" y="9"/>
                  </a:cubicBezTo>
                  <a:cubicBezTo>
                    <a:pt x="174" y="4"/>
                    <a:pt x="170" y="0"/>
                    <a:pt x="165" y="0"/>
                  </a:cubicBezTo>
                  <a:close/>
                  <a:moveTo>
                    <a:pt x="8" y="74"/>
                  </a:moveTo>
                  <a:cubicBezTo>
                    <a:pt x="5" y="74"/>
                    <a:pt x="3" y="71"/>
                    <a:pt x="3" y="68"/>
                  </a:cubicBezTo>
                  <a:cubicBezTo>
                    <a:pt x="3" y="65"/>
                    <a:pt x="5" y="63"/>
                    <a:pt x="8" y="63"/>
                  </a:cubicBezTo>
                  <a:cubicBezTo>
                    <a:pt x="11" y="63"/>
                    <a:pt x="14" y="65"/>
                    <a:pt x="14" y="68"/>
                  </a:cubicBezTo>
                  <a:cubicBezTo>
                    <a:pt x="14" y="71"/>
                    <a:pt x="11" y="74"/>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25"/>
            <p:cNvSpPr/>
            <p:nvPr/>
          </p:nvSpPr>
          <p:spPr bwMode="auto">
            <a:xfrm>
              <a:off x="1166813" y="1517650"/>
              <a:ext cx="330200" cy="509588"/>
            </a:xfrm>
            <a:custGeom>
              <a:avLst/>
              <a:gdLst>
                <a:gd name="T0" fmla="*/ 88 w 88"/>
                <a:gd name="T1" fmla="*/ 72 h 136"/>
                <a:gd name="T2" fmla="*/ 88 w 88"/>
                <a:gd name="T3" fmla="*/ 69 h 136"/>
                <a:gd name="T4" fmla="*/ 88 w 88"/>
                <a:gd name="T5" fmla="*/ 47 h 136"/>
                <a:gd name="T6" fmla="*/ 81 w 88"/>
                <a:gd name="T7" fmla="*/ 40 h 136"/>
                <a:gd name="T8" fmla="*/ 73 w 88"/>
                <a:gd name="T9" fmla="*/ 47 h 136"/>
                <a:gd name="T10" fmla="*/ 73 w 88"/>
                <a:gd name="T11" fmla="*/ 49 h 136"/>
                <a:gd name="T12" fmla="*/ 72 w 88"/>
                <a:gd name="T13" fmla="*/ 48 h 136"/>
                <a:gd name="T14" fmla="*/ 72 w 88"/>
                <a:gd name="T15" fmla="*/ 37 h 136"/>
                <a:gd name="T16" fmla="*/ 64 w 88"/>
                <a:gd name="T17" fmla="*/ 30 h 136"/>
                <a:gd name="T18" fmla="*/ 57 w 88"/>
                <a:gd name="T19" fmla="*/ 37 h 136"/>
                <a:gd name="T20" fmla="*/ 57 w 88"/>
                <a:gd name="T21" fmla="*/ 43 h 136"/>
                <a:gd name="T22" fmla="*/ 55 w 88"/>
                <a:gd name="T23" fmla="*/ 43 h 136"/>
                <a:gd name="T24" fmla="*/ 55 w 88"/>
                <a:gd name="T25" fmla="*/ 31 h 136"/>
                <a:gd name="T26" fmla="*/ 48 w 88"/>
                <a:gd name="T27" fmla="*/ 24 h 136"/>
                <a:gd name="T28" fmla="*/ 40 w 88"/>
                <a:gd name="T29" fmla="*/ 31 h 136"/>
                <a:gd name="T30" fmla="*/ 40 w 88"/>
                <a:gd name="T31" fmla="*/ 40 h 136"/>
                <a:gd name="T32" fmla="*/ 38 w 88"/>
                <a:gd name="T33" fmla="*/ 41 h 136"/>
                <a:gd name="T34" fmla="*/ 38 w 88"/>
                <a:gd name="T35" fmla="*/ 7 h 136"/>
                <a:gd name="T36" fmla="*/ 31 w 88"/>
                <a:gd name="T37" fmla="*/ 0 h 136"/>
                <a:gd name="T38" fmla="*/ 24 w 88"/>
                <a:gd name="T39" fmla="*/ 7 h 136"/>
                <a:gd name="T40" fmla="*/ 24 w 88"/>
                <a:gd name="T41" fmla="*/ 67 h 136"/>
                <a:gd name="T42" fmla="*/ 22 w 88"/>
                <a:gd name="T43" fmla="*/ 56 h 136"/>
                <a:gd name="T44" fmla="*/ 8 w 88"/>
                <a:gd name="T45" fmla="*/ 40 h 136"/>
                <a:gd name="T46" fmla="*/ 1 w 88"/>
                <a:gd name="T47" fmla="*/ 46 h 136"/>
                <a:gd name="T48" fmla="*/ 8 w 88"/>
                <a:gd name="T49" fmla="*/ 73 h 136"/>
                <a:gd name="T50" fmla="*/ 20 w 88"/>
                <a:gd name="T51" fmla="*/ 98 h 136"/>
                <a:gd name="T52" fmla="*/ 22 w 88"/>
                <a:gd name="T53" fmla="*/ 101 h 136"/>
                <a:gd name="T54" fmla="*/ 32 w 88"/>
                <a:gd name="T55" fmla="*/ 111 h 136"/>
                <a:gd name="T56" fmla="*/ 32 w 88"/>
                <a:gd name="T57" fmla="*/ 136 h 136"/>
                <a:gd name="T58" fmla="*/ 81 w 88"/>
                <a:gd name="T59" fmla="*/ 136 h 136"/>
                <a:gd name="T60" fmla="*/ 81 w 88"/>
                <a:gd name="T61" fmla="*/ 110 h 136"/>
                <a:gd name="T62" fmla="*/ 87 w 88"/>
                <a:gd name="T63" fmla="*/ 91 h 136"/>
                <a:gd name="T64" fmla="*/ 88 w 88"/>
                <a:gd name="T65" fmla="*/ 72 h 136"/>
                <a:gd name="T66" fmla="*/ 88 w 88"/>
                <a:gd name="T67" fmla="*/ 72 h 136"/>
                <a:gd name="T68" fmla="*/ 88 w 88"/>
                <a:gd name="T69" fmla="*/ 7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136">
                  <a:moveTo>
                    <a:pt x="88" y="72"/>
                  </a:moveTo>
                  <a:cubicBezTo>
                    <a:pt x="88" y="71"/>
                    <a:pt x="88" y="70"/>
                    <a:pt x="88" y="69"/>
                  </a:cubicBezTo>
                  <a:cubicBezTo>
                    <a:pt x="88" y="47"/>
                    <a:pt x="88" y="47"/>
                    <a:pt x="88" y="47"/>
                  </a:cubicBezTo>
                  <a:cubicBezTo>
                    <a:pt x="88" y="43"/>
                    <a:pt x="85" y="40"/>
                    <a:pt x="81" y="40"/>
                  </a:cubicBezTo>
                  <a:cubicBezTo>
                    <a:pt x="77" y="40"/>
                    <a:pt x="73" y="43"/>
                    <a:pt x="73" y="47"/>
                  </a:cubicBezTo>
                  <a:cubicBezTo>
                    <a:pt x="73" y="49"/>
                    <a:pt x="73" y="49"/>
                    <a:pt x="73" y="49"/>
                  </a:cubicBezTo>
                  <a:cubicBezTo>
                    <a:pt x="73" y="49"/>
                    <a:pt x="72" y="48"/>
                    <a:pt x="72" y="48"/>
                  </a:cubicBezTo>
                  <a:cubicBezTo>
                    <a:pt x="72" y="37"/>
                    <a:pt x="72" y="37"/>
                    <a:pt x="72" y="37"/>
                  </a:cubicBezTo>
                  <a:cubicBezTo>
                    <a:pt x="72" y="33"/>
                    <a:pt x="68" y="30"/>
                    <a:pt x="64" y="30"/>
                  </a:cubicBezTo>
                  <a:cubicBezTo>
                    <a:pt x="60" y="30"/>
                    <a:pt x="57" y="33"/>
                    <a:pt x="57" y="37"/>
                  </a:cubicBezTo>
                  <a:cubicBezTo>
                    <a:pt x="57" y="43"/>
                    <a:pt x="57" y="43"/>
                    <a:pt x="57" y="43"/>
                  </a:cubicBezTo>
                  <a:cubicBezTo>
                    <a:pt x="56" y="43"/>
                    <a:pt x="56" y="43"/>
                    <a:pt x="55" y="43"/>
                  </a:cubicBezTo>
                  <a:cubicBezTo>
                    <a:pt x="55" y="31"/>
                    <a:pt x="55" y="31"/>
                    <a:pt x="55" y="31"/>
                  </a:cubicBezTo>
                  <a:cubicBezTo>
                    <a:pt x="55" y="27"/>
                    <a:pt x="52" y="24"/>
                    <a:pt x="48" y="24"/>
                  </a:cubicBezTo>
                  <a:cubicBezTo>
                    <a:pt x="44" y="24"/>
                    <a:pt x="40" y="27"/>
                    <a:pt x="40" y="31"/>
                  </a:cubicBezTo>
                  <a:cubicBezTo>
                    <a:pt x="40" y="40"/>
                    <a:pt x="40" y="40"/>
                    <a:pt x="40" y="40"/>
                  </a:cubicBezTo>
                  <a:cubicBezTo>
                    <a:pt x="40" y="40"/>
                    <a:pt x="39" y="40"/>
                    <a:pt x="38" y="41"/>
                  </a:cubicBezTo>
                  <a:cubicBezTo>
                    <a:pt x="38" y="7"/>
                    <a:pt x="38" y="7"/>
                    <a:pt x="38" y="7"/>
                  </a:cubicBezTo>
                  <a:cubicBezTo>
                    <a:pt x="38" y="3"/>
                    <a:pt x="35" y="0"/>
                    <a:pt x="31" y="0"/>
                  </a:cubicBezTo>
                  <a:cubicBezTo>
                    <a:pt x="27" y="0"/>
                    <a:pt x="24" y="3"/>
                    <a:pt x="24" y="7"/>
                  </a:cubicBezTo>
                  <a:cubicBezTo>
                    <a:pt x="24" y="67"/>
                    <a:pt x="24" y="67"/>
                    <a:pt x="24" y="67"/>
                  </a:cubicBezTo>
                  <a:cubicBezTo>
                    <a:pt x="22" y="63"/>
                    <a:pt x="22" y="59"/>
                    <a:pt x="22" y="56"/>
                  </a:cubicBezTo>
                  <a:cubicBezTo>
                    <a:pt x="19" y="44"/>
                    <a:pt x="12" y="39"/>
                    <a:pt x="8" y="40"/>
                  </a:cubicBezTo>
                  <a:cubicBezTo>
                    <a:pt x="7" y="40"/>
                    <a:pt x="0" y="43"/>
                    <a:pt x="1" y="46"/>
                  </a:cubicBezTo>
                  <a:cubicBezTo>
                    <a:pt x="2" y="48"/>
                    <a:pt x="7" y="60"/>
                    <a:pt x="8" y="73"/>
                  </a:cubicBezTo>
                  <a:cubicBezTo>
                    <a:pt x="8" y="82"/>
                    <a:pt x="14" y="91"/>
                    <a:pt x="20" y="98"/>
                  </a:cubicBezTo>
                  <a:cubicBezTo>
                    <a:pt x="20" y="99"/>
                    <a:pt x="21" y="100"/>
                    <a:pt x="22" y="101"/>
                  </a:cubicBezTo>
                  <a:cubicBezTo>
                    <a:pt x="32" y="111"/>
                    <a:pt x="32" y="111"/>
                    <a:pt x="32" y="111"/>
                  </a:cubicBezTo>
                  <a:cubicBezTo>
                    <a:pt x="32" y="136"/>
                    <a:pt x="32" y="136"/>
                    <a:pt x="32" y="136"/>
                  </a:cubicBezTo>
                  <a:cubicBezTo>
                    <a:pt x="81" y="136"/>
                    <a:pt x="81" y="136"/>
                    <a:pt x="81" y="136"/>
                  </a:cubicBezTo>
                  <a:cubicBezTo>
                    <a:pt x="81" y="110"/>
                    <a:pt x="81" y="110"/>
                    <a:pt x="81" y="110"/>
                  </a:cubicBezTo>
                  <a:cubicBezTo>
                    <a:pt x="85" y="104"/>
                    <a:pt x="87" y="97"/>
                    <a:pt x="87" y="91"/>
                  </a:cubicBezTo>
                  <a:cubicBezTo>
                    <a:pt x="88" y="85"/>
                    <a:pt x="88" y="78"/>
                    <a:pt x="88" y="72"/>
                  </a:cubicBezTo>
                  <a:cubicBezTo>
                    <a:pt x="88" y="72"/>
                    <a:pt x="88" y="72"/>
                    <a:pt x="88" y="72"/>
                  </a:cubicBezTo>
                  <a:cubicBezTo>
                    <a:pt x="88" y="72"/>
                    <a:pt x="88"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Freeform 952"/>
          <p:cNvSpPr>
            <a:spLocks noEditPoints="1"/>
          </p:cNvSpPr>
          <p:nvPr/>
        </p:nvSpPr>
        <p:spPr bwMode="auto">
          <a:xfrm>
            <a:off x="10480221" y="3179394"/>
            <a:ext cx="495708" cy="516264"/>
          </a:xfrm>
          <a:custGeom>
            <a:avLst/>
            <a:gdLst>
              <a:gd name="T0" fmla="*/ 888 w 888"/>
              <a:gd name="T1" fmla="*/ 491 h 925"/>
              <a:gd name="T2" fmla="*/ 462 w 888"/>
              <a:gd name="T3" fmla="*/ 917 h 925"/>
              <a:gd name="T4" fmla="*/ 426 w 888"/>
              <a:gd name="T5" fmla="*/ 491 h 925"/>
              <a:gd name="T6" fmla="*/ 0 w 888"/>
              <a:gd name="T7" fmla="*/ 455 h 925"/>
              <a:gd name="T8" fmla="*/ 426 w 888"/>
              <a:gd name="T9" fmla="*/ 29 h 925"/>
              <a:gd name="T10" fmla="*/ 462 w 888"/>
              <a:gd name="T11" fmla="*/ 455 h 925"/>
              <a:gd name="T12" fmla="*/ 119 w 888"/>
              <a:gd name="T13" fmla="*/ 400 h 925"/>
              <a:gd name="T14" fmla="*/ 261 w 888"/>
              <a:gd name="T15" fmla="*/ 185 h 925"/>
              <a:gd name="T16" fmla="*/ 192 w 888"/>
              <a:gd name="T17" fmla="*/ 0 h 925"/>
              <a:gd name="T18" fmla="*/ 119 w 888"/>
              <a:gd name="T19" fmla="*/ 185 h 925"/>
              <a:gd name="T20" fmla="*/ 762 w 888"/>
              <a:gd name="T21" fmla="*/ 526 h 925"/>
              <a:gd name="T22" fmla="*/ 621 w 888"/>
              <a:gd name="T23" fmla="*/ 741 h 925"/>
              <a:gd name="T24" fmla="*/ 689 w 888"/>
              <a:gd name="T25" fmla="*/ 925 h 925"/>
              <a:gd name="T26" fmla="*/ 762 w 888"/>
              <a:gd name="T27" fmla="*/ 741 h 925"/>
              <a:gd name="T28" fmla="*/ 141 w 888"/>
              <a:gd name="T29" fmla="*/ 618 h 925"/>
              <a:gd name="T30" fmla="*/ 256 w 888"/>
              <a:gd name="T31" fmla="*/ 618 h 925"/>
              <a:gd name="T32" fmla="*/ 265 w 888"/>
              <a:gd name="T33" fmla="*/ 570 h 925"/>
              <a:gd name="T34" fmla="*/ 132 w 888"/>
              <a:gd name="T35" fmla="*/ 570 h 925"/>
              <a:gd name="T36" fmla="*/ 141 w 888"/>
              <a:gd name="T37" fmla="*/ 618 h 925"/>
              <a:gd name="T38" fmla="*/ 212 w 888"/>
              <a:gd name="T39" fmla="*/ 760 h 925"/>
              <a:gd name="T40" fmla="*/ 213 w 888"/>
              <a:gd name="T41" fmla="*/ 706 h 925"/>
              <a:gd name="T42" fmla="*/ 182 w 888"/>
              <a:gd name="T43" fmla="*/ 706 h 925"/>
              <a:gd name="T44" fmla="*/ 183 w 888"/>
              <a:gd name="T45" fmla="*/ 759 h 925"/>
              <a:gd name="T46" fmla="*/ 74 w 888"/>
              <a:gd name="T47" fmla="*/ 729 h 925"/>
              <a:gd name="T48" fmla="*/ 73 w 888"/>
              <a:gd name="T49" fmla="*/ 860 h 925"/>
              <a:gd name="T50" fmla="*/ 198 w 888"/>
              <a:gd name="T51" fmla="*/ 880 h 925"/>
              <a:gd name="T52" fmla="*/ 323 w 888"/>
              <a:gd name="T53" fmla="*/ 860 h 925"/>
              <a:gd name="T54" fmla="*/ 266 w 888"/>
              <a:gd name="T55" fmla="*/ 669 h 925"/>
              <a:gd name="T56" fmla="*/ 581 w 888"/>
              <a:gd name="T57" fmla="*/ 144 h 925"/>
              <a:gd name="T58" fmla="*/ 802 w 888"/>
              <a:gd name="T59" fmla="*/ 144 h 925"/>
              <a:gd name="T60" fmla="*/ 755 w 888"/>
              <a:gd name="T61" fmla="*/ 308 h 925"/>
              <a:gd name="T62" fmla="*/ 641 w 888"/>
              <a:gd name="T63" fmla="*/ 306 h 925"/>
              <a:gd name="T64" fmla="*/ 634 w 888"/>
              <a:gd name="T65" fmla="*/ 259 h 925"/>
              <a:gd name="T66" fmla="*/ 605 w 888"/>
              <a:gd name="T67" fmla="*/ 144 h 925"/>
              <a:gd name="T68" fmla="*/ 658 w 888"/>
              <a:gd name="T69" fmla="*/ 249 h 925"/>
              <a:gd name="T70" fmla="*/ 730 w 888"/>
              <a:gd name="T71" fmla="*/ 287 h 925"/>
              <a:gd name="T72" fmla="*/ 736 w 888"/>
              <a:gd name="T73" fmla="*/ 239 h 925"/>
              <a:gd name="T74" fmla="*/ 692 w 888"/>
              <a:gd name="T75" fmla="*/ 56 h 925"/>
              <a:gd name="T76" fmla="*/ 747 w 888"/>
              <a:gd name="T77" fmla="*/ 313 h 925"/>
              <a:gd name="T78" fmla="*/ 627 w 888"/>
              <a:gd name="T79" fmla="*/ 327 h 925"/>
              <a:gd name="T80" fmla="*/ 747 w 888"/>
              <a:gd name="T81" fmla="*/ 341 h 925"/>
              <a:gd name="T82" fmla="*/ 755 w 888"/>
              <a:gd name="T83" fmla="*/ 359 h 925"/>
              <a:gd name="T84" fmla="*/ 644 w 888"/>
              <a:gd name="T85" fmla="*/ 345 h 925"/>
              <a:gd name="T86" fmla="*/ 644 w 888"/>
              <a:gd name="T87" fmla="*/ 373 h 925"/>
              <a:gd name="T88" fmla="*/ 755 w 888"/>
              <a:gd name="T89" fmla="*/ 359 h 925"/>
              <a:gd name="T90" fmla="*/ 653 w 888"/>
              <a:gd name="T91" fmla="*/ 377 h 925"/>
              <a:gd name="T92" fmla="*/ 653 w 888"/>
              <a:gd name="T93" fmla="*/ 405 h 925"/>
              <a:gd name="T94" fmla="*/ 744 w 888"/>
              <a:gd name="T95" fmla="*/ 391 h 925"/>
              <a:gd name="T96" fmla="*/ 750 w 888"/>
              <a:gd name="T97" fmla="*/ 155 h 925"/>
              <a:gd name="T98" fmla="*/ 760 w 888"/>
              <a:gd name="T99" fmla="*/ 145 h 925"/>
              <a:gd name="T100" fmla="*/ 642 w 888"/>
              <a:gd name="T101" fmla="*/ 107 h 925"/>
              <a:gd name="T102" fmla="*/ 750 w 888"/>
              <a:gd name="T103" fmla="*/ 15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8" h="925">
                <a:moveTo>
                  <a:pt x="888" y="455"/>
                </a:moveTo>
                <a:cubicBezTo>
                  <a:pt x="888" y="491"/>
                  <a:pt x="888" y="491"/>
                  <a:pt x="888" y="491"/>
                </a:cubicBezTo>
                <a:cubicBezTo>
                  <a:pt x="462" y="491"/>
                  <a:pt x="462" y="491"/>
                  <a:pt x="462" y="491"/>
                </a:cubicBezTo>
                <a:cubicBezTo>
                  <a:pt x="462" y="917"/>
                  <a:pt x="462" y="917"/>
                  <a:pt x="462" y="917"/>
                </a:cubicBezTo>
                <a:cubicBezTo>
                  <a:pt x="426" y="917"/>
                  <a:pt x="426" y="917"/>
                  <a:pt x="426" y="917"/>
                </a:cubicBezTo>
                <a:cubicBezTo>
                  <a:pt x="426" y="491"/>
                  <a:pt x="426" y="491"/>
                  <a:pt x="426" y="491"/>
                </a:cubicBezTo>
                <a:cubicBezTo>
                  <a:pt x="0" y="491"/>
                  <a:pt x="0" y="491"/>
                  <a:pt x="0" y="491"/>
                </a:cubicBezTo>
                <a:cubicBezTo>
                  <a:pt x="0" y="455"/>
                  <a:pt x="0" y="455"/>
                  <a:pt x="0" y="455"/>
                </a:cubicBezTo>
                <a:cubicBezTo>
                  <a:pt x="426" y="455"/>
                  <a:pt x="426" y="455"/>
                  <a:pt x="426" y="455"/>
                </a:cubicBezTo>
                <a:cubicBezTo>
                  <a:pt x="426" y="29"/>
                  <a:pt x="426" y="29"/>
                  <a:pt x="426" y="29"/>
                </a:cubicBezTo>
                <a:cubicBezTo>
                  <a:pt x="462" y="29"/>
                  <a:pt x="462" y="29"/>
                  <a:pt x="462" y="29"/>
                </a:cubicBezTo>
                <a:cubicBezTo>
                  <a:pt x="462" y="455"/>
                  <a:pt x="462" y="455"/>
                  <a:pt x="462" y="455"/>
                </a:cubicBezTo>
                <a:lnTo>
                  <a:pt x="888" y="455"/>
                </a:lnTo>
                <a:close/>
                <a:moveTo>
                  <a:pt x="119" y="400"/>
                </a:moveTo>
                <a:cubicBezTo>
                  <a:pt x="261" y="400"/>
                  <a:pt x="261" y="400"/>
                  <a:pt x="261" y="400"/>
                </a:cubicBezTo>
                <a:cubicBezTo>
                  <a:pt x="261" y="185"/>
                  <a:pt x="261" y="185"/>
                  <a:pt x="261" y="185"/>
                </a:cubicBezTo>
                <a:cubicBezTo>
                  <a:pt x="330" y="185"/>
                  <a:pt x="330" y="185"/>
                  <a:pt x="330" y="185"/>
                </a:cubicBezTo>
                <a:cubicBezTo>
                  <a:pt x="192" y="0"/>
                  <a:pt x="192" y="0"/>
                  <a:pt x="192" y="0"/>
                </a:cubicBezTo>
                <a:cubicBezTo>
                  <a:pt x="49" y="185"/>
                  <a:pt x="49" y="185"/>
                  <a:pt x="49" y="185"/>
                </a:cubicBezTo>
                <a:cubicBezTo>
                  <a:pt x="119" y="185"/>
                  <a:pt x="119" y="185"/>
                  <a:pt x="119" y="185"/>
                </a:cubicBezTo>
                <a:lnTo>
                  <a:pt x="119" y="400"/>
                </a:lnTo>
                <a:close/>
                <a:moveTo>
                  <a:pt x="762" y="526"/>
                </a:moveTo>
                <a:cubicBezTo>
                  <a:pt x="621" y="526"/>
                  <a:pt x="621" y="526"/>
                  <a:pt x="621" y="526"/>
                </a:cubicBezTo>
                <a:cubicBezTo>
                  <a:pt x="621" y="741"/>
                  <a:pt x="621" y="741"/>
                  <a:pt x="621" y="741"/>
                </a:cubicBezTo>
                <a:cubicBezTo>
                  <a:pt x="551" y="741"/>
                  <a:pt x="551" y="741"/>
                  <a:pt x="551" y="741"/>
                </a:cubicBezTo>
                <a:cubicBezTo>
                  <a:pt x="689" y="925"/>
                  <a:pt x="689" y="925"/>
                  <a:pt x="689" y="925"/>
                </a:cubicBezTo>
                <a:cubicBezTo>
                  <a:pt x="832" y="741"/>
                  <a:pt x="832" y="741"/>
                  <a:pt x="832" y="741"/>
                </a:cubicBezTo>
                <a:cubicBezTo>
                  <a:pt x="762" y="741"/>
                  <a:pt x="762" y="741"/>
                  <a:pt x="762" y="741"/>
                </a:cubicBezTo>
                <a:lnTo>
                  <a:pt x="762" y="526"/>
                </a:lnTo>
                <a:close/>
                <a:moveTo>
                  <a:pt x="141" y="618"/>
                </a:moveTo>
                <a:cubicBezTo>
                  <a:pt x="153" y="649"/>
                  <a:pt x="175" y="677"/>
                  <a:pt x="200" y="677"/>
                </a:cubicBezTo>
                <a:cubicBezTo>
                  <a:pt x="224" y="677"/>
                  <a:pt x="245" y="649"/>
                  <a:pt x="256" y="618"/>
                </a:cubicBezTo>
                <a:cubicBezTo>
                  <a:pt x="264" y="618"/>
                  <a:pt x="271" y="610"/>
                  <a:pt x="274" y="599"/>
                </a:cubicBezTo>
                <a:cubicBezTo>
                  <a:pt x="277" y="586"/>
                  <a:pt x="273" y="574"/>
                  <a:pt x="265" y="570"/>
                </a:cubicBezTo>
                <a:cubicBezTo>
                  <a:pt x="262" y="533"/>
                  <a:pt x="233" y="503"/>
                  <a:pt x="198" y="503"/>
                </a:cubicBezTo>
                <a:cubicBezTo>
                  <a:pt x="163" y="503"/>
                  <a:pt x="134" y="533"/>
                  <a:pt x="132" y="570"/>
                </a:cubicBezTo>
                <a:cubicBezTo>
                  <a:pt x="123" y="574"/>
                  <a:pt x="119" y="586"/>
                  <a:pt x="122" y="599"/>
                </a:cubicBezTo>
                <a:cubicBezTo>
                  <a:pt x="125" y="610"/>
                  <a:pt x="133" y="618"/>
                  <a:pt x="141" y="618"/>
                </a:cubicBezTo>
                <a:moveTo>
                  <a:pt x="266" y="669"/>
                </a:moveTo>
                <a:cubicBezTo>
                  <a:pt x="212" y="760"/>
                  <a:pt x="212" y="760"/>
                  <a:pt x="212" y="760"/>
                </a:cubicBezTo>
                <a:cubicBezTo>
                  <a:pt x="206" y="719"/>
                  <a:pt x="206" y="719"/>
                  <a:pt x="206" y="719"/>
                </a:cubicBezTo>
                <a:cubicBezTo>
                  <a:pt x="210" y="716"/>
                  <a:pt x="213" y="712"/>
                  <a:pt x="213" y="706"/>
                </a:cubicBezTo>
                <a:cubicBezTo>
                  <a:pt x="213" y="698"/>
                  <a:pt x="206" y="691"/>
                  <a:pt x="198" y="691"/>
                </a:cubicBezTo>
                <a:cubicBezTo>
                  <a:pt x="189" y="691"/>
                  <a:pt x="182" y="698"/>
                  <a:pt x="182" y="706"/>
                </a:cubicBezTo>
                <a:cubicBezTo>
                  <a:pt x="182" y="712"/>
                  <a:pt x="185" y="716"/>
                  <a:pt x="190" y="719"/>
                </a:cubicBezTo>
                <a:cubicBezTo>
                  <a:pt x="183" y="759"/>
                  <a:pt x="183" y="759"/>
                  <a:pt x="183" y="759"/>
                </a:cubicBezTo>
                <a:cubicBezTo>
                  <a:pt x="130" y="669"/>
                  <a:pt x="130" y="669"/>
                  <a:pt x="130" y="669"/>
                </a:cubicBezTo>
                <a:cubicBezTo>
                  <a:pt x="100" y="682"/>
                  <a:pt x="78" y="704"/>
                  <a:pt x="74" y="729"/>
                </a:cubicBezTo>
                <a:cubicBezTo>
                  <a:pt x="73" y="729"/>
                  <a:pt x="73" y="729"/>
                  <a:pt x="73" y="729"/>
                </a:cubicBezTo>
                <a:cubicBezTo>
                  <a:pt x="73" y="860"/>
                  <a:pt x="73" y="860"/>
                  <a:pt x="73" y="860"/>
                </a:cubicBezTo>
                <a:cubicBezTo>
                  <a:pt x="74" y="860"/>
                  <a:pt x="74" y="860"/>
                  <a:pt x="74" y="860"/>
                </a:cubicBezTo>
                <a:cubicBezTo>
                  <a:pt x="79" y="871"/>
                  <a:pt x="133" y="880"/>
                  <a:pt x="198" y="880"/>
                </a:cubicBezTo>
                <a:cubicBezTo>
                  <a:pt x="263" y="880"/>
                  <a:pt x="317" y="871"/>
                  <a:pt x="322" y="860"/>
                </a:cubicBezTo>
                <a:cubicBezTo>
                  <a:pt x="323" y="860"/>
                  <a:pt x="323" y="860"/>
                  <a:pt x="323" y="860"/>
                </a:cubicBezTo>
                <a:cubicBezTo>
                  <a:pt x="322" y="729"/>
                  <a:pt x="322" y="729"/>
                  <a:pt x="322" y="729"/>
                </a:cubicBezTo>
                <a:cubicBezTo>
                  <a:pt x="317" y="704"/>
                  <a:pt x="296" y="682"/>
                  <a:pt x="266" y="669"/>
                </a:cubicBezTo>
                <a:moveTo>
                  <a:pt x="634" y="259"/>
                </a:moveTo>
                <a:cubicBezTo>
                  <a:pt x="602" y="231"/>
                  <a:pt x="581" y="184"/>
                  <a:pt x="581" y="144"/>
                </a:cubicBezTo>
                <a:cubicBezTo>
                  <a:pt x="581" y="83"/>
                  <a:pt x="631" y="33"/>
                  <a:pt x="692" y="33"/>
                </a:cubicBezTo>
                <a:cubicBezTo>
                  <a:pt x="753" y="33"/>
                  <a:pt x="802" y="83"/>
                  <a:pt x="802" y="144"/>
                </a:cubicBezTo>
                <a:cubicBezTo>
                  <a:pt x="802" y="183"/>
                  <a:pt x="782" y="228"/>
                  <a:pt x="752" y="256"/>
                </a:cubicBezTo>
                <a:cubicBezTo>
                  <a:pt x="755" y="308"/>
                  <a:pt x="755" y="308"/>
                  <a:pt x="755" y="308"/>
                </a:cubicBezTo>
                <a:cubicBezTo>
                  <a:pt x="753" y="307"/>
                  <a:pt x="750" y="306"/>
                  <a:pt x="747" y="306"/>
                </a:cubicBezTo>
                <a:cubicBezTo>
                  <a:pt x="641" y="306"/>
                  <a:pt x="641" y="306"/>
                  <a:pt x="641" y="306"/>
                </a:cubicBezTo>
                <a:cubicBezTo>
                  <a:pt x="637" y="306"/>
                  <a:pt x="634" y="307"/>
                  <a:pt x="631" y="309"/>
                </a:cubicBezTo>
                <a:cubicBezTo>
                  <a:pt x="634" y="259"/>
                  <a:pt x="634" y="259"/>
                  <a:pt x="634" y="259"/>
                </a:cubicBezTo>
                <a:moveTo>
                  <a:pt x="692" y="56"/>
                </a:moveTo>
                <a:cubicBezTo>
                  <a:pt x="644" y="56"/>
                  <a:pt x="605" y="96"/>
                  <a:pt x="605" y="144"/>
                </a:cubicBezTo>
                <a:cubicBezTo>
                  <a:pt x="605" y="178"/>
                  <a:pt x="623" y="218"/>
                  <a:pt x="649" y="241"/>
                </a:cubicBezTo>
                <a:cubicBezTo>
                  <a:pt x="658" y="249"/>
                  <a:pt x="658" y="249"/>
                  <a:pt x="658" y="249"/>
                </a:cubicBezTo>
                <a:cubicBezTo>
                  <a:pt x="656" y="287"/>
                  <a:pt x="656" y="287"/>
                  <a:pt x="656" y="287"/>
                </a:cubicBezTo>
                <a:cubicBezTo>
                  <a:pt x="730" y="287"/>
                  <a:pt x="730" y="287"/>
                  <a:pt x="730" y="287"/>
                </a:cubicBezTo>
                <a:cubicBezTo>
                  <a:pt x="728" y="247"/>
                  <a:pt x="728" y="247"/>
                  <a:pt x="728" y="247"/>
                </a:cubicBezTo>
                <a:cubicBezTo>
                  <a:pt x="736" y="239"/>
                  <a:pt x="736" y="239"/>
                  <a:pt x="736" y="239"/>
                </a:cubicBezTo>
                <a:cubicBezTo>
                  <a:pt x="761" y="216"/>
                  <a:pt x="779" y="177"/>
                  <a:pt x="779" y="144"/>
                </a:cubicBezTo>
                <a:cubicBezTo>
                  <a:pt x="779" y="96"/>
                  <a:pt x="740" y="56"/>
                  <a:pt x="692" y="56"/>
                </a:cubicBezTo>
                <a:moveTo>
                  <a:pt x="761" y="327"/>
                </a:moveTo>
                <a:cubicBezTo>
                  <a:pt x="761" y="319"/>
                  <a:pt x="755" y="313"/>
                  <a:pt x="747" y="313"/>
                </a:cubicBezTo>
                <a:cubicBezTo>
                  <a:pt x="641" y="313"/>
                  <a:pt x="641" y="313"/>
                  <a:pt x="641" y="313"/>
                </a:cubicBezTo>
                <a:cubicBezTo>
                  <a:pt x="633" y="313"/>
                  <a:pt x="627" y="319"/>
                  <a:pt x="627" y="327"/>
                </a:cubicBezTo>
                <a:cubicBezTo>
                  <a:pt x="627" y="334"/>
                  <a:pt x="633" y="341"/>
                  <a:pt x="641" y="341"/>
                </a:cubicBezTo>
                <a:cubicBezTo>
                  <a:pt x="747" y="341"/>
                  <a:pt x="747" y="341"/>
                  <a:pt x="747" y="341"/>
                </a:cubicBezTo>
                <a:cubicBezTo>
                  <a:pt x="755" y="341"/>
                  <a:pt x="761" y="334"/>
                  <a:pt x="761" y="327"/>
                </a:cubicBezTo>
                <a:moveTo>
                  <a:pt x="755" y="359"/>
                </a:moveTo>
                <a:cubicBezTo>
                  <a:pt x="755" y="351"/>
                  <a:pt x="749" y="345"/>
                  <a:pt x="742" y="345"/>
                </a:cubicBezTo>
                <a:cubicBezTo>
                  <a:pt x="644" y="345"/>
                  <a:pt x="644" y="345"/>
                  <a:pt x="644" y="345"/>
                </a:cubicBezTo>
                <a:cubicBezTo>
                  <a:pt x="637" y="345"/>
                  <a:pt x="631" y="351"/>
                  <a:pt x="631" y="359"/>
                </a:cubicBezTo>
                <a:cubicBezTo>
                  <a:pt x="631" y="367"/>
                  <a:pt x="637" y="373"/>
                  <a:pt x="644" y="373"/>
                </a:cubicBezTo>
                <a:cubicBezTo>
                  <a:pt x="742" y="373"/>
                  <a:pt x="742" y="373"/>
                  <a:pt x="742" y="373"/>
                </a:cubicBezTo>
                <a:cubicBezTo>
                  <a:pt x="749" y="373"/>
                  <a:pt x="755" y="367"/>
                  <a:pt x="755" y="359"/>
                </a:cubicBezTo>
                <a:moveTo>
                  <a:pt x="734" y="377"/>
                </a:moveTo>
                <a:cubicBezTo>
                  <a:pt x="653" y="377"/>
                  <a:pt x="653" y="377"/>
                  <a:pt x="653" y="377"/>
                </a:cubicBezTo>
                <a:cubicBezTo>
                  <a:pt x="647" y="377"/>
                  <a:pt x="642" y="384"/>
                  <a:pt x="642" y="391"/>
                </a:cubicBezTo>
                <a:cubicBezTo>
                  <a:pt x="642" y="399"/>
                  <a:pt x="647" y="405"/>
                  <a:pt x="653" y="405"/>
                </a:cubicBezTo>
                <a:cubicBezTo>
                  <a:pt x="734" y="405"/>
                  <a:pt x="734" y="405"/>
                  <a:pt x="734" y="405"/>
                </a:cubicBezTo>
                <a:cubicBezTo>
                  <a:pt x="740" y="405"/>
                  <a:pt x="744" y="399"/>
                  <a:pt x="744" y="391"/>
                </a:cubicBezTo>
                <a:cubicBezTo>
                  <a:pt x="744" y="384"/>
                  <a:pt x="740" y="377"/>
                  <a:pt x="734" y="377"/>
                </a:cubicBezTo>
                <a:moveTo>
                  <a:pt x="750" y="155"/>
                </a:moveTo>
                <a:cubicBezTo>
                  <a:pt x="750" y="169"/>
                  <a:pt x="746" y="182"/>
                  <a:pt x="738" y="193"/>
                </a:cubicBezTo>
                <a:cubicBezTo>
                  <a:pt x="751" y="181"/>
                  <a:pt x="760" y="164"/>
                  <a:pt x="760" y="145"/>
                </a:cubicBezTo>
                <a:cubicBezTo>
                  <a:pt x="760" y="110"/>
                  <a:pt x="731" y="81"/>
                  <a:pt x="695" y="81"/>
                </a:cubicBezTo>
                <a:cubicBezTo>
                  <a:pt x="673" y="81"/>
                  <a:pt x="654" y="92"/>
                  <a:pt x="642" y="107"/>
                </a:cubicBezTo>
                <a:cubicBezTo>
                  <a:pt x="654" y="97"/>
                  <a:pt x="669" y="91"/>
                  <a:pt x="685" y="91"/>
                </a:cubicBezTo>
                <a:cubicBezTo>
                  <a:pt x="721" y="91"/>
                  <a:pt x="750" y="120"/>
                  <a:pt x="750" y="155"/>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TextBox 26"/>
          <p:cNvSpPr txBox="1"/>
          <p:nvPr/>
        </p:nvSpPr>
        <p:spPr>
          <a:xfrm>
            <a:off x="1349564" y="5085184"/>
            <a:ext cx="4752528" cy="784830"/>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，或者通过通过复制您的文本。您的内容打在这里，或者通过通过复制您的文本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349564" y="4777407"/>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6969663" y="5085184"/>
            <a:ext cx="4310118" cy="784830"/>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，或者通过通过复制您的文本。您的内容打在这里，或者通过通过复制您的文本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969663" y="4777407"/>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 calcmode="lin" valueType="num">
                                      <p:cBhvr>
                                        <p:cTn id="14" dur="500" fill="hold"/>
                                        <p:tgtEl>
                                          <p:spTgt spid="19"/>
                                        </p:tgtEl>
                                        <p:attrNameLst>
                                          <p:attrName>style.rotation</p:attrName>
                                        </p:attrNameLst>
                                      </p:cBhvr>
                                      <p:tavLst>
                                        <p:tav tm="0">
                                          <p:val>
                                            <p:fltVal val="360"/>
                                          </p:val>
                                        </p:tav>
                                        <p:tav tm="100000">
                                          <p:val>
                                            <p:fltVal val="0"/>
                                          </p:val>
                                        </p:tav>
                                      </p:tavLst>
                                    </p:anim>
                                    <p:animEffect transition="in" filter="fade">
                                      <p:cBhvr>
                                        <p:cTn id="15" dur="500"/>
                                        <p:tgtEl>
                                          <p:spTgt spid="19"/>
                                        </p:tgtEl>
                                      </p:cBhvr>
                                    </p:animEffect>
                                  </p:childTnLst>
                                </p:cTn>
                              </p:par>
                            </p:childTnLst>
                          </p:cTn>
                        </p:par>
                        <p:par>
                          <p:cTn id="16" fill="hold">
                            <p:stCondLst>
                              <p:cond delay="1000"/>
                            </p:stCondLst>
                            <p:childTnLst>
                              <p:par>
                                <p:cTn id="17" presetID="1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p:tgtEl>
                                          <p:spTgt spid="20"/>
                                        </p:tgtEl>
                                        <p:attrNameLst>
                                          <p:attrName>ppt_x</p:attrName>
                                        </p:attrNameLst>
                                      </p:cBhvr>
                                      <p:tavLst>
                                        <p:tav tm="0">
                                          <p:val>
                                            <p:strVal val="#ppt_x-#ppt_w*1.125000"/>
                                          </p:val>
                                        </p:tav>
                                        <p:tav tm="100000">
                                          <p:val>
                                            <p:strVal val="#ppt_x"/>
                                          </p:val>
                                        </p:tav>
                                      </p:tavLst>
                                    </p:anim>
                                    <p:animEffect transition="in" filter="wipe(right)">
                                      <p:cBhvr>
                                        <p:cTn id="20" dur="500"/>
                                        <p:tgtEl>
                                          <p:spTgt spid="20"/>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p:tgtEl>
                                          <p:spTgt spid="22"/>
                                        </p:tgtEl>
                                        <p:attrNameLst>
                                          <p:attrName>ppt_x</p:attrName>
                                        </p:attrNameLst>
                                      </p:cBhvr>
                                      <p:tavLst>
                                        <p:tav tm="0">
                                          <p:val>
                                            <p:strVal val="#ppt_x+#ppt_w*1.125000"/>
                                          </p:val>
                                        </p:tav>
                                        <p:tav tm="100000">
                                          <p:val>
                                            <p:strVal val="#ppt_x"/>
                                          </p:val>
                                        </p:tav>
                                      </p:tavLst>
                                    </p:anim>
                                    <p:animEffect transition="in" filter="wipe(left)">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par>
                          <p:cTn id="29" fill="hold">
                            <p:stCondLst>
                              <p:cond delay="2000"/>
                            </p:stCondLst>
                            <p:childTnLst>
                              <p:par>
                                <p:cTn id="30" presetID="49" presetClass="entr" presetSubtype="0" decel="10000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 calcmode="lin" valueType="num">
                                      <p:cBhvr>
                                        <p:cTn id="34" dur="500" fill="hold"/>
                                        <p:tgtEl>
                                          <p:spTgt spid="18"/>
                                        </p:tgtEl>
                                        <p:attrNameLst>
                                          <p:attrName>style.rotation</p:attrName>
                                        </p:attrNameLst>
                                      </p:cBhvr>
                                      <p:tavLst>
                                        <p:tav tm="0">
                                          <p:val>
                                            <p:fltVal val="360"/>
                                          </p:val>
                                        </p:tav>
                                        <p:tav tm="100000">
                                          <p:val>
                                            <p:fltVal val="0"/>
                                          </p:val>
                                        </p:tav>
                                      </p:tavLst>
                                    </p:anim>
                                    <p:animEffect transition="in" filter="fade">
                                      <p:cBhvr>
                                        <p:cTn id="35" dur="500"/>
                                        <p:tgtEl>
                                          <p:spTgt spid="18"/>
                                        </p:tgtEl>
                                      </p:cBhvr>
                                    </p:animEffect>
                                  </p:childTnLst>
                                </p:cTn>
                              </p:par>
                            </p:childTnLst>
                          </p:cTn>
                        </p:par>
                        <p:par>
                          <p:cTn id="36" fill="hold">
                            <p:stCondLst>
                              <p:cond delay="2500"/>
                            </p:stCondLst>
                            <p:childTnLst>
                              <p:par>
                                <p:cTn id="37" presetID="12" presetClass="entr" presetSubtype="2"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ppt_x</p:attrName>
                                        </p:attrNameLst>
                                      </p:cBhvr>
                                      <p:tavLst>
                                        <p:tav tm="0">
                                          <p:val>
                                            <p:strVal val="#ppt_x+#ppt_w*1.125000"/>
                                          </p:val>
                                        </p:tav>
                                        <p:tav tm="100000">
                                          <p:val>
                                            <p:strVal val="#ppt_x"/>
                                          </p:val>
                                        </p:tav>
                                      </p:tavLst>
                                    </p:anim>
                                    <p:animEffect transition="in" filter="wipe(left)">
                                      <p:cBhvr>
                                        <p:cTn id="40" dur="500"/>
                                        <p:tgtEl>
                                          <p:spTgt spid="17"/>
                                        </p:tgtEl>
                                      </p:cBhvr>
                                    </p:animEffect>
                                  </p:childTnLst>
                                </p:cTn>
                              </p:par>
                            </p:childTnLst>
                          </p:cTn>
                        </p:par>
                        <p:par>
                          <p:cTn id="41" fill="hold">
                            <p:stCondLst>
                              <p:cond delay="3000"/>
                            </p:stCondLst>
                            <p:childTnLst>
                              <p:par>
                                <p:cTn id="42" presetID="1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ppt_x</p:attrName>
                                        </p:attrNameLst>
                                      </p:cBhvr>
                                      <p:tavLst>
                                        <p:tav tm="0">
                                          <p:val>
                                            <p:strVal val="#ppt_x-#ppt_w*1.125000"/>
                                          </p:val>
                                        </p:tav>
                                        <p:tav tm="100000">
                                          <p:val>
                                            <p:strVal val="#ppt_x"/>
                                          </p:val>
                                        </p:tav>
                                      </p:tavLst>
                                    </p:anim>
                                    <p:animEffect transition="in" filter="wipe(right)">
                                      <p:cBhvr>
                                        <p:cTn id="45" dur="500"/>
                                        <p:tgtEl>
                                          <p:spTgt spid="21"/>
                                        </p:tgtEl>
                                      </p:cBhvr>
                                    </p:animEffect>
                                  </p:childTnLst>
                                </p:cTn>
                              </p:par>
                              <p:par>
                                <p:cTn id="46" presetID="10"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animBg="1"/>
      <p:bldP spid="18" grpId="0" animBg="1"/>
      <p:bldP spid="19" grpId="0" animBg="1"/>
      <p:bldP spid="20" grpId="0" animBg="1"/>
      <p:bldP spid="21" grpId="0"/>
      <p:bldP spid="22" grpId="0"/>
      <p:bldP spid="26" grpId="0" animBg="1"/>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2117236" y="2221827"/>
          <a:ext cx="2369423" cy="2115992"/>
        </p:xfrm>
        <a:graphic>
          <a:graphicData uri="http://schemas.openxmlformats.org/drawingml/2006/chart">
            <c:chart xmlns:c="http://schemas.openxmlformats.org/drawingml/2006/chart" xmlns:r="http://schemas.openxmlformats.org/officeDocument/2006/relationships" r:id="rId3"/>
          </a:graphicData>
        </a:graphic>
      </p:graphicFrame>
      <p:sp>
        <p:nvSpPr>
          <p:cNvPr id="2" name="椭圆 1"/>
          <p:cNvSpPr/>
          <p:nvPr/>
        </p:nvSpPr>
        <p:spPr>
          <a:xfrm>
            <a:off x="2598869" y="2576561"/>
            <a:ext cx="1406159" cy="1406525"/>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4400" dirty="0" smtClean="0">
                <a:solidFill>
                  <a:schemeClr val="tx1">
                    <a:lumMod val="75000"/>
                    <a:lumOff val="25000"/>
                  </a:schemeClr>
                </a:solidFill>
                <a:latin typeface="Avant GardeBook" pitchFamily="50" charset="0"/>
                <a:ea typeface="微软雅黑" panose="020B0503020204020204" pitchFamily="34" charset="-122"/>
              </a:rPr>
              <a:t>67</a:t>
            </a:r>
            <a:r>
              <a:rPr lang="en-US" altLang="zh-CN" dirty="0" smtClean="0">
                <a:solidFill>
                  <a:schemeClr val="tx1">
                    <a:lumMod val="75000"/>
                    <a:lumOff val="25000"/>
                  </a:schemeClr>
                </a:solidFill>
                <a:latin typeface="Avant GardeBook" pitchFamily="50" charset="0"/>
                <a:ea typeface="微软雅黑" panose="020B0503020204020204" pitchFamily="34" charset="-122"/>
              </a:rPr>
              <a:t>%</a:t>
            </a:r>
            <a:endParaRPr lang="zh-CN" altLang="en-US" dirty="0">
              <a:solidFill>
                <a:schemeClr val="tx1">
                  <a:lumMod val="75000"/>
                  <a:lumOff val="25000"/>
                </a:schemeClr>
              </a:solidFill>
              <a:latin typeface="Avant GardeBook" pitchFamily="50" charset="0"/>
              <a:ea typeface="微软雅黑" panose="020B0503020204020204" pitchFamily="34" charset="-122"/>
            </a:endParaRPr>
          </a:p>
        </p:txBody>
      </p:sp>
      <p:graphicFrame>
        <p:nvGraphicFramePr>
          <p:cNvPr id="7" name="图表 6"/>
          <p:cNvGraphicFramePr/>
          <p:nvPr/>
        </p:nvGraphicFramePr>
        <p:xfrm>
          <a:off x="4910495" y="2221827"/>
          <a:ext cx="2369423" cy="2115992"/>
        </p:xfrm>
        <a:graphic>
          <a:graphicData uri="http://schemas.openxmlformats.org/drawingml/2006/chart">
            <c:chart xmlns:c="http://schemas.openxmlformats.org/drawingml/2006/chart" xmlns:r="http://schemas.openxmlformats.org/officeDocument/2006/relationships" r:id="rId4"/>
          </a:graphicData>
        </a:graphic>
      </p:graphicFrame>
      <p:sp>
        <p:nvSpPr>
          <p:cNvPr id="8" name="椭圆 7"/>
          <p:cNvSpPr/>
          <p:nvPr/>
        </p:nvSpPr>
        <p:spPr>
          <a:xfrm>
            <a:off x="5392128" y="2576561"/>
            <a:ext cx="1406159" cy="1406525"/>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4400" dirty="0" smtClean="0">
                <a:solidFill>
                  <a:schemeClr val="tx1">
                    <a:lumMod val="75000"/>
                    <a:lumOff val="25000"/>
                  </a:schemeClr>
                </a:solidFill>
                <a:latin typeface="Avant GardeBook" pitchFamily="50" charset="0"/>
                <a:ea typeface="微软雅黑" panose="020B0503020204020204" pitchFamily="34" charset="-122"/>
              </a:rPr>
              <a:t>81</a:t>
            </a:r>
            <a:r>
              <a:rPr lang="en-US" altLang="zh-CN" dirty="0" smtClean="0">
                <a:solidFill>
                  <a:schemeClr val="tx1">
                    <a:lumMod val="75000"/>
                    <a:lumOff val="25000"/>
                  </a:schemeClr>
                </a:solidFill>
                <a:latin typeface="Avant GardeBook" pitchFamily="50" charset="0"/>
                <a:ea typeface="微软雅黑" panose="020B0503020204020204" pitchFamily="34" charset="-122"/>
              </a:rPr>
              <a:t>%</a:t>
            </a:r>
            <a:endParaRPr lang="zh-CN" altLang="en-US" dirty="0">
              <a:solidFill>
                <a:schemeClr val="tx1">
                  <a:lumMod val="75000"/>
                  <a:lumOff val="25000"/>
                </a:schemeClr>
              </a:solidFill>
              <a:latin typeface="Avant GardeBook" pitchFamily="50" charset="0"/>
              <a:ea typeface="微软雅黑" panose="020B0503020204020204" pitchFamily="34" charset="-122"/>
            </a:endParaRPr>
          </a:p>
        </p:txBody>
      </p:sp>
      <p:graphicFrame>
        <p:nvGraphicFramePr>
          <p:cNvPr id="11" name="图表 10"/>
          <p:cNvGraphicFramePr/>
          <p:nvPr/>
        </p:nvGraphicFramePr>
        <p:xfrm>
          <a:off x="7703753" y="2221827"/>
          <a:ext cx="2369423" cy="2115992"/>
        </p:xfrm>
        <a:graphic>
          <a:graphicData uri="http://schemas.openxmlformats.org/drawingml/2006/chart">
            <c:chart xmlns:c="http://schemas.openxmlformats.org/drawingml/2006/chart" xmlns:r="http://schemas.openxmlformats.org/officeDocument/2006/relationships" r:id="rId5"/>
          </a:graphicData>
        </a:graphic>
      </p:graphicFrame>
      <p:sp>
        <p:nvSpPr>
          <p:cNvPr id="12" name="椭圆 11"/>
          <p:cNvSpPr/>
          <p:nvPr/>
        </p:nvSpPr>
        <p:spPr>
          <a:xfrm>
            <a:off x="8185386" y="2576561"/>
            <a:ext cx="1406159" cy="1406525"/>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4400" dirty="0" smtClean="0">
                <a:solidFill>
                  <a:schemeClr val="tx1">
                    <a:lumMod val="75000"/>
                    <a:lumOff val="25000"/>
                  </a:schemeClr>
                </a:solidFill>
                <a:latin typeface="Avant GardeBook" pitchFamily="50" charset="0"/>
                <a:ea typeface="微软雅黑" panose="020B0503020204020204" pitchFamily="34" charset="-122"/>
              </a:rPr>
              <a:t>53</a:t>
            </a:r>
            <a:r>
              <a:rPr lang="en-US" altLang="zh-CN" dirty="0" smtClean="0">
                <a:solidFill>
                  <a:schemeClr val="tx1">
                    <a:lumMod val="75000"/>
                    <a:lumOff val="25000"/>
                  </a:schemeClr>
                </a:solidFill>
                <a:latin typeface="Avant GardeBook" pitchFamily="50" charset="0"/>
                <a:ea typeface="微软雅黑" panose="020B0503020204020204" pitchFamily="34" charset="-122"/>
              </a:rPr>
              <a:t>%</a:t>
            </a:r>
            <a:endParaRPr lang="zh-CN" altLang="en-US" dirty="0">
              <a:solidFill>
                <a:schemeClr val="tx1">
                  <a:lumMod val="75000"/>
                  <a:lumOff val="25000"/>
                </a:schemeClr>
              </a:solidFill>
              <a:latin typeface="Avant GardeBook" pitchFamily="50" charset="0"/>
              <a:ea typeface="微软雅黑" panose="020B0503020204020204" pitchFamily="34" charset="-122"/>
            </a:endParaRPr>
          </a:p>
        </p:txBody>
      </p:sp>
      <p:sp>
        <p:nvSpPr>
          <p:cNvPr id="17" name="TextBox 16"/>
          <p:cNvSpPr txBox="1"/>
          <p:nvPr/>
        </p:nvSpPr>
        <p:spPr>
          <a:xfrm>
            <a:off x="2598868" y="1772816"/>
            <a:ext cx="1406160" cy="369332"/>
          </a:xfrm>
          <a:prstGeom prst="rect">
            <a:avLst/>
          </a:prstGeom>
          <a:noFill/>
        </p:spPr>
        <p:txBody>
          <a:bodyPr wrap="square" tIns="0" bIns="0" rtlCol="0" anchor="t">
            <a:spAutoFit/>
          </a:bodyPr>
          <a:lstStyle/>
          <a:p>
            <a:pPr algn="ctr">
              <a:lnSpc>
                <a:spcPct val="15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8" name="TextBox 17"/>
          <p:cNvSpPr txBox="1"/>
          <p:nvPr/>
        </p:nvSpPr>
        <p:spPr>
          <a:xfrm>
            <a:off x="2308889" y="4509120"/>
            <a:ext cx="1986118" cy="1273169"/>
          </a:xfrm>
          <a:prstGeom prst="rect">
            <a:avLst/>
          </a:prstGeom>
          <a:noFill/>
        </p:spPr>
        <p:txBody>
          <a:bodyPr wrap="square"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392128" y="1772816"/>
            <a:ext cx="1406160" cy="369332"/>
          </a:xfrm>
          <a:prstGeom prst="rect">
            <a:avLst/>
          </a:prstGeom>
          <a:noFill/>
        </p:spPr>
        <p:txBody>
          <a:bodyPr wrap="square" tIns="0" bIns="0" rtlCol="0" anchor="t">
            <a:spAutoFit/>
          </a:bodyPr>
          <a:lstStyle/>
          <a:p>
            <a:pPr algn="ctr">
              <a:lnSpc>
                <a:spcPct val="15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0" name="TextBox 19"/>
          <p:cNvSpPr txBox="1"/>
          <p:nvPr/>
        </p:nvSpPr>
        <p:spPr>
          <a:xfrm>
            <a:off x="5102149" y="4509120"/>
            <a:ext cx="1986118" cy="1273169"/>
          </a:xfrm>
          <a:prstGeom prst="rect">
            <a:avLst/>
          </a:prstGeom>
          <a:noFill/>
        </p:spPr>
        <p:txBody>
          <a:bodyPr wrap="square"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1" name="TextBox 20"/>
          <p:cNvSpPr txBox="1"/>
          <p:nvPr/>
        </p:nvSpPr>
        <p:spPr>
          <a:xfrm>
            <a:off x="8185386" y="1772816"/>
            <a:ext cx="1406160" cy="369332"/>
          </a:xfrm>
          <a:prstGeom prst="rect">
            <a:avLst/>
          </a:prstGeom>
          <a:noFill/>
        </p:spPr>
        <p:txBody>
          <a:bodyPr wrap="square" tIns="0" bIns="0" rtlCol="0" anchor="t">
            <a:spAutoFit/>
          </a:bodyPr>
          <a:lstStyle/>
          <a:p>
            <a:pPr algn="ctr">
              <a:lnSpc>
                <a:spcPct val="15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2" name="TextBox 21"/>
          <p:cNvSpPr txBox="1"/>
          <p:nvPr/>
        </p:nvSpPr>
        <p:spPr>
          <a:xfrm>
            <a:off x="7895407" y="4509120"/>
            <a:ext cx="1986118" cy="1273169"/>
          </a:xfrm>
          <a:prstGeom prst="rect">
            <a:avLst/>
          </a:prstGeom>
          <a:noFill/>
        </p:spPr>
        <p:txBody>
          <a:bodyPr wrap="square"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3" name="TextBox 22"/>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1"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childTnLst>
                          </p:cTn>
                        </p:par>
                        <p:par>
                          <p:cTn id="16" fill="hold">
                            <p:stCondLst>
                              <p:cond delay="1000"/>
                            </p:stCondLst>
                            <p:childTnLst>
                              <p:par>
                                <p:cTn id="17" presetID="1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ppt_y</p:attrName>
                                        </p:attrNameLst>
                                      </p:cBhvr>
                                      <p:tavLst>
                                        <p:tav tm="0">
                                          <p:val>
                                            <p:strVal val="#ppt_y-#ppt_h*1.125000"/>
                                          </p:val>
                                        </p:tav>
                                        <p:tav tm="100000">
                                          <p:val>
                                            <p:strVal val="#ppt_y"/>
                                          </p:val>
                                        </p:tav>
                                      </p:tavLst>
                                    </p:anim>
                                    <p:animEffect transition="in" filter="wipe(down)">
                                      <p:cBhvr>
                                        <p:cTn id="20" dur="500"/>
                                        <p:tgtEl>
                                          <p:spTgt spid="18"/>
                                        </p:tgtEl>
                                      </p:cBhvr>
                                    </p:animEffect>
                                  </p:childTnLst>
                                </p:cTn>
                              </p:par>
                            </p:childTnLst>
                          </p:cTn>
                        </p:par>
                        <p:par>
                          <p:cTn id="21" fill="hold">
                            <p:stCondLst>
                              <p:cond delay="1500"/>
                            </p:stCondLst>
                            <p:childTnLst>
                              <p:par>
                                <p:cTn id="22" presetID="23" presetClass="entr" presetSubtype="28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strVal val="4/3*#ppt_w"/>
                                          </p:val>
                                        </p:tav>
                                        <p:tav tm="100000">
                                          <p:val>
                                            <p:strVal val="#ppt_w"/>
                                          </p:val>
                                        </p:tav>
                                      </p:tavLst>
                                    </p:anim>
                                    <p:anim calcmode="lin" valueType="num">
                                      <p:cBhvr>
                                        <p:cTn id="25" dur="500" fill="hold"/>
                                        <p:tgtEl>
                                          <p:spTgt spid="8"/>
                                        </p:tgtEl>
                                        <p:attrNameLst>
                                          <p:attrName>ppt_h</p:attrName>
                                        </p:attrNameLst>
                                      </p:cBhvr>
                                      <p:tavLst>
                                        <p:tav tm="0">
                                          <p:val>
                                            <p:strVal val="4/3*#ppt_h"/>
                                          </p:val>
                                        </p:tav>
                                        <p:tav tm="100000">
                                          <p:val>
                                            <p:strVal val="#ppt_h"/>
                                          </p:val>
                                        </p:tav>
                                      </p:tavLst>
                                    </p:anim>
                                  </p:childTnLst>
                                </p:cTn>
                              </p:par>
                              <p:par>
                                <p:cTn id="26" presetID="21"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par>
                          <p:cTn id="29" fill="hold">
                            <p:stCondLst>
                              <p:cond delay="2000"/>
                            </p:stCondLst>
                            <p:childTnLst>
                              <p:par>
                                <p:cTn id="30" presetID="16" presetClass="entr" presetSubtype="37"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outVertical)">
                                      <p:cBhvr>
                                        <p:cTn id="32" dur="500"/>
                                        <p:tgtEl>
                                          <p:spTgt spid="19"/>
                                        </p:tgtEl>
                                      </p:cBhvr>
                                    </p:animEffect>
                                  </p:childTnLst>
                                </p:cTn>
                              </p:par>
                            </p:childTnLst>
                          </p:cTn>
                        </p:par>
                        <p:par>
                          <p:cTn id="33" fill="hold">
                            <p:stCondLst>
                              <p:cond delay="2500"/>
                            </p:stCondLst>
                            <p:childTnLst>
                              <p:par>
                                <p:cTn id="34" presetID="12" presetClass="entr" presetSubtype="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p:tgtEl>
                                          <p:spTgt spid="20"/>
                                        </p:tgtEl>
                                        <p:attrNameLst>
                                          <p:attrName>ppt_y</p:attrName>
                                        </p:attrNameLst>
                                      </p:cBhvr>
                                      <p:tavLst>
                                        <p:tav tm="0">
                                          <p:val>
                                            <p:strVal val="#ppt_y-#ppt_h*1.125000"/>
                                          </p:val>
                                        </p:tav>
                                        <p:tav tm="100000">
                                          <p:val>
                                            <p:strVal val="#ppt_y"/>
                                          </p:val>
                                        </p:tav>
                                      </p:tavLst>
                                    </p:anim>
                                    <p:animEffect transition="in" filter="wipe(down)">
                                      <p:cBhvr>
                                        <p:cTn id="37" dur="500"/>
                                        <p:tgtEl>
                                          <p:spTgt spid="20"/>
                                        </p:tgtEl>
                                      </p:cBhvr>
                                    </p:animEffect>
                                  </p:childTnLst>
                                </p:cTn>
                              </p:par>
                            </p:childTnLst>
                          </p:cTn>
                        </p:par>
                        <p:par>
                          <p:cTn id="38" fill="hold">
                            <p:stCondLst>
                              <p:cond delay="3000"/>
                            </p:stCondLst>
                            <p:childTnLst>
                              <p:par>
                                <p:cTn id="39" presetID="23" presetClass="entr" presetSubtype="28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strVal val="4/3*#ppt_w"/>
                                          </p:val>
                                        </p:tav>
                                        <p:tav tm="100000">
                                          <p:val>
                                            <p:strVal val="#ppt_w"/>
                                          </p:val>
                                        </p:tav>
                                      </p:tavLst>
                                    </p:anim>
                                    <p:anim calcmode="lin" valueType="num">
                                      <p:cBhvr>
                                        <p:cTn id="42" dur="500" fill="hold"/>
                                        <p:tgtEl>
                                          <p:spTgt spid="12"/>
                                        </p:tgtEl>
                                        <p:attrNameLst>
                                          <p:attrName>ppt_h</p:attrName>
                                        </p:attrNameLst>
                                      </p:cBhvr>
                                      <p:tavLst>
                                        <p:tav tm="0">
                                          <p:val>
                                            <p:strVal val="4/3*#ppt_h"/>
                                          </p:val>
                                        </p:tav>
                                        <p:tav tm="100000">
                                          <p:val>
                                            <p:strVal val="#ppt_h"/>
                                          </p:val>
                                        </p:tav>
                                      </p:tavLst>
                                    </p:anim>
                                  </p:childTnLst>
                                </p:cTn>
                              </p:par>
                              <p:par>
                                <p:cTn id="43" presetID="21" presetClass="entr" presetSubtype="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par>
                          <p:cTn id="46" fill="hold">
                            <p:stCondLst>
                              <p:cond delay="3500"/>
                            </p:stCondLst>
                            <p:childTnLst>
                              <p:par>
                                <p:cTn id="47" presetID="16" presetClass="entr" presetSubtype="37"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outVertical)">
                                      <p:cBhvr>
                                        <p:cTn id="49" dur="500"/>
                                        <p:tgtEl>
                                          <p:spTgt spid="21"/>
                                        </p:tgtEl>
                                      </p:cBhvr>
                                    </p:animEffect>
                                  </p:childTnLst>
                                </p:cTn>
                              </p:par>
                            </p:childTnLst>
                          </p:cTn>
                        </p:par>
                        <p:par>
                          <p:cTn id="50" fill="hold">
                            <p:stCondLst>
                              <p:cond delay="4000"/>
                            </p:stCondLst>
                            <p:childTnLst>
                              <p:par>
                                <p:cTn id="51" presetID="12" presetClass="entr" presetSubtype="1"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p:tgtEl>
                                          <p:spTgt spid="22"/>
                                        </p:tgtEl>
                                        <p:attrNameLst>
                                          <p:attrName>ppt_y</p:attrName>
                                        </p:attrNameLst>
                                      </p:cBhvr>
                                      <p:tavLst>
                                        <p:tav tm="0">
                                          <p:val>
                                            <p:strVal val="#ppt_y-#ppt_h*1.125000"/>
                                          </p:val>
                                        </p:tav>
                                        <p:tav tm="100000">
                                          <p:val>
                                            <p:strVal val="#ppt_y"/>
                                          </p:val>
                                        </p:tav>
                                      </p:tavLst>
                                    </p:anim>
                                    <p:animEffect transition="in" filter="wipe(down)">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2" grpId="0" animBg="1"/>
      <p:bldGraphic spid="7" grpId="0">
        <p:bldAsOne/>
      </p:bldGraphic>
      <p:bldP spid="8" grpId="0" animBg="1"/>
      <p:bldGraphic spid="11" grpId="0">
        <p:bldAsOne/>
      </p:bldGraphic>
      <p:bldP spid="12" grpId="0" animBg="1"/>
      <p:bldP spid="17" grpId="0"/>
      <p:bldP spid="18" grpId="0"/>
      <p:bldP spid="19" grpId="0"/>
      <p:bldP spid="20"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198662" y="1700808"/>
            <a:ext cx="1584176" cy="1584176"/>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schemeClr val="tx1">
                    <a:lumMod val="50000"/>
                    <a:lumOff val="50000"/>
                  </a:schemeClr>
                </a:solidFill>
                <a:latin typeface="Avant GardeBook" pitchFamily="50" charset="0"/>
                <a:ea typeface="微软雅黑" panose="020B0503020204020204" pitchFamily="34" charset="-122"/>
              </a:rPr>
              <a:t>7.8</a:t>
            </a:r>
          </a:p>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p>
        </p:txBody>
      </p:sp>
      <p:sp>
        <p:nvSpPr>
          <p:cNvPr id="3" name="椭圆 2"/>
          <p:cNvSpPr/>
          <p:nvPr/>
        </p:nvSpPr>
        <p:spPr>
          <a:xfrm>
            <a:off x="2350790" y="1700808"/>
            <a:ext cx="432048" cy="432048"/>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9525">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微软雅黑" panose="020B0503020204020204" pitchFamily="34" charset="-122"/>
              <a:ea typeface="微软雅黑" panose="020B0503020204020204" pitchFamily="34" charset="-122"/>
            </a:endParaRPr>
          </a:p>
        </p:txBody>
      </p:sp>
      <p:grpSp>
        <p:nvGrpSpPr>
          <p:cNvPr id="4" name="组合 3"/>
          <p:cNvGrpSpPr/>
          <p:nvPr/>
        </p:nvGrpSpPr>
        <p:grpSpPr>
          <a:xfrm>
            <a:off x="2463485" y="1795850"/>
            <a:ext cx="206658" cy="241964"/>
            <a:chOff x="5767388" y="2987676"/>
            <a:chExt cx="696913" cy="815975"/>
          </a:xfrm>
          <a:solidFill>
            <a:schemeClr val="bg1"/>
          </a:solidFill>
        </p:grpSpPr>
        <p:sp>
          <p:nvSpPr>
            <p:cNvPr id="5" name="Oval 591"/>
            <p:cNvSpPr>
              <a:spLocks noChangeArrowheads="1"/>
            </p:cNvSpPr>
            <p:nvPr/>
          </p:nvSpPr>
          <p:spPr bwMode="auto">
            <a:xfrm>
              <a:off x="5932488" y="2987676"/>
              <a:ext cx="127000" cy="157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592"/>
            <p:cNvSpPr>
              <a:spLocks noEditPoints="1"/>
            </p:cNvSpPr>
            <p:nvPr/>
          </p:nvSpPr>
          <p:spPr bwMode="auto">
            <a:xfrm>
              <a:off x="5767388" y="3159126"/>
              <a:ext cx="454025" cy="641350"/>
            </a:xfrm>
            <a:custGeom>
              <a:avLst/>
              <a:gdLst>
                <a:gd name="T0" fmla="*/ 120 w 121"/>
                <a:gd name="T1" fmla="*/ 26 h 171"/>
                <a:gd name="T2" fmla="*/ 120 w 121"/>
                <a:gd name="T3" fmla="*/ 26 h 171"/>
                <a:gd name="T4" fmla="*/ 114 w 121"/>
                <a:gd name="T5" fmla="*/ 21 h 171"/>
                <a:gd name="T6" fmla="*/ 90 w 121"/>
                <a:gd name="T7" fmla="*/ 3 h 171"/>
                <a:gd name="T8" fmla="*/ 84 w 121"/>
                <a:gd name="T9" fmla="*/ 1 h 171"/>
                <a:gd name="T10" fmla="*/ 75 w 121"/>
                <a:gd name="T11" fmla="*/ 1 h 171"/>
                <a:gd name="T12" fmla="*/ 74 w 121"/>
                <a:gd name="T13" fmla="*/ 11 h 171"/>
                <a:gd name="T14" fmla="*/ 67 w 121"/>
                <a:gd name="T15" fmla="*/ 42 h 171"/>
                <a:gd name="T16" fmla="*/ 67 w 121"/>
                <a:gd name="T17" fmla="*/ 7 h 171"/>
                <a:gd name="T18" fmla="*/ 58 w 121"/>
                <a:gd name="T19" fmla="*/ 0 h 171"/>
                <a:gd name="T20" fmla="*/ 57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2 w 121"/>
                <a:gd name="T33" fmla="*/ 35 h 171"/>
                <a:gd name="T34" fmla="*/ 1 w 121"/>
                <a:gd name="T35" fmla="*/ 48 h 171"/>
                <a:gd name="T36" fmla="*/ 1 w 121"/>
                <a:gd name="T37" fmla="*/ 48 h 171"/>
                <a:gd name="T38" fmla="*/ 2 w 121"/>
                <a:gd name="T39" fmla="*/ 50 h 171"/>
                <a:gd name="T40" fmla="*/ 6 w 121"/>
                <a:gd name="T41" fmla="*/ 57 h 171"/>
                <a:gd name="T42" fmla="*/ 20 w 121"/>
                <a:gd name="T43" fmla="*/ 84 h 171"/>
                <a:gd name="T44" fmla="*/ 32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3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93"/>
            <p:cNvSpPr/>
            <p:nvPr/>
          </p:nvSpPr>
          <p:spPr bwMode="auto">
            <a:xfrm>
              <a:off x="6007101" y="3692526"/>
              <a:ext cx="90488" cy="107950"/>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594"/>
            <p:cNvSpPr>
              <a:spLocks noEditPoints="1"/>
            </p:cNvSpPr>
            <p:nvPr/>
          </p:nvSpPr>
          <p:spPr bwMode="auto">
            <a:xfrm>
              <a:off x="5999163" y="3340101"/>
              <a:ext cx="465138" cy="463550"/>
            </a:xfrm>
            <a:custGeom>
              <a:avLst/>
              <a:gdLst>
                <a:gd name="T0" fmla="*/ 62 w 124"/>
                <a:gd name="T1" fmla="*/ 0 h 124"/>
                <a:gd name="T2" fmla="*/ 0 w 124"/>
                <a:gd name="T3" fmla="*/ 62 h 124"/>
                <a:gd name="T4" fmla="*/ 62 w 124"/>
                <a:gd name="T5" fmla="*/ 124 h 124"/>
                <a:gd name="T6" fmla="*/ 124 w 124"/>
                <a:gd name="T7" fmla="*/ 62 h 124"/>
                <a:gd name="T8" fmla="*/ 62 w 124"/>
                <a:gd name="T9" fmla="*/ 0 h 124"/>
                <a:gd name="T10" fmla="*/ 68 w 124"/>
                <a:gd name="T11" fmla="*/ 112 h 124"/>
                <a:gd name="T12" fmla="*/ 68 w 124"/>
                <a:gd name="T13" fmla="*/ 100 h 124"/>
                <a:gd name="T14" fmla="*/ 62 w 124"/>
                <a:gd name="T15" fmla="*/ 101 h 124"/>
                <a:gd name="T16" fmla="*/ 56 w 124"/>
                <a:gd name="T17" fmla="*/ 100 h 124"/>
                <a:gd name="T18" fmla="*/ 56 w 124"/>
                <a:gd name="T19" fmla="*/ 112 h 124"/>
                <a:gd name="T20" fmla="*/ 12 w 124"/>
                <a:gd name="T21" fmla="*/ 67 h 124"/>
                <a:gd name="T22" fmla="*/ 24 w 124"/>
                <a:gd name="T23" fmla="*/ 67 h 124"/>
                <a:gd name="T24" fmla="*/ 23 w 124"/>
                <a:gd name="T25" fmla="*/ 62 h 124"/>
                <a:gd name="T26" fmla="*/ 24 w 124"/>
                <a:gd name="T27" fmla="*/ 56 h 124"/>
                <a:gd name="T28" fmla="*/ 12 w 124"/>
                <a:gd name="T29" fmla="*/ 56 h 124"/>
                <a:gd name="T30" fmla="*/ 56 w 124"/>
                <a:gd name="T31" fmla="*/ 11 h 124"/>
                <a:gd name="T32" fmla="*/ 56 w 124"/>
                <a:gd name="T33" fmla="*/ 23 h 124"/>
                <a:gd name="T34" fmla="*/ 62 w 124"/>
                <a:gd name="T35" fmla="*/ 23 h 124"/>
                <a:gd name="T36" fmla="*/ 68 w 124"/>
                <a:gd name="T37" fmla="*/ 23 h 124"/>
                <a:gd name="T38" fmla="*/ 68 w 124"/>
                <a:gd name="T39" fmla="*/ 11 h 124"/>
                <a:gd name="T40" fmla="*/ 112 w 124"/>
                <a:gd name="T41" fmla="*/ 56 h 124"/>
                <a:gd name="T42" fmla="*/ 101 w 124"/>
                <a:gd name="T43" fmla="*/ 56 h 124"/>
                <a:gd name="T44" fmla="*/ 101 w 124"/>
                <a:gd name="T45" fmla="*/ 62 h 124"/>
                <a:gd name="T46" fmla="*/ 101 w 124"/>
                <a:gd name="T47" fmla="*/ 67 h 124"/>
                <a:gd name="T48" fmla="*/ 112 w 124"/>
                <a:gd name="T49" fmla="*/ 67 h 124"/>
                <a:gd name="T50" fmla="*/ 68 w 124"/>
                <a:gd name="T51"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595"/>
            <p:cNvSpPr/>
            <p:nvPr/>
          </p:nvSpPr>
          <p:spPr bwMode="auto">
            <a:xfrm>
              <a:off x="6138863" y="3409951"/>
              <a:ext cx="33338" cy="38100"/>
            </a:xfrm>
            <a:custGeom>
              <a:avLst/>
              <a:gdLst>
                <a:gd name="T0" fmla="*/ 3 w 9"/>
                <a:gd name="T1" fmla="*/ 10 h 10"/>
                <a:gd name="T2" fmla="*/ 9 w 9"/>
                <a:gd name="T3" fmla="*/ 7 h 10"/>
                <a:gd name="T4" fmla="*/ 6 w 9"/>
                <a:gd name="T5" fmla="*/ 2 h 10"/>
                <a:gd name="T6" fmla="*/ 3 w 9"/>
                <a:gd name="T7" fmla="*/ 0 h 10"/>
                <a:gd name="T8" fmla="*/ 2 w 9"/>
                <a:gd name="T9" fmla="*/ 1 h 10"/>
                <a:gd name="T10" fmla="*/ 0 w 9"/>
                <a:gd name="T11" fmla="*/ 3 h 10"/>
                <a:gd name="T12" fmla="*/ 1 w 9"/>
                <a:gd name="T13" fmla="*/ 5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596"/>
            <p:cNvSpPr/>
            <p:nvPr/>
          </p:nvSpPr>
          <p:spPr bwMode="auto">
            <a:xfrm>
              <a:off x="6292851" y="3409951"/>
              <a:ext cx="33338" cy="38100"/>
            </a:xfrm>
            <a:custGeom>
              <a:avLst/>
              <a:gdLst>
                <a:gd name="T0" fmla="*/ 7 w 9"/>
                <a:gd name="T1" fmla="*/ 1 h 10"/>
                <a:gd name="T2" fmla="*/ 6 w 9"/>
                <a:gd name="T3" fmla="*/ 0 h 10"/>
                <a:gd name="T4" fmla="*/ 3 w 9"/>
                <a:gd name="T5" fmla="*/ 2 h 10"/>
                <a:gd name="T6" fmla="*/ 0 w 9"/>
                <a:gd name="T7" fmla="*/ 7 h 10"/>
                <a:gd name="T8" fmla="*/ 6 w 9"/>
                <a:gd name="T9" fmla="*/ 10 h 10"/>
                <a:gd name="T10" fmla="*/ 9 w 9"/>
                <a:gd name="T11" fmla="*/ 5 h 10"/>
                <a:gd name="T12" fmla="*/ 7 w 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597"/>
            <p:cNvSpPr/>
            <p:nvPr/>
          </p:nvSpPr>
          <p:spPr bwMode="auto">
            <a:xfrm>
              <a:off x="6351588" y="3475038"/>
              <a:ext cx="34925" cy="30163"/>
            </a:xfrm>
            <a:custGeom>
              <a:avLst/>
              <a:gdLst>
                <a:gd name="T0" fmla="*/ 8 w 9"/>
                <a:gd name="T1" fmla="*/ 6 h 8"/>
                <a:gd name="T2" fmla="*/ 9 w 9"/>
                <a:gd name="T3" fmla="*/ 4 h 8"/>
                <a:gd name="T4" fmla="*/ 9 w 9"/>
                <a:gd name="T5" fmla="*/ 1 h 8"/>
                <a:gd name="T6" fmla="*/ 6 w 9"/>
                <a:gd name="T7" fmla="*/ 0 h 8"/>
                <a:gd name="T8" fmla="*/ 5 w 9"/>
                <a:gd name="T9" fmla="*/ 0 h 8"/>
                <a:gd name="T10" fmla="*/ 0 w 9"/>
                <a:gd name="T11" fmla="*/ 3 h 8"/>
                <a:gd name="T12" fmla="*/ 3 w 9"/>
                <a:gd name="T13" fmla="*/ 8 h 8"/>
                <a:gd name="T14" fmla="*/ 8 w 9"/>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598"/>
            <p:cNvSpPr/>
            <p:nvPr/>
          </p:nvSpPr>
          <p:spPr bwMode="auto">
            <a:xfrm>
              <a:off x="6078538" y="3475038"/>
              <a:ext cx="33338" cy="30163"/>
            </a:xfrm>
            <a:custGeom>
              <a:avLst/>
              <a:gdLst>
                <a:gd name="T0" fmla="*/ 3 w 9"/>
                <a:gd name="T1" fmla="*/ 0 h 8"/>
                <a:gd name="T2" fmla="*/ 0 w 9"/>
                <a:gd name="T3" fmla="*/ 1 h 8"/>
                <a:gd name="T4" fmla="*/ 0 w 9"/>
                <a:gd name="T5" fmla="*/ 4 h 8"/>
                <a:gd name="T6" fmla="*/ 1 w 9"/>
                <a:gd name="T7" fmla="*/ 6 h 8"/>
                <a:gd name="T8" fmla="*/ 6 w 9"/>
                <a:gd name="T9" fmla="*/ 8 h 8"/>
                <a:gd name="T10" fmla="*/ 9 w 9"/>
                <a:gd name="T11" fmla="*/ 3 h 8"/>
                <a:gd name="T12" fmla="*/ 4 w 9"/>
                <a:gd name="T13" fmla="*/ 0 h 8"/>
                <a:gd name="T14" fmla="*/ 3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599"/>
            <p:cNvSpPr/>
            <p:nvPr/>
          </p:nvSpPr>
          <p:spPr bwMode="auto">
            <a:xfrm>
              <a:off x="6351588" y="3635376"/>
              <a:ext cx="34925" cy="30163"/>
            </a:xfrm>
            <a:custGeom>
              <a:avLst/>
              <a:gdLst>
                <a:gd name="T0" fmla="*/ 0 w 9"/>
                <a:gd name="T1" fmla="*/ 5 h 8"/>
                <a:gd name="T2" fmla="*/ 5 w 9"/>
                <a:gd name="T3" fmla="*/ 8 h 8"/>
                <a:gd name="T4" fmla="*/ 6 w 9"/>
                <a:gd name="T5" fmla="*/ 8 h 8"/>
                <a:gd name="T6" fmla="*/ 9 w 9"/>
                <a:gd name="T7" fmla="*/ 7 h 8"/>
                <a:gd name="T8" fmla="*/ 9 w 9"/>
                <a:gd name="T9" fmla="*/ 5 h 8"/>
                <a:gd name="T10" fmla="*/ 8 w 9"/>
                <a:gd name="T11" fmla="*/ 3 h 8"/>
                <a:gd name="T12" fmla="*/ 3 w 9"/>
                <a:gd name="T13" fmla="*/ 0 h 8"/>
                <a:gd name="T14" fmla="*/ 0 w 9"/>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00"/>
            <p:cNvSpPr/>
            <p:nvPr/>
          </p:nvSpPr>
          <p:spPr bwMode="auto">
            <a:xfrm>
              <a:off x="6078538" y="3635376"/>
              <a:ext cx="33338" cy="30163"/>
            </a:xfrm>
            <a:custGeom>
              <a:avLst/>
              <a:gdLst>
                <a:gd name="T0" fmla="*/ 1 w 9"/>
                <a:gd name="T1" fmla="*/ 3 h 8"/>
                <a:gd name="T2" fmla="*/ 0 w 9"/>
                <a:gd name="T3" fmla="*/ 5 h 8"/>
                <a:gd name="T4" fmla="*/ 0 w 9"/>
                <a:gd name="T5" fmla="*/ 7 h 8"/>
                <a:gd name="T6" fmla="*/ 3 w 9"/>
                <a:gd name="T7" fmla="*/ 8 h 8"/>
                <a:gd name="T8" fmla="*/ 4 w 9"/>
                <a:gd name="T9" fmla="*/ 8 h 8"/>
                <a:gd name="T10" fmla="*/ 9 w 9"/>
                <a:gd name="T11" fmla="*/ 5 h 8"/>
                <a:gd name="T12" fmla="*/ 6 w 9"/>
                <a:gd name="T13" fmla="*/ 0 h 8"/>
                <a:gd name="T14" fmla="*/ 1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01"/>
            <p:cNvSpPr/>
            <p:nvPr/>
          </p:nvSpPr>
          <p:spPr bwMode="auto">
            <a:xfrm>
              <a:off x="6292851" y="3692526"/>
              <a:ext cx="33338" cy="36513"/>
            </a:xfrm>
            <a:custGeom>
              <a:avLst/>
              <a:gdLst>
                <a:gd name="T0" fmla="*/ 6 w 9"/>
                <a:gd name="T1" fmla="*/ 0 h 10"/>
                <a:gd name="T2" fmla="*/ 0 w 9"/>
                <a:gd name="T3" fmla="*/ 3 h 10"/>
                <a:gd name="T4" fmla="*/ 3 w 9"/>
                <a:gd name="T5" fmla="*/ 8 h 10"/>
                <a:gd name="T6" fmla="*/ 6 w 9"/>
                <a:gd name="T7" fmla="*/ 10 h 10"/>
                <a:gd name="T8" fmla="*/ 7 w 9"/>
                <a:gd name="T9" fmla="*/ 9 h 10"/>
                <a:gd name="T10" fmla="*/ 9 w 9"/>
                <a:gd name="T11" fmla="*/ 5 h 10"/>
                <a:gd name="T12" fmla="*/ 6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02"/>
            <p:cNvSpPr/>
            <p:nvPr/>
          </p:nvSpPr>
          <p:spPr bwMode="auto">
            <a:xfrm>
              <a:off x="6138863" y="3692526"/>
              <a:ext cx="33338" cy="36513"/>
            </a:xfrm>
            <a:custGeom>
              <a:avLst/>
              <a:gdLst>
                <a:gd name="T0" fmla="*/ 1 w 9"/>
                <a:gd name="T1" fmla="*/ 5 h 10"/>
                <a:gd name="T2" fmla="*/ 0 w 9"/>
                <a:gd name="T3" fmla="*/ 8 h 10"/>
                <a:gd name="T4" fmla="*/ 2 w 9"/>
                <a:gd name="T5" fmla="*/ 9 h 10"/>
                <a:gd name="T6" fmla="*/ 3 w 9"/>
                <a:gd name="T7" fmla="*/ 10 h 10"/>
                <a:gd name="T8" fmla="*/ 6 w 9"/>
                <a:gd name="T9" fmla="*/ 8 h 10"/>
                <a:gd name="T10" fmla="*/ 9 w 9"/>
                <a:gd name="T11" fmla="*/ 3 h 10"/>
                <a:gd name="T12" fmla="*/ 3 w 9"/>
                <a:gd name="T13" fmla="*/ 0 h 10"/>
                <a:gd name="T14" fmla="*/ 1 w 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Oval 603"/>
            <p:cNvSpPr>
              <a:spLocks noChangeArrowheads="1"/>
            </p:cNvSpPr>
            <p:nvPr/>
          </p:nvSpPr>
          <p:spPr bwMode="auto">
            <a:xfrm>
              <a:off x="6213476" y="3552826"/>
              <a:ext cx="33338"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604"/>
            <p:cNvSpPr/>
            <p:nvPr/>
          </p:nvSpPr>
          <p:spPr bwMode="auto">
            <a:xfrm>
              <a:off x="6164263" y="3455988"/>
              <a:ext cx="82550" cy="96838"/>
            </a:xfrm>
            <a:custGeom>
              <a:avLst/>
              <a:gdLst>
                <a:gd name="T0" fmla="*/ 22 w 22"/>
                <a:gd name="T1" fmla="*/ 25 h 26"/>
                <a:gd name="T2" fmla="*/ 21 w 22"/>
                <a:gd name="T3" fmla="*/ 7 h 26"/>
                <a:gd name="T4" fmla="*/ 18 w 22"/>
                <a:gd name="T5" fmla="*/ 3 h 26"/>
                <a:gd name="T6" fmla="*/ 14 w 22"/>
                <a:gd name="T7" fmla="*/ 7 h 26"/>
                <a:gd name="T8" fmla="*/ 14 w 22"/>
                <a:gd name="T9" fmla="*/ 17 h 26"/>
                <a:gd name="T10" fmla="*/ 5 w 22"/>
                <a:gd name="T11" fmla="*/ 1 h 26"/>
                <a:gd name="T12" fmla="*/ 2 w 22"/>
                <a:gd name="T13" fmla="*/ 1 h 26"/>
                <a:gd name="T14" fmla="*/ 1 w 22"/>
                <a:gd name="T15" fmla="*/ 4 h 26"/>
                <a:gd name="T16" fmla="*/ 13 w 22"/>
                <a:gd name="T17" fmla="*/ 26 h 26"/>
                <a:gd name="T18" fmla="*/ 18 w 22"/>
                <a:gd name="T19" fmla="*/ 24 h 26"/>
                <a:gd name="T20" fmla="*/ 22 w 22"/>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 name="TextBox 18"/>
          <p:cNvSpPr txBox="1"/>
          <p:nvPr/>
        </p:nvSpPr>
        <p:spPr>
          <a:xfrm>
            <a:off x="1198663" y="4190182"/>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粘贴。</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198661" y="3869914"/>
            <a:ext cx="1313781"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添加说明文字</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1" name="TextBox 20"/>
          <p:cNvSpPr txBox="1"/>
          <p:nvPr/>
        </p:nvSpPr>
        <p:spPr>
          <a:xfrm>
            <a:off x="1198662" y="3459480"/>
            <a:ext cx="590226" cy="523220"/>
          </a:xfrm>
          <a:prstGeom prst="rect">
            <a:avLst/>
          </a:prstGeom>
          <a:noFill/>
        </p:spPr>
        <p:txBody>
          <a:bodyPr wrap="none" rtlCol="0">
            <a:spAutoFit/>
          </a:bodyPr>
          <a:lstStyle/>
          <a:p>
            <a:r>
              <a:rPr lang="en-US" altLang="zh-CN" sz="2800" dirty="0" smtClean="0">
                <a:solidFill>
                  <a:schemeClr val="tx1">
                    <a:lumMod val="50000"/>
                    <a:lumOff val="50000"/>
                  </a:schemeClr>
                </a:solidFill>
                <a:latin typeface="Avant GardeBook" pitchFamily="50" charset="0"/>
              </a:rPr>
              <a:t>01.</a:t>
            </a:r>
            <a:endParaRPr lang="zh-CN" altLang="en-US" sz="2800" dirty="0">
              <a:solidFill>
                <a:schemeClr val="tx1">
                  <a:lumMod val="50000"/>
                  <a:lumOff val="50000"/>
                </a:schemeClr>
              </a:solidFill>
              <a:latin typeface="Avant GardeBook" pitchFamily="50" charset="0"/>
            </a:endParaRPr>
          </a:p>
        </p:txBody>
      </p:sp>
      <p:sp>
        <p:nvSpPr>
          <p:cNvPr id="22" name="椭圆 21"/>
          <p:cNvSpPr/>
          <p:nvPr/>
        </p:nvSpPr>
        <p:spPr>
          <a:xfrm>
            <a:off x="3142878" y="2824535"/>
            <a:ext cx="1584176" cy="1584176"/>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schemeClr val="bg1"/>
                </a:solidFill>
                <a:latin typeface="Avant GardeBook" pitchFamily="50" charset="0"/>
                <a:ea typeface="微软雅黑" panose="020B0503020204020204" pitchFamily="34" charset="-122"/>
              </a:rPr>
              <a:t>3.2</a:t>
            </a:r>
          </a:p>
          <a:p>
            <a:pPr algn="ctr"/>
            <a:r>
              <a:rPr lang="zh-CN" altLang="en-US" sz="1200" dirty="0">
                <a:solidFill>
                  <a:schemeClr val="bg1"/>
                </a:solidFill>
                <a:latin typeface="微软雅黑" panose="020B0503020204020204" pitchFamily="34" charset="-122"/>
                <a:ea typeface="微软雅黑" panose="020B0503020204020204" pitchFamily="34" charset="-122"/>
              </a:rPr>
              <a:t>点击添加标题</a:t>
            </a:r>
          </a:p>
        </p:txBody>
      </p:sp>
      <p:sp>
        <p:nvSpPr>
          <p:cNvPr id="23" name="椭圆 22"/>
          <p:cNvSpPr/>
          <p:nvPr/>
        </p:nvSpPr>
        <p:spPr>
          <a:xfrm>
            <a:off x="4295006" y="2824535"/>
            <a:ext cx="432048" cy="432048"/>
          </a:xfrm>
          <a:prstGeom prst="ellipse">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142879" y="5313909"/>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粘贴。</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142877" y="4993641"/>
            <a:ext cx="1313781"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添加说明文字</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6" name="TextBox 25"/>
          <p:cNvSpPr txBox="1"/>
          <p:nvPr/>
        </p:nvSpPr>
        <p:spPr>
          <a:xfrm>
            <a:off x="3142878" y="4583207"/>
            <a:ext cx="694421" cy="523220"/>
          </a:xfrm>
          <a:prstGeom prst="rect">
            <a:avLst/>
          </a:prstGeom>
          <a:noFill/>
        </p:spPr>
        <p:txBody>
          <a:bodyPr wrap="none" rtlCol="0">
            <a:spAutoFit/>
          </a:bodyPr>
          <a:lstStyle/>
          <a:p>
            <a:r>
              <a:rPr lang="en-US" altLang="zh-CN" sz="2800" dirty="0" smtClean="0">
                <a:solidFill>
                  <a:schemeClr val="tx1">
                    <a:lumMod val="50000"/>
                    <a:lumOff val="50000"/>
                  </a:schemeClr>
                </a:solidFill>
                <a:latin typeface="Avant GardeBook" pitchFamily="50" charset="0"/>
              </a:rPr>
              <a:t>02.</a:t>
            </a:r>
            <a:endParaRPr lang="zh-CN" altLang="en-US" sz="2800" dirty="0">
              <a:solidFill>
                <a:schemeClr val="tx1">
                  <a:lumMod val="50000"/>
                  <a:lumOff val="50000"/>
                </a:schemeClr>
              </a:solidFill>
              <a:latin typeface="Avant GardeBook" pitchFamily="50" charset="0"/>
            </a:endParaRPr>
          </a:p>
        </p:txBody>
      </p:sp>
      <p:sp>
        <p:nvSpPr>
          <p:cNvPr id="27" name="椭圆 26"/>
          <p:cNvSpPr/>
          <p:nvPr/>
        </p:nvSpPr>
        <p:spPr>
          <a:xfrm>
            <a:off x="5375126" y="2178330"/>
            <a:ext cx="1584176" cy="1584176"/>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latin typeface="Avant GardeBook" pitchFamily="50" charset="0"/>
                <a:ea typeface="微软雅黑" panose="020B0503020204020204" pitchFamily="34" charset="-122"/>
              </a:rPr>
              <a:t>1.0</a:t>
            </a:r>
          </a:p>
          <a:p>
            <a:pPr algn="ctr"/>
            <a:r>
              <a:rPr lang="zh-CN" altLang="en-US" sz="1200" dirty="0">
                <a:latin typeface="微软雅黑" panose="020B0503020204020204" pitchFamily="34" charset="-122"/>
                <a:ea typeface="微软雅黑" panose="020B0503020204020204" pitchFamily="34" charset="-122"/>
              </a:rPr>
              <a:t>点击添加标题</a:t>
            </a:r>
          </a:p>
        </p:txBody>
      </p:sp>
      <p:sp>
        <p:nvSpPr>
          <p:cNvPr id="28" name="椭圆 27"/>
          <p:cNvSpPr/>
          <p:nvPr/>
        </p:nvSpPr>
        <p:spPr>
          <a:xfrm>
            <a:off x="6527254" y="2178330"/>
            <a:ext cx="432048" cy="432048"/>
          </a:xfrm>
          <a:prstGeom prst="ellipse">
            <a:avLst/>
          </a:prstGeom>
          <a:gradFill flip="none" rotWithShape="1">
            <a:gsLst>
              <a:gs pos="0">
                <a:srgbClr val="CC6016"/>
              </a:gs>
              <a:gs pos="33000">
                <a:schemeClr val="accent6">
                  <a:lumMod val="75000"/>
                </a:schemeClr>
              </a:gs>
              <a:gs pos="100000">
                <a:srgbClr val="F3A875"/>
              </a:gs>
            </a:gsLst>
            <a:lin ang="16200000" scaled="0"/>
            <a:tileRect/>
          </a:gradFill>
          <a:ln w="9525">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5375127" y="4667704"/>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粘贴。</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5375125" y="4347436"/>
            <a:ext cx="1313781"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添加说明文字</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31" name="TextBox 30"/>
          <p:cNvSpPr txBox="1"/>
          <p:nvPr/>
        </p:nvSpPr>
        <p:spPr>
          <a:xfrm>
            <a:off x="5375126" y="3937002"/>
            <a:ext cx="696024" cy="523220"/>
          </a:xfrm>
          <a:prstGeom prst="rect">
            <a:avLst/>
          </a:prstGeom>
          <a:noFill/>
        </p:spPr>
        <p:txBody>
          <a:bodyPr wrap="none" rtlCol="0">
            <a:spAutoFit/>
          </a:bodyPr>
          <a:lstStyle/>
          <a:p>
            <a:r>
              <a:rPr lang="en-US" altLang="zh-CN" sz="2800" dirty="0" smtClean="0">
                <a:solidFill>
                  <a:schemeClr val="tx1">
                    <a:lumMod val="50000"/>
                    <a:lumOff val="50000"/>
                  </a:schemeClr>
                </a:solidFill>
                <a:latin typeface="Avant GardeBook" pitchFamily="50" charset="0"/>
              </a:rPr>
              <a:t>03.</a:t>
            </a:r>
            <a:endParaRPr lang="zh-CN" altLang="en-US" sz="2800" dirty="0">
              <a:solidFill>
                <a:schemeClr val="tx1">
                  <a:lumMod val="50000"/>
                  <a:lumOff val="50000"/>
                </a:schemeClr>
              </a:solidFill>
              <a:latin typeface="Avant GardeBook" pitchFamily="50" charset="0"/>
            </a:endParaRPr>
          </a:p>
        </p:txBody>
      </p:sp>
      <p:sp>
        <p:nvSpPr>
          <p:cNvPr id="32" name="椭圆 31"/>
          <p:cNvSpPr/>
          <p:nvPr/>
        </p:nvSpPr>
        <p:spPr>
          <a:xfrm>
            <a:off x="7535366" y="1713012"/>
            <a:ext cx="1584176" cy="1584176"/>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schemeClr val="tx1">
                    <a:lumMod val="50000"/>
                    <a:lumOff val="50000"/>
                  </a:schemeClr>
                </a:solidFill>
                <a:latin typeface="Avant GardeBook" pitchFamily="50" charset="0"/>
                <a:ea typeface="微软雅黑" panose="020B0503020204020204" pitchFamily="34" charset="-122"/>
              </a:rPr>
              <a:t>5.3</a:t>
            </a:r>
          </a:p>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p>
        </p:txBody>
      </p:sp>
      <p:sp>
        <p:nvSpPr>
          <p:cNvPr id="33" name="椭圆 32"/>
          <p:cNvSpPr/>
          <p:nvPr/>
        </p:nvSpPr>
        <p:spPr>
          <a:xfrm>
            <a:off x="8687494" y="1713012"/>
            <a:ext cx="432048" cy="432048"/>
          </a:xfrm>
          <a:prstGeom prst="ellipse">
            <a:avLst/>
          </a:prstGeom>
          <a:gradFill flip="none" rotWithShape="1">
            <a:gsLst>
              <a:gs pos="0">
                <a:srgbClr val="CC6016"/>
              </a:gs>
              <a:gs pos="33000">
                <a:schemeClr val="accent6">
                  <a:lumMod val="75000"/>
                </a:schemeClr>
              </a:gs>
              <a:gs pos="100000">
                <a:srgbClr val="F3A875"/>
              </a:gs>
            </a:gsLst>
            <a:lin ang="16200000" scaled="0"/>
            <a:tileRect/>
          </a:gradFill>
          <a:ln w="9525">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7535367" y="4202386"/>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粘贴。</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7535365" y="3882118"/>
            <a:ext cx="1313781"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添加说明文字</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36" name="TextBox 35"/>
          <p:cNvSpPr txBox="1"/>
          <p:nvPr/>
        </p:nvSpPr>
        <p:spPr>
          <a:xfrm>
            <a:off x="7535366" y="3471684"/>
            <a:ext cx="710451" cy="523220"/>
          </a:xfrm>
          <a:prstGeom prst="rect">
            <a:avLst/>
          </a:prstGeom>
          <a:noFill/>
        </p:spPr>
        <p:txBody>
          <a:bodyPr wrap="none" rtlCol="0">
            <a:spAutoFit/>
          </a:bodyPr>
          <a:lstStyle/>
          <a:p>
            <a:r>
              <a:rPr lang="en-US" altLang="zh-CN" sz="2800" dirty="0" smtClean="0">
                <a:solidFill>
                  <a:schemeClr val="tx1">
                    <a:lumMod val="50000"/>
                    <a:lumOff val="50000"/>
                  </a:schemeClr>
                </a:solidFill>
                <a:latin typeface="Avant GardeBook" pitchFamily="50" charset="0"/>
              </a:rPr>
              <a:t>04.</a:t>
            </a:r>
            <a:endParaRPr lang="zh-CN" altLang="en-US" sz="2800" dirty="0">
              <a:solidFill>
                <a:schemeClr val="tx1">
                  <a:lumMod val="50000"/>
                  <a:lumOff val="50000"/>
                </a:schemeClr>
              </a:solidFill>
              <a:latin typeface="Avant GardeBook" pitchFamily="50" charset="0"/>
            </a:endParaRPr>
          </a:p>
        </p:txBody>
      </p:sp>
      <p:sp>
        <p:nvSpPr>
          <p:cNvPr id="37" name="椭圆 36"/>
          <p:cNvSpPr/>
          <p:nvPr/>
        </p:nvSpPr>
        <p:spPr>
          <a:xfrm>
            <a:off x="9479582" y="2763260"/>
            <a:ext cx="1584176" cy="1584176"/>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schemeClr val="bg1"/>
                </a:solidFill>
                <a:latin typeface="Avant GardeBook" pitchFamily="50" charset="0"/>
                <a:ea typeface="微软雅黑" panose="020B0503020204020204" pitchFamily="34" charset="-122"/>
              </a:rPr>
              <a:t>8.8</a:t>
            </a:r>
          </a:p>
          <a:p>
            <a:pPr algn="ctr"/>
            <a:r>
              <a:rPr lang="zh-CN" altLang="en-US" sz="1200" dirty="0">
                <a:solidFill>
                  <a:schemeClr val="bg1"/>
                </a:solidFill>
                <a:latin typeface="微软雅黑" panose="020B0503020204020204" pitchFamily="34" charset="-122"/>
                <a:ea typeface="微软雅黑" panose="020B0503020204020204" pitchFamily="34" charset="-122"/>
              </a:rPr>
              <a:t>点击添加标题</a:t>
            </a:r>
          </a:p>
        </p:txBody>
      </p:sp>
      <p:sp>
        <p:nvSpPr>
          <p:cNvPr id="38" name="椭圆 37"/>
          <p:cNvSpPr/>
          <p:nvPr/>
        </p:nvSpPr>
        <p:spPr>
          <a:xfrm>
            <a:off x="10631710" y="2763260"/>
            <a:ext cx="432048" cy="432048"/>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9525">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39" name="TextBox 38"/>
          <p:cNvSpPr txBox="1"/>
          <p:nvPr/>
        </p:nvSpPr>
        <p:spPr>
          <a:xfrm>
            <a:off x="9479583" y="5283114"/>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粘贴。</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9479581" y="4901886"/>
            <a:ext cx="1313781"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添加说明文字</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1" name="TextBox 40"/>
          <p:cNvSpPr txBox="1"/>
          <p:nvPr/>
        </p:nvSpPr>
        <p:spPr>
          <a:xfrm>
            <a:off x="9479582" y="4521932"/>
            <a:ext cx="708848" cy="523220"/>
          </a:xfrm>
          <a:prstGeom prst="rect">
            <a:avLst/>
          </a:prstGeom>
          <a:noFill/>
        </p:spPr>
        <p:txBody>
          <a:bodyPr wrap="none" rtlCol="0">
            <a:spAutoFit/>
          </a:bodyPr>
          <a:lstStyle/>
          <a:p>
            <a:r>
              <a:rPr lang="en-US" altLang="zh-CN" sz="2800" dirty="0" smtClean="0">
                <a:solidFill>
                  <a:schemeClr val="tx1">
                    <a:lumMod val="50000"/>
                    <a:lumOff val="50000"/>
                  </a:schemeClr>
                </a:solidFill>
                <a:latin typeface="Avant GardeBook" pitchFamily="50" charset="0"/>
              </a:rPr>
              <a:t>05.</a:t>
            </a:r>
            <a:endParaRPr lang="zh-CN" altLang="en-US" sz="2800" dirty="0">
              <a:solidFill>
                <a:schemeClr val="tx1">
                  <a:lumMod val="50000"/>
                  <a:lumOff val="50000"/>
                </a:schemeClr>
              </a:solidFill>
              <a:latin typeface="Avant GardeBook" pitchFamily="50" charset="0"/>
            </a:endParaRPr>
          </a:p>
        </p:txBody>
      </p:sp>
      <p:grpSp>
        <p:nvGrpSpPr>
          <p:cNvPr id="42" name="组合 41"/>
          <p:cNvGrpSpPr/>
          <p:nvPr/>
        </p:nvGrpSpPr>
        <p:grpSpPr>
          <a:xfrm>
            <a:off x="10745365" y="2849600"/>
            <a:ext cx="204739" cy="259369"/>
            <a:chOff x="8950326" y="1212851"/>
            <a:chExt cx="636588" cy="806450"/>
          </a:xfrm>
          <a:solidFill>
            <a:schemeClr val="bg1"/>
          </a:solidFill>
        </p:grpSpPr>
        <p:sp>
          <p:nvSpPr>
            <p:cNvPr id="43" name="Freeform 605"/>
            <p:cNvSpPr/>
            <p:nvPr/>
          </p:nvSpPr>
          <p:spPr bwMode="auto">
            <a:xfrm>
              <a:off x="90408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06"/>
            <p:cNvSpPr/>
            <p:nvPr/>
          </p:nvSpPr>
          <p:spPr bwMode="auto">
            <a:xfrm>
              <a:off x="9120188"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07"/>
            <p:cNvSpPr/>
            <p:nvPr/>
          </p:nvSpPr>
          <p:spPr bwMode="auto">
            <a:xfrm>
              <a:off x="9032876" y="1438276"/>
              <a:ext cx="106363" cy="120650"/>
            </a:xfrm>
            <a:custGeom>
              <a:avLst/>
              <a:gdLst>
                <a:gd name="T0" fmla="*/ 25 w 28"/>
                <a:gd name="T1" fmla="*/ 11 h 32"/>
                <a:gd name="T2" fmla="*/ 20 w 28"/>
                <a:gd name="T3" fmla="*/ 30 h 32"/>
                <a:gd name="T4" fmla="*/ 3 w 28"/>
                <a:gd name="T5" fmla="*/ 21 h 32"/>
                <a:gd name="T6" fmla="*/ 9 w 28"/>
                <a:gd name="T7" fmla="*/ 2 h 32"/>
                <a:gd name="T8" fmla="*/ 25 w 28"/>
                <a:gd name="T9" fmla="*/ 11 h 32"/>
              </a:gdLst>
              <a:ahLst/>
              <a:cxnLst>
                <a:cxn ang="0">
                  <a:pos x="T0" y="T1"/>
                </a:cxn>
                <a:cxn ang="0">
                  <a:pos x="T2" y="T3"/>
                </a:cxn>
                <a:cxn ang="0">
                  <a:pos x="T4" y="T5"/>
                </a:cxn>
                <a:cxn ang="0">
                  <a:pos x="T6" y="T7"/>
                </a:cxn>
                <a:cxn ang="0">
                  <a:pos x="T8" y="T9"/>
                </a:cxn>
              </a:cxnLst>
              <a:rect l="0" t="0" r="r" b="b"/>
              <a:pathLst>
                <a:path w="28" h="32">
                  <a:moveTo>
                    <a:pt x="25" y="11"/>
                  </a:moveTo>
                  <a:cubicBezTo>
                    <a:pt x="28" y="19"/>
                    <a:pt x="26" y="27"/>
                    <a:pt x="20" y="30"/>
                  </a:cubicBezTo>
                  <a:cubicBezTo>
                    <a:pt x="14" y="32"/>
                    <a:pt x="6" y="28"/>
                    <a:pt x="3" y="21"/>
                  </a:cubicBezTo>
                  <a:cubicBezTo>
                    <a:pt x="0" y="13"/>
                    <a:pt x="2" y="5"/>
                    <a:pt x="9" y="2"/>
                  </a:cubicBezTo>
                  <a:cubicBezTo>
                    <a:pt x="15" y="0"/>
                    <a:pt x="22" y="4"/>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Rectangle 608"/>
            <p:cNvSpPr>
              <a:spLocks noChangeArrowheads="1"/>
            </p:cNvSpPr>
            <p:nvPr/>
          </p:nvSpPr>
          <p:spPr bwMode="auto">
            <a:xfrm>
              <a:off x="9112251"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Freeform 609"/>
            <p:cNvSpPr/>
            <p:nvPr/>
          </p:nvSpPr>
          <p:spPr bwMode="auto">
            <a:xfrm>
              <a:off x="8950326" y="1449388"/>
              <a:ext cx="319088" cy="363538"/>
            </a:xfrm>
            <a:custGeom>
              <a:avLst/>
              <a:gdLst>
                <a:gd name="T0" fmla="*/ 69 w 85"/>
                <a:gd name="T1" fmla="*/ 0 h 97"/>
                <a:gd name="T2" fmla="*/ 63 w 85"/>
                <a:gd name="T3" fmla="*/ 23 h 97"/>
                <a:gd name="T4" fmla="*/ 46 w 85"/>
                <a:gd name="T5" fmla="*/ 28 h 97"/>
                <a:gd name="T6" fmla="*/ 45 w 85"/>
                <a:gd name="T7" fmla="*/ 28 h 97"/>
                <a:gd name="T8" fmla="*/ 49 w 85"/>
                <a:gd name="T9" fmla="*/ 33 h 97"/>
                <a:gd name="T10" fmla="*/ 45 w 85"/>
                <a:gd name="T11" fmla="*/ 37 h 97"/>
                <a:gd name="T12" fmla="*/ 48 w 85"/>
                <a:gd name="T13" fmla="*/ 42 h 97"/>
                <a:gd name="T14" fmla="*/ 43 w 85"/>
                <a:gd name="T15" fmla="*/ 69 h 97"/>
                <a:gd name="T16" fmla="*/ 43 w 85"/>
                <a:gd name="T17" fmla="*/ 69 h 97"/>
                <a:gd name="T18" fmla="*/ 43 w 85"/>
                <a:gd name="T19" fmla="*/ 69 h 97"/>
                <a:gd name="T20" fmla="*/ 43 w 85"/>
                <a:gd name="T21" fmla="*/ 69 h 97"/>
                <a:gd name="T22" fmla="*/ 43 w 85"/>
                <a:gd name="T23" fmla="*/ 69 h 97"/>
                <a:gd name="T24" fmla="*/ 33 w 85"/>
                <a:gd name="T25" fmla="*/ 43 h 97"/>
                <a:gd name="T26" fmla="*/ 34 w 85"/>
                <a:gd name="T27" fmla="*/ 38 h 97"/>
                <a:gd name="T28" fmla="*/ 30 w 85"/>
                <a:gd name="T29" fmla="*/ 35 h 97"/>
                <a:gd name="T30" fmla="*/ 33 w 85"/>
                <a:gd name="T31" fmla="*/ 30 h 97"/>
                <a:gd name="T32" fmla="*/ 22 w 85"/>
                <a:gd name="T33" fmla="*/ 32 h 97"/>
                <a:gd name="T34" fmla="*/ 19 w 85"/>
                <a:gd name="T35" fmla="*/ 36 h 97"/>
                <a:gd name="T36" fmla="*/ 6 w 85"/>
                <a:gd name="T37" fmla="*/ 63 h 97"/>
                <a:gd name="T38" fmla="*/ 0 w 85"/>
                <a:gd name="T39" fmla="*/ 94 h 97"/>
                <a:gd name="T40" fmla="*/ 17 w 85"/>
                <a:gd name="T41" fmla="*/ 97 h 97"/>
                <a:gd name="T42" fmla="*/ 20 w 85"/>
                <a:gd name="T43" fmla="*/ 69 h 97"/>
                <a:gd name="T44" fmla="*/ 21 w 85"/>
                <a:gd name="T45" fmla="*/ 66 h 97"/>
                <a:gd name="T46" fmla="*/ 23 w 85"/>
                <a:gd name="T47" fmla="*/ 95 h 97"/>
                <a:gd name="T48" fmla="*/ 23 w 85"/>
                <a:gd name="T49" fmla="*/ 96 h 97"/>
                <a:gd name="T50" fmla="*/ 58 w 85"/>
                <a:gd name="T51" fmla="*/ 93 h 97"/>
                <a:gd name="T52" fmla="*/ 58 w 85"/>
                <a:gd name="T53" fmla="*/ 93 h 97"/>
                <a:gd name="T54" fmla="*/ 53 w 85"/>
                <a:gd name="T55" fmla="*/ 41 h 97"/>
                <a:gd name="T56" fmla="*/ 62 w 85"/>
                <a:gd name="T57" fmla="*/ 39 h 97"/>
                <a:gd name="T58" fmla="*/ 71 w 85"/>
                <a:gd name="T59" fmla="*/ 37 h 97"/>
                <a:gd name="T60" fmla="*/ 72 w 85"/>
                <a:gd name="T61" fmla="*/ 37 h 97"/>
                <a:gd name="T62" fmla="*/ 77 w 85"/>
                <a:gd name="T63" fmla="*/ 31 h 97"/>
                <a:gd name="T64" fmla="*/ 77 w 85"/>
                <a:gd name="T65" fmla="*/ 31 h 97"/>
                <a:gd name="T66" fmla="*/ 77 w 85"/>
                <a:gd name="T67" fmla="*/ 31 h 97"/>
                <a:gd name="T68" fmla="*/ 77 w 85"/>
                <a:gd name="T69" fmla="*/ 31 h 97"/>
                <a:gd name="T70" fmla="*/ 77 w 85"/>
                <a:gd name="T71" fmla="*/ 30 h 97"/>
                <a:gd name="T72" fmla="*/ 78 w 85"/>
                <a:gd name="T73" fmla="*/ 29 h 97"/>
                <a:gd name="T74" fmla="*/ 85 w 85"/>
                <a:gd name="T75" fmla="*/ 4 h 97"/>
                <a:gd name="T76" fmla="*/ 69 w 85"/>
                <a:gd name="T7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97">
                  <a:moveTo>
                    <a:pt x="69" y="0"/>
                  </a:moveTo>
                  <a:cubicBezTo>
                    <a:pt x="63" y="23"/>
                    <a:pt x="63" y="23"/>
                    <a:pt x="63" y="23"/>
                  </a:cubicBezTo>
                  <a:cubicBezTo>
                    <a:pt x="46" y="28"/>
                    <a:pt x="46" y="28"/>
                    <a:pt x="46" y="28"/>
                  </a:cubicBezTo>
                  <a:cubicBezTo>
                    <a:pt x="46" y="28"/>
                    <a:pt x="46" y="28"/>
                    <a:pt x="45" y="28"/>
                  </a:cubicBezTo>
                  <a:cubicBezTo>
                    <a:pt x="49" y="33"/>
                    <a:pt x="49" y="33"/>
                    <a:pt x="49" y="33"/>
                  </a:cubicBezTo>
                  <a:cubicBezTo>
                    <a:pt x="45" y="37"/>
                    <a:pt x="45" y="37"/>
                    <a:pt x="45" y="37"/>
                  </a:cubicBezTo>
                  <a:cubicBezTo>
                    <a:pt x="48" y="42"/>
                    <a:pt x="48" y="42"/>
                    <a:pt x="48" y="42"/>
                  </a:cubicBezTo>
                  <a:cubicBezTo>
                    <a:pt x="43" y="69"/>
                    <a:pt x="43" y="69"/>
                    <a:pt x="43" y="69"/>
                  </a:cubicBezTo>
                  <a:cubicBezTo>
                    <a:pt x="43" y="69"/>
                    <a:pt x="43" y="69"/>
                    <a:pt x="43" y="69"/>
                  </a:cubicBezTo>
                  <a:cubicBezTo>
                    <a:pt x="43" y="69"/>
                    <a:pt x="43" y="69"/>
                    <a:pt x="43" y="69"/>
                  </a:cubicBezTo>
                  <a:cubicBezTo>
                    <a:pt x="43" y="69"/>
                    <a:pt x="43" y="69"/>
                    <a:pt x="43" y="69"/>
                  </a:cubicBezTo>
                  <a:cubicBezTo>
                    <a:pt x="43" y="69"/>
                    <a:pt x="43" y="69"/>
                    <a:pt x="43" y="69"/>
                  </a:cubicBezTo>
                  <a:cubicBezTo>
                    <a:pt x="33" y="43"/>
                    <a:pt x="33" y="43"/>
                    <a:pt x="33" y="43"/>
                  </a:cubicBezTo>
                  <a:cubicBezTo>
                    <a:pt x="34" y="38"/>
                    <a:pt x="34" y="38"/>
                    <a:pt x="34" y="38"/>
                  </a:cubicBezTo>
                  <a:cubicBezTo>
                    <a:pt x="30" y="35"/>
                    <a:pt x="30" y="35"/>
                    <a:pt x="30" y="35"/>
                  </a:cubicBezTo>
                  <a:cubicBezTo>
                    <a:pt x="33" y="30"/>
                    <a:pt x="33" y="30"/>
                    <a:pt x="33" y="30"/>
                  </a:cubicBezTo>
                  <a:cubicBezTo>
                    <a:pt x="31" y="31"/>
                    <a:pt x="23" y="32"/>
                    <a:pt x="22" y="32"/>
                  </a:cubicBezTo>
                  <a:cubicBezTo>
                    <a:pt x="21" y="32"/>
                    <a:pt x="20" y="35"/>
                    <a:pt x="19" y="36"/>
                  </a:cubicBezTo>
                  <a:cubicBezTo>
                    <a:pt x="6" y="63"/>
                    <a:pt x="6" y="63"/>
                    <a:pt x="6" y="63"/>
                  </a:cubicBezTo>
                  <a:cubicBezTo>
                    <a:pt x="3" y="77"/>
                    <a:pt x="2" y="84"/>
                    <a:pt x="0" y="94"/>
                  </a:cubicBezTo>
                  <a:cubicBezTo>
                    <a:pt x="6" y="95"/>
                    <a:pt x="12" y="96"/>
                    <a:pt x="17" y="97"/>
                  </a:cubicBezTo>
                  <a:cubicBezTo>
                    <a:pt x="18" y="88"/>
                    <a:pt x="20" y="74"/>
                    <a:pt x="20" y="69"/>
                  </a:cubicBezTo>
                  <a:cubicBezTo>
                    <a:pt x="21" y="66"/>
                    <a:pt x="21" y="66"/>
                    <a:pt x="21" y="66"/>
                  </a:cubicBezTo>
                  <a:cubicBezTo>
                    <a:pt x="22" y="76"/>
                    <a:pt x="23" y="86"/>
                    <a:pt x="23" y="95"/>
                  </a:cubicBezTo>
                  <a:cubicBezTo>
                    <a:pt x="23" y="96"/>
                    <a:pt x="23" y="96"/>
                    <a:pt x="23" y="96"/>
                  </a:cubicBezTo>
                  <a:cubicBezTo>
                    <a:pt x="35" y="95"/>
                    <a:pt x="46" y="94"/>
                    <a:pt x="58" y="93"/>
                  </a:cubicBezTo>
                  <a:cubicBezTo>
                    <a:pt x="58" y="93"/>
                    <a:pt x="58" y="93"/>
                    <a:pt x="58" y="93"/>
                  </a:cubicBezTo>
                  <a:cubicBezTo>
                    <a:pt x="57" y="75"/>
                    <a:pt x="55" y="58"/>
                    <a:pt x="53" y="41"/>
                  </a:cubicBezTo>
                  <a:cubicBezTo>
                    <a:pt x="62" y="39"/>
                    <a:pt x="62" y="39"/>
                    <a:pt x="62" y="39"/>
                  </a:cubicBezTo>
                  <a:cubicBezTo>
                    <a:pt x="71" y="37"/>
                    <a:pt x="71" y="37"/>
                    <a:pt x="71" y="37"/>
                  </a:cubicBezTo>
                  <a:cubicBezTo>
                    <a:pt x="72" y="37"/>
                    <a:pt x="72" y="37"/>
                    <a:pt x="72" y="37"/>
                  </a:cubicBezTo>
                  <a:cubicBezTo>
                    <a:pt x="77" y="31"/>
                    <a:pt x="77" y="31"/>
                    <a:pt x="77" y="31"/>
                  </a:cubicBezTo>
                  <a:cubicBezTo>
                    <a:pt x="77" y="31"/>
                    <a:pt x="77" y="31"/>
                    <a:pt x="77" y="31"/>
                  </a:cubicBezTo>
                  <a:cubicBezTo>
                    <a:pt x="77" y="31"/>
                    <a:pt x="77" y="31"/>
                    <a:pt x="77" y="31"/>
                  </a:cubicBezTo>
                  <a:cubicBezTo>
                    <a:pt x="77" y="31"/>
                    <a:pt x="77" y="31"/>
                    <a:pt x="77" y="31"/>
                  </a:cubicBezTo>
                  <a:cubicBezTo>
                    <a:pt x="77" y="30"/>
                    <a:pt x="77" y="30"/>
                    <a:pt x="77" y="30"/>
                  </a:cubicBezTo>
                  <a:cubicBezTo>
                    <a:pt x="78" y="29"/>
                    <a:pt x="78" y="29"/>
                    <a:pt x="78" y="29"/>
                  </a:cubicBezTo>
                  <a:cubicBezTo>
                    <a:pt x="85" y="4"/>
                    <a:pt x="85" y="4"/>
                    <a:pt x="85" y="4"/>
                  </a:cubicBezTo>
                  <a:cubicBezTo>
                    <a:pt x="80" y="3"/>
                    <a:pt x="74" y="1"/>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10"/>
            <p:cNvSpPr/>
            <p:nvPr/>
          </p:nvSpPr>
          <p:spPr bwMode="auto">
            <a:xfrm>
              <a:off x="9090026" y="1558926"/>
              <a:ext cx="19050" cy="33338"/>
            </a:xfrm>
            <a:custGeom>
              <a:avLst/>
              <a:gdLst>
                <a:gd name="T0" fmla="*/ 9 w 12"/>
                <a:gd name="T1" fmla="*/ 0 h 21"/>
                <a:gd name="T2" fmla="*/ 12 w 12"/>
                <a:gd name="T3" fmla="*/ 11 h 21"/>
                <a:gd name="T4" fmla="*/ 7 w 12"/>
                <a:gd name="T5" fmla="*/ 21 h 21"/>
                <a:gd name="T6" fmla="*/ 0 w 12"/>
                <a:gd name="T7" fmla="*/ 14 h 21"/>
                <a:gd name="T8" fmla="*/ 2 w 12"/>
                <a:gd name="T9" fmla="*/ 0 h 21"/>
                <a:gd name="T10" fmla="*/ 9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9" y="0"/>
                  </a:moveTo>
                  <a:lnTo>
                    <a:pt x="12" y="11"/>
                  </a:lnTo>
                  <a:lnTo>
                    <a:pt x="7" y="21"/>
                  </a:lnTo>
                  <a:lnTo>
                    <a:pt x="0" y="14"/>
                  </a:lnTo>
                  <a:lnTo>
                    <a:pt x="2"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11"/>
            <p:cNvSpPr/>
            <p:nvPr/>
          </p:nvSpPr>
          <p:spPr bwMode="auto">
            <a:xfrm>
              <a:off x="9093201" y="1581151"/>
              <a:ext cx="30163" cy="138113"/>
            </a:xfrm>
            <a:custGeom>
              <a:avLst/>
              <a:gdLst>
                <a:gd name="T0" fmla="*/ 10 w 19"/>
                <a:gd name="T1" fmla="*/ 0 h 87"/>
                <a:gd name="T2" fmla="*/ 19 w 19"/>
                <a:gd name="T3" fmla="*/ 80 h 87"/>
                <a:gd name="T4" fmla="*/ 12 w 19"/>
                <a:gd name="T5" fmla="*/ 87 h 87"/>
                <a:gd name="T6" fmla="*/ 5 w 19"/>
                <a:gd name="T7" fmla="*/ 80 h 87"/>
                <a:gd name="T8" fmla="*/ 0 w 19"/>
                <a:gd name="T9" fmla="*/ 0 h 87"/>
                <a:gd name="T10" fmla="*/ 10 w 19"/>
                <a:gd name="T11" fmla="*/ 0 h 87"/>
              </a:gdLst>
              <a:ahLst/>
              <a:cxnLst>
                <a:cxn ang="0">
                  <a:pos x="T0" y="T1"/>
                </a:cxn>
                <a:cxn ang="0">
                  <a:pos x="T2" y="T3"/>
                </a:cxn>
                <a:cxn ang="0">
                  <a:pos x="T4" y="T5"/>
                </a:cxn>
                <a:cxn ang="0">
                  <a:pos x="T6" y="T7"/>
                </a:cxn>
                <a:cxn ang="0">
                  <a:pos x="T8" y="T9"/>
                </a:cxn>
                <a:cxn ang="0">
                  <a:pos x="T10" y="T11"/>
                </a:cxn>
              </a:cxnLst>
              <a:rect l="0" t="0" r="r" b="b"/>
              <a:pathLst>
                <a:path w="19" h="87">
                  <a:moveTo>
                    <a:pt x="10" y="0"/>
                  </a:moveTo>
                  <a:lnTo>
                    <a:pt x="19" y="80"/>
                  </a:lnTo>
                  <a:lnTo>
                    <a:pt x="12" y="87"/>
                  </a:lnTo>
                  <a:lnTo>
                    <a:pt x="5" y="80"/>
                  </a:lnTo>
                  <a:lnTo>
                    <a:pt x="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12"/>
            <p:cNvSpPr/>
            <p:nvPr/>
          </p:nvSpPr>
          <p:spPr bwMode="auto">
            <a:xfrm>
              <a:off x="94345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13"/>
            <p:cNvSpPr/>
            <p:nvPr/>
          </p:nvSpPr>
          <p:spPr bwMode="auto">
            <a:xfrm>
              <a:off x="9390063"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14"/>
            <p:cNvSpPr/>
            <p:nvPr/>
          </p:nvSpPr>
          <p:spPr bwMode="auto">
            <a:xfrm>
              <a:off x="9409113" y="1438276"/>
              <a:ext cx="104775" cy="120650"/>
            </a:xfrm>
            <a:custGeom>
              <a:avLst/>
              <a:gdLst>
                <a:gd name="T0" fmla="*/ 3 w 28"/>
                <a:gd name="T1" fmla="*/ 11 h 32"/>
                <a:gd name="T2" fmla="*/ 8 w 28"/>
                <a:gd name="T3" fmla="*/ 30 h 32"/>
                <a:gd name="T4" fmla="*/ 25 w 28"/>
                <a:gd name="T5" fmla="*/ 21 h 32"/>
                <a:gd name="T6" fmla="*/ 20 w 28"/>
                <a:gd name="T7" fmla="*/ 2 h 32"/>
                <a:gd name="T8" fmla="*/ 3 w 28"/>
                <a:gd name="T9" fmla="*/ 11 h 32"/>
              </a:gdLst>
              <a:ahLst/>
              <a:cxnLst>
                <a:cxn ang="0">
                  <a:pos x="T0" y="T1"/>
                </a:cxn>
                <a:cxn ang="0">
                  <a:pos x="T2" y="T3"/>
                </a:cxn>
                <a:cxn ang="0">
                  <a:pos x="T4" y="T5"/>
                </a:cxn>
                <a:cxn ang="0">
                  <a:pos x="T6" y="T7"/>
                </a:cxn>
                <a:cxn ang="0">
                  <a:pos x="T8" y="T9"/>
                </a:cxn>
              </a:cxnLst>
              <a:rect l="0" t="0" r="r" b="b"/>
              <a:pathLst>
                <a:path w="28" h="32">
                  <a:moveTo>
                    <a:pt x="3" y="11"/>
                  </a:moveTo>
                  <a:cubicBezTo>
                    <a:pt x="0" y="19"/>
                    <a:pt x="2" y="27"/>
                    <a:pt x="8" y="30"/>
                  </a:cubicBezTo>
                  <a:cubicBezTo>
                    <a:pt x="14" y="32"/>
                    <a:pt x="22" y="28"/>
                    <a:pt x="25" y="21"/>
                  </a:cubicBezTo>
                  <a:cubicBezTo>
                    <a:pt x="28" y="13"/>
                    <a:pt x="26" y="5"/>
                    <a:pt x="20" y="2"/>
                  </a:cubicBezTo>
                  <a:cubicBezTo>
                    <a:pt x="14" y="0"/>
                    <a:pt x="6" y="4"/>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Rectangle 615"/>
            <p:cNvSpPr>
              <a:spLocks noChangeArrowheads="1"/>
            </p:cNvSpPr>
            <p:nvPr/>
          </p:nvSpPr>
          <p:spPr bwMode="auto">
            <a:xfrm>
              <a:off x="9585326" y="16700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616"/>
            <p:cNvSpPr>
              <a:spLocks noChangeArrowheads="1"/>
            </p:cNvSpPr>
            <p:nvPr/>
          </p:nvSpPr>
          <p:spPr bwMode="auto">
            <a:xfrm>
              <a:off x="9434513"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Freeform 617"/>
            <p:cNvSpPr>
              <a:spLocks noEditPoints="1"/>
            </p:cNvSpPr>
            <p:nvPr/>
          </p:nvSpPr>
          <p:spPr bwMode="auto">
            <a:xfrm>
              <a:off x="9255126" y="1441451"/>
              <a:ext cx="330200" cy="371475"/>
            </a:xfrm>
            <a:custGeom>
              <a:avLst/>
              <a:gdLst>
                <a:gd name="T0" fmla="*/ 88 w 88"/>
                <a:gd name="T1" fmla="*/ 62 h 99"/>
                <a:gd name="T2" fmla="*/ 86 w 88"/>
                <a:gd name="T3" fmla="*/ 60 h 99"/>
                <a:gd name="T4" fmla="*/ 84 w 88"/>
                <a:gd name="T5" fmla="*/ 57 h 99"/>
                <a:gd name="T6" fmla="*/ 80 w 88"/>
                <a:gd name="T7" fmla="*/ 50 h 99"/>
                <a:gd name="T8" fmla="*/ 72 w 88"/>
                <a:gd name="T9" fmla="*/ 37 h 99"/>
                <a:gd name="T10" fmla="*/ 70 w 88"/>
                <a:gd name="T11" fmla="*/ 35 h 99"/>
                <a:gd name="T12" fmla="*/ 69 w 88"/>
                <a:gd name="T13" fmla="*/ 34 h 99"/>
                <a:gd name="T14" fmla="*/ 69 w 88"/>
                <a:gd name="T15" fmla="*/ 34 h 99"/>
                <a:gd name="T16" fmla="*/ 57 w 88"/>
                <a:gd name="T17" fmla="*/ 32 h 99"/>
                <a:gd name="T18" fmla="*/ 59 w 88"/>
                <a:gd name="T19" fmla="*/ 37 h 99"/>
                <a:gd name="T20" fmla="*/ 55 w 88"/>
                <a:gd name="T21" fmla="*/ 40 h 99"/>
                <a:gd name="T22" fmla="*/ 57 w 88"/>
                <a:gd name="T23" fmla="*/ 45 h 99"/>
                <a:gd name="T24" fmla="*/ 48 w 88"/>
                <a:gd name="T25" fmla="*/ 71 h 99"/>
                <a:gd name="T26" fmla="*/ 48 w 88"/>
                <a:gd name="T27" fmla="*/ 71 h 99"/>
                <a:gd name="T28" fmla="*/ 48 w 88"/>
                <a:gd name="T29" fmla="*/ 71 h 99"/>
                <a:gd name="T30" fmla="*/ 48 w 88"/>
                <a:gd name="T31" fmla="*/ 71 h 99"/>
                <a:gd name="T32" fmla="*/ 48 w 88"/>
                <a:gd name="T33" fmla="*/ 71 h 99"/>
                <a:gd name="T34" fmla="*/ 43 w 88"/>
                <a:gd name="T35" fmla="*/ 44 h 99"/>
                <a:gd name="T36" fmla="*/ 45 w 88"/>
                <a:gd name="T37" fmla="*/ 39 h 99"/>
                <a:gd name="T38" fmla="*/ 42 w 88"/>
                <a:gd name="T39" fmla="*/ 36 h 99"/>
                <a:gd name="T40" fmla="*/ 45 w 88"/>
                <a:gd name="T41" fmla="*/ 32 h 99"/>
                <a:gd name="T42" fmla="*/ 45 w 88"/>
                <a:gd name="T43" fmla="*/ 32 h 99"/>
                <a:gd name="T44" fmla="*/ 43 w 88"/>
                <a:gd name="T45" fmla="*/ 32 h 99"/>
                <a:gd name="T46" fmla="*/ 29 w 88"/>
                <a:gd name="T47" fmla="*/ 25 h 99"/>
                <a:gd name="T48" fmla="*/ 14 w 88"/>
                <a:gd name="T49" fmla="*/ 0 h 99"/>
                <a:gd name="T50" fmla="*/ 0 w 88"/>
                <a:gd name="T51" fmla="*/ 10 h 99"/>
                <a:gd name="T52" fmla="*/ 16 w 88"/>
                <a:gd name="T53" fmla="*/ 33 h 99"/>
                <a:gd name="T54" fmla="*/ 38 w 88"/>
                <a:gd name="T55" fmla="*/ 45 h 99"/>
                <a:gd name="T56" fmla="*/ 33 w 88"/>
                <a:gd name="T57" fmla="*/ 95 h 99"/>
                <a:gd name="T58" fmla="*/ 33 w 88"/>
                <a:gd name="T59" fmla="*/ 95 h 99"/>
                <a:gd name="T60" fmla="*/ 68 w 88"/>
                <a:gd name="T61" fmla="*/ 98 h 99"/>
                <a:gd name="T62" fmla="*/ 68 w 88"/>
                <a:gd name="T63" fmla="*/ 97 h 99"/>
                <a:gd name="T64" fmla="*/ 68 w 88"/>
                <a:gd name="T65" fmla="*/ 96 h 99"/>
                <a:gd name="T66" fmla="*/ 74 w 88"/>
                <a:gd name="T67" fmla="*/ 99 h 99"/>
                <a:gd name="T68" fmla="*/ 87 w 88"/>
                <a:gd name="T69" fmla="*/ 71 h 99"/>
                <a:gd name="T70" fmla="*/ 88 w 88"/>
                <a:gd name="T71" fmla="*/ 70 h 99"/>
                <a:gd name="T72" fmla="*/ 88 w 88"/>
                <a:gd name="T73" fmla="*/ 70 h 99"/>
                <a:gd name="T74" fmla="*/ 88 w 88"/>
                <a:gd name="T75" fmla="*/ 70 h 99"/>
                <a:gd name="T76" fmla="*/ 88 w 88"/>
                <a:gd name="T77" fmla="*/ 70 h 99"/>
                <a:gd name="T78" fmla="*/ 88 w 88"/>
                <a:gd name="T79" fmla="*/ 70 h 99"/>
                <a:gd name="T80" fmla="*/ 88 w 88"/>
                <a:gd name="T81" fmla="*/ 62 h 99"/>
                <a:gd name="T82" fmla="*/ 70 w 88"/>
                <a:gd name="T83" fmla="*/ 71 h 99"/>
                <a:gd name="T84" fmla="*/ 70 w 88"/>
                <a:gd name="T85" fmla="*/ 62 h 99"/>
                <a:gd name="T86" fmla="*/ 71 w 88"/>
                <a:gd name="T87" fmla="*/ 64 h 99"/>
                <a:gd name="T88" fmla="*/ 72 w 88"/>
                <a:gd name="T89" fmla="*/ 66 h 99"/>
                <a:gd name="T90" fmla="*/ 70 w 88"/>
                <a:gd name="T91" fmla="*/ 7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99">
                  <a:moveTo>
                    <a:pt x="88" y="62"/>
                  </a:moveTo>
                  <a:cubicBezTo>
                    <a:pt x="86" y="60"/>
                    <a:pt x="86" y="60"/>
                    <a:pt x="86" y="60"/>
                  </a:cubicBezTo>
                  <a:cubicBezTo>
                    <a:pt x="84" y="57"/>
                    <a:pt x="84" y="57"/>
                    <a:pt x="84" y="57"/>
                  </a:cubicBezTo>
                  <a:cubicBezTo>
                    <a:pt x="80" y="50"/>
                    <a:pt x="80" y="50"/>
                    <a:pt x="80" y="50"/>
                  </a:cubicBezTo>
                  <a:cubicBezTo>
                    <a:pt x="72" y="37"/>
                    <a:pt x="72" y="37"/>
                    <a:pt x="72" y="37"/>
                  </a:cubicBezTo>
                  <a:cubicBezTo>
                    <a:pt x="72" y="36"/>
                    <a:pt x="71" y="35"/>
                    <a:pt x="70" y="35"/>
                  </a:cubicBezTo>
                  <a:cubicBezTo>
                    <a:pt x="70" y="34"/>
                    <a:pt x="69" y="34"/>
                    <a:pt x="69" y="34"/>
                  </a:cubicBezTo>
                  <a:cubicBezTo>
                    <a:pt x="69" y="34"/>
                    <a:pt x="69" y="34"/>
                    <a:pt x="69" y="34"/>
                  </a:cubicBezTo>
                  <a:cubicBezTo>
                    <a:pt x="68" y="34"/>
                    <a:pt x="63" y="33"/>
                    <a:pt x="57" y="32"/>
                  </a:cubicBezTo>
                  <a:cubicBezTo>
                    <a:pt x="59" y="37"/>
                    <a:pt x="59" y="37"/>
                    <a:pt x="59" y="37"/>
                  </a:cubicBezTo>
                  <a:cubicBezTo>
                    <a:pt x="55" y="40"/>
                    <a:pt x="55" y="40"/>
                    <a:pt x="55" y="40"/>
                  </a:cubicBezTo>
                  <a:cubicBezTo>
                    <a:pt x="57" y="45"/>
                    <a:pt x="57" y="45"/>
                    <a:pt x="57" y="45"/>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3" y="44"/>
                    <a:pt x="43" y="44"/>
                    <a:pt x="43" y="44"/>
                  </a:cubicBezTo>
                  <a:cubicBezTo>
                    <a:pt x="45" y="39"/>
                    <a:pt x="45" y="39"/>
                    <a:pt x="45" y="39"/>
                  </a:cubicBezTo>
                  <a:cubicBezTo>
                    <a:pt x="42" y="36"/>
                    <a:pt x="42" y="36"/>
                    <a:pt x="42" y="36"/>
                  </a:cubicBezTo>
                  <a:cubicBezTo>
                    <a:pt x="45" y="32"/>
                    <a:pt x="45" y="32"/>
                    <a:pt x="45" y="32"/>
                  </a:cubicBezTo>
                  <a:cubicBezTo>
                    <a:pt x="45" y="32"/>
                    <a:pt x="45" y="32"/>
                    <a:pt x="45" y="32"/>
                  </a:cubicBezTo>
                  <a:cubicBezTo>
                    <a:pt x="45" y="32"/>
                    <a:pt x="44" y="32"/>
                    <a:pt x="43" y="32"/>
                  </a:cubicBezTo>
                  <a:cubicBezTo>
                    <a:pt x="37" y="29"/>
                    <a:pt x="29" y="25"/>
                    <a:pt x="29" y="25"/>
                  </a:cubicBezTo>
                  <a:cubicBezTo>
                    <a:pt x="14" y="0"/>
                    <a:pt x="14" y="0"/>
                    <a:pt x="14" y="0"/>
                  </a:cubicBezTo>
                  <a:cubicBezTo>
                    <a:pt x="9" y="3"/>
                    <a:pt x="4" y="6"/>
                    <a:pt x="0" y="10"/>
                  </a:cubicBezTo>
                  <a:cubicBezTo>
                    <a:pt x="16" y="33"/>
                    <a:pt x="16" y="33"/>
                    <a:pt x="16" y="33"/>
                  </a:cubicBezTo>
                  <a:cubicBezTo>
                    <a:pt x="26" y="41"/>
                    <a:pt x="32" y="42"/>
                    <a:pt x="38" y="45"/>
                  </a:cubicBezTo>
                  <a:cubicBezTo>
                    <a:pt x="36" y="61"/>
                    <a:pt x="35" y="78"/>
                    <a:pt x="33" y="95"/>
                  </a:cubicBezTo>
                  <a:cubicBezTo>
                    <a:pt x="33" y="95"/>
                    <a:pt x="33" y="95"/>
                    <a:pt x="33" y="95"/>
                  </a:cubicBezTo>
                  <a:cubicBezTo>
                    <a:pt x="45" y="96"/>
                    <a:pt x="56" y="97"/>
                    <a:pt x="68" y="98"/>
                  </a:cubicBezTo>
                  <a:cubicBezTo>
                    <a:pt x="68" y="98"/>
                    <a:pt x="68" y="98"/>
                    <a:pt x="68" y="97"/>
                  </a:cubicBezTo>
                  <a:cubicBezTo>
                    <a:pt x="68" y="97"/>
                    <a:pt x="68" y="96"/>
                    <a:pt x="68" y="96"/>
                  </a:cubicBezTo>
                  <a:cubicBezTo>
                    <a:pt x="70" y="97"/>
                    <a:pt x="72" y="98"/>
                    <a:pt x="74" y="99"/>
                  </a:cubicBezTo>
                  <a:cubicBezTo>
                    <a:pt x="87" y="71"/>
                    <a:pt x="87" y="71"/>
                    <a:pt x="87"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1"/>
                    <a:pt x="88" y="62"/>
                    <a:pt x="88" y="62"/>
                  </a:cubicBezTo>
                  <a:close/>
                  <a:moveTo>
                    <a:pt x="70" y="71"/>
                  </a:moveTo>
                  <a:cubicBezTo>
                    <a:pt x="70" y="68"/>
                    <a:pt x="70" y="65"/>
                    <a:pt x="70" y="62"/>
                  </a:cubicBezTo>
                  <a:cubicBezTo>
                    <a:pt x="71" y="64"/>
                    <a:pt x="71" y="64"/>
                    <a:pt x="71" y="64"/>
                  </a:cubicBezTo>
                  <a:cubicBezTo>
                    <a:pt x="72" y="66"/>
                    <a:pt x="72" y="66"/>
                    <a:pt x="72" y="66"/>
                  </a:cubicBezTo>
                  <a:lnTo>
                    <a:pt x="7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18"/>
            <p:cNvSpPr/>
            <p:nvPr/>
          </p:nvSpPr>
          <p:spPr bwMode="auto">
            <a:xfrm>
              <a:off x="9434513" y="1562101"/>
              <a:ext cx="19050" cy="33338"/>
            </a:xfrm>
            <a:custGeom>
              <a:avLst/>
              <a:gdLst>
                <a:gd name="T0" fmla="*/ 5 w 12"/>
                <a:gd name="T1" fmla="*/ 0 h 21"/>
                <a:gd name="T2" fmla="*/ 0 w 12"/>
                <a:gd name="T3" fmla="*/ 12 h 21"/>
                <a:gd name="T4" fmla="*/ 5 w 12"/>
                <a:gd name="T5" fmla="*/ 21 h 21"/>
                <a:gd name="T6" fmla="*/ 12 w 12"/>
                <a:gd name="T7" fmla="*/ 12 h 21"/>
                <a:gd name="T8" fmla="*/ 12 w 12"/>
                <a:gd name="T9" fmla="*/ 0 h 21"/>
                <a:gd name="T10" fmla="*/ 5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5" y="0"/>
                  </a:moveTo>
                  <a:lnTo>
                    <a:pt x="0" y="12"/>
                  </a:lnTo>
                  <a:lnTo>
                    <a:pt x="5" y="21"/>
                  </a:lnTo>
                  <a:lnTo>
                    <a:pt x="12" y="12"/>
                  </a:lnTo>
                  <a:lnTo>
                    <a:pt x="1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19"/>
            <p:cNvSpPr/>
            <p:nvPr/>
          </p:nvSpPr>
          <p:spPr bwMode="auto">
            <a:xfrm>
              <a:off x="9423401" y="1584326"/>
              <a:ext cx="26988" cy="134938"/>
            </a:xfrm>
            <a:custGeom>
              <a:avLst/>
              <a:gdLst>
                <a:gd name="T0" fmla="*/ 9 w 17"/>
                <a:gd name="T1" fmla="*/ 0 h 85"/>
                <a:gd name="T2" fmla="*/ 0 w 17"/>
                <a:gd name="T3" fmla="*/ 78 h 85"/>
                <a:gd name="T4" fmla="*/ 7 w 17"/>
                <a:gd name="T5" fmla="*/ 85 h 85"/>
                <a:gd name="T6" fmla="*/ 12 w 17"/>
                <a:gd name="T7" fmla="*/ 78 h 85"/>
                <a:gd name="T8" fmla="*/ 17 w 17"/>
                <a:gd name="T9" fmla="*/ 0 h 85"/>
                <a:gd name="T10" fmla="*/ 9 w 17"/>
                <a:gd name="T11" fmla="*/ 0 h 85"/>
              </a:gdLst>
              <a:ahLst/>
              <a:cxnLst>
                <a:cxn ang="0">
                  <a:pos x="T0" y="T1"/>
                </a:cxn>
                <a:cxn ang="0">
                  <a:pos x="T2" y="T3"/>
                </a:cxn>
                <a:cxn ang="0">
                  <a:pos x="T4" y="T5"/>
                </a:cxn>
                <a:cxn ang="0">
                  <a:pos x="T6" y="T7"/>
                </a:cxn>
                <a:cxn ang="0">
                  <a:pos x="T8" y="T9"/>
                </a:cxn>
                <a:cxn ang="0">
                  <a:pos x="T10" y="T11"/>
                </a:cxn>
              </a:cxnLst>
              <a:rect l="0" t="0" r="r" b="b"/>
              <a:pathLst>
                <a:path w="17" h="85">
                  <a:moveTo>
                    <a:pt x="9" y="0"/>
                  </a:moveTo>
                  <a:lnTo>
                    <a:pt x="0" y="78"/>
                  </a:lnTo>
                  <a:lnTo>
                    <a:pt x="7" y="85"/>
                  </a:lnTo>
                  <a:lnTo>
                    <a:pt x="12" y="78"/>
                  </a:lnTo>
                  <a:lnTo>
                    <a:pt x="17"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20"/>
            <p:cNvSpPr/>
            <p:nvPr/>
          </p:nvSpPr>
          <p:spPr bwMode="auto">
            <a:xfrm>
              <a:off x="9153526" y="1212851"/>
              <a:ext cx="220663" cy="192088"/>
            </a:xfrm>
            <a:custGeom>
              <a:avLst/>
              <a:gdLst>
                <a:gd name="T0" fmla="*/ 32 w 59"/>
                <a:gd name="T1" fmla="*/ 0 h 51"/>
                <a:gd name="T2" fmla="*/ 28 w 59"/>
                <a:gd name="T3" fmla="*/ 0 h 51"/>
                <a:gd name="T4" fmla="*/ 5 w 59"/>
                <a:gd name="T5" fmla="*/ 0 h 51"/>
                <a:gd name="T6" fmla="*/ 16 w 59"/>
                <a:gd name="T7" fmla="*/ 39 h 51"/>
                <a:gd name="T8" fmla="*/ 26 w 59"/>
                <a:gd name="T9" fmla="*/ 46 h 51"/>
                <a:gd name="T10" fmla="*/ 27 w 59"/>
                <a:gd name="T11" fmla="*/ 51 h 51"/>
                <a:gd name="T12" fmla="*/ 30 w 59"/>
                <a:gd name="T13" fmla="*/ 49 h 51"/>
                <a:gd name="T14" fmla="*/ 33 w 59"/>
                <a:gd name="T15" fmla="*/ 51 h 51"/>
                <a:gd name="T16" fmla="*/ 33 w 59"/>
                <a:gd name="T17" fmla="*/ 46 h 51"/>
                <a:gd name="T18" fmla="*/ 44 w 59"/>
                <a:gd name="T19" fmla="*/ 39 h 51"/>
                <a:gd name="T20" fmla="*/ 55 w 59"/>
                <a:gd name="T21" fmla="*/ 0 h 51"/>
                <a:gd name="T22" fmla="*/ 32 w 59"/>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32" y="0"/>
                  </a:moveTo>
                  <a:cubicBezTo>
                    <a:pt x="30" y="0"/>
                    <a:pt x="29" y="0"/>
                    <a:pt x="28" y="0"/>
                  </a:cubicBezTo>
                  <a:cubicBezTo>
                    <a:pt x="20" y="0"/>
                    <a:pt x="12" y="0"/>
                    <a:pt x="5" y="0"/>
                  </a:cubicBezTo>
                  <a:cubicBezTo>
                    <a:pt x="6" y="0"/>
                    <a:pt x="0" y="31"/>
                    <a:pt x="16" y="39"/>
                  </a:cubicBezTo>
                  <a:cubicBezTo>
                    <a:pt x="23" y="42"/>
                    <a:pt x="26" y="44"/>
                    <a:pt x="26" y="46"/>
                  </a:cubicBezTo>
                  <a:cubicBezTo>
                    <a:pt x="27" y="50"/>
                    <a:pt x="27" y="51"/>
                    <a:pt x="27" y="51"/>
                  </a:cubicBezTo>
                  <a:cubicBezTo>
                    <a:pt x="28" y="50"/>
                    <a:pt x="29" y="50"/>
                    <a:pt x="30" y="49"/>
                  </a:cubicBezTo>
                  <a:cubicBezTo>
                    <a:pt x="31" y="50"/>
                    <a:pt x="32" y="50"/>
                    <a:pt x="33" y="51"/>
                  </a:cubicBezTo>
                  <a:cubicBezTo>
                    <a:pt x="33" y="51"/>
                    <a:pt x="33" y="50"/>
                    <a:pt x="33" y="46"/>
                  </a:cubicBezTo>
                  <a:cubicBezTo>
                    <a:pt x="34" y="44"/>
                    <a:pt x="37" y="42"/>
                    <a:pt x="44" y="39"/>
                  </a:cubicBezTo>
                  <a:cubicBezTo>
                    <a:pt x="59" y="31"/>
                    <a:pt x="53" y="0"/>
                    <a:pt x="55" y="0"/>
                  </a:cubicBezTo>
                  <a:cubicBezTo>
                    <a:pt x="47" y="0"/>
                    <a:pt x="39"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21"/>
            <p:cNvSpPr/>
            <p:nvPr/>
          </p:nvSpPr>
          <p:spPr bwMode="auto">
            <a:xfrm>
              <a:off x="9186863" y="1358901"/>
              <a:ext cx="153988" cy="106363"/>
            </a:xfrm>
            <a:custGeom>
              <a:avLst/>
              <a:gdLst>
                <a:gd name="T0" fmla="*/ 38 w 41"/>
                <a:gd name="T1" fmla="*/ 24 h 28"/>
                <a:gd name="T2" fmla="*/ 31 w 41"/>
                <a:gd name="T3" fmla="*/ 20 h 28"/>
                <a:gd name="T4" fmla="*/ 26 w 41"/>
                <a:gd name="T5" fmla="*/ 14 h 28"/>
                <a:gd name="T6" fmla="*/ 25 w 41"/>
                <a:gd name="T7" fmla="*/ 0 h 28"/>
                <a:gd name="T8" fmla="*/ 21 w 41"/>
                <a:gd name="T9" fmla="*/ 2 h 28"/>
                <a:gd name="T10" fmla="*/ 17 w 41"/>
                <a:gd name="T11" fmla="*/ 0 h 28"/>
                <a:gd name="T12" fmla="*/ 16 w 41"/>
                <a:gd name="T13" fmla="*/ 14 h 28"/>
                <a:gd name="T14" fmla="*/ 11 w 41"/>
                <a:gd name="T15" fmla="*/ 20 h 28"/>
                <a:gd name="T16" fmla="*/ 3 w 41"/>
                <a:gd name="T17" fmla="*/ 24 h 28"/>
                <a:gd name="T18" fmla="*/ 0 w 41"/>
                <a:gd name="T19" fmla="*/ 26 h 28"/>
                <a:gd name="T20" fmla="*/ 41 w 41"/>
                <a:gd name="T21" fmla="*/ 26 h 28"/>
                <a:gd name="T22" fmla="*/ 38 w 41"/>
                <a:gd name="T2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8">
                  <a:moveTo>
                    <a:pt x="38" y="24"/>
                  </a:moveTo>
                  <a:cubicBezTo>
                    <a:pt x="35" y="23"/>
                    <a:pt x="31" y="21"/>
                    <a:pt x="31" y="20"/>
                  </a:cubicBezTo>
                  <a:cubicBezTo>
                    <a:pt x="31" y="18"/>
                    <a:pt x="27" y="17"/>
                    <a:pt x="26" y="14"/>
                  </a:cubicBezTo>
                  <a:cubicBezTo>
                    <a:pt x="25" y="11"/>
                    <a:pt x="25" y="0"/>
                    <a:pt x="25" y="0"/>
                  </a:cubicBezTo>
                  <a:cubicBezTo>
                    <a:pt x="21" y="2"/>
                    <a:pt x="21" y="2"/>
                    <a:pt x="21" y="2"/>
                  </a:cubicBezTo>
                  <a:cubicBezTo>
                    <a:pt x="17" y="0"/>
                    <a:pt x="17" y="0"/>
                    <a:pt x="17" y="0"/>
                  </a:cubicBezTo>
                  <a:cubicBezTo>
                    <a:pt x="17" y="0"/>
                    <a:pt x="16" y="11"/>
                    <a:pt x="16" y="14"/>
                  </a:cubicBezTo>
                  <a:cubicBezTo>
                    <a:pt x="15" y="17"/>
                    <a:pt x="11" y="18"/>
                    <a:pt x="11" y="20"/>
                  </a:cubicBezTo>
                  <a:cubicBezTo>
                    <a:pt x="11" y="21"/>
                    <a:pt x="6" y="23"/>
                    <a:pt x="3" y="24"/>
                  </a:cubicBezTo>
                  <a:cubicBezTo>
                    <a:pt x="0" y="24"/>
                    <a:pt x="0" y="25"/>
                    <a:pt x="0" y="26"/>
                  </a:cubicBezTo>
                  <a:cubicBezTo>
                    <a:pt x="0" y="28"/>
                    <a:pt x="41" y="28"/>
                    <a:pt x="41" y="26"/>
                  </a:cubicBezTo>
                  <a:cubicBezTo>
                    <a:pt x="41" y="25"/>
                    <a:pt x="41" y="24"/>
                    <a:pt x="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Rectangle 622"/>
            <p:cNvSpPr>
              <a:spLocks noChangeArrowheads="1"/>
            </p:cNvSpPr>
            <p:nvPr/>
          </p:nvSpPr>
          <p:spPr bwMode="auto">
            <a:xfrm>
              <a:off x="9186863" y="1457326"/>
              <a:ext cx="153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623"/>
            <p:cNvSpPr>
              <a:spLocks noChangeArrowheads="1"/>
            </p:cNvSpPr>
            <p:nvPr/>
          </p:nvSpPr>
          <p:spPr bwMode="auto">
            <a:xfrm>
              <a:off x="9183688" y="1476376"/>
              <a:ext cx="1603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Freeform 624"/>
            <p:cNvSpPr>
              <a:spLocks noEditPoints="1"/>
            </p:cNvSpPr>
            <p:nvPr/>
          </p:nvSpPr>
          <p:spPr bwMode="auto">
            <a:xfrm>
              <a:off x="9120188" y="1228726"/>
              <a:ext cx="231775" cy="112713"/>
            </a:xfrm>
            <a:custGeom>
              <a:avLst/>
              <a:gdLst>
                <a:gd name="T0" fmla="*/ 28 w 62"/>
                <a:gd name="T1" fmla="*/ 30 h 30"/>
                <a:gd name="T2" fmla="*/ 1 w 62"/>
                <a:gd name="T3" fmla="*/ 9 h 30"/>
                <a:gd name="T4" fmla="*/ 1 w 62"/>
                <a:gd name="T5" fmla="*/ 2 h 30"/>
                <a:gd name="T6" fmla="*/ 7 w 62"/>
                <a:gd name="T7" fmla="*/ 0 h 30"/>
                <a:gd name="T8" fmla="*/ 8 w 62"/>
                <a:gd name="T9" fmla="*/ 0 h 30"/>
                <a:gd name="T10" fmla="*/ 39 w 62"/>
                <a:gd name="T11" fmla="*/ 0 h 30"/>
                <a:gd name="T12" fmla="*/ 62 w 62"/>
                <a:gd name="T13" fmla="*/ 0 h 30"/>
                <a:gd name="T14" fmla="*/ 62 w 62"/>
                <a:gd name="T15" fmla="*/ 2 h 30"/>
                <a:gd name="T16" fmla="*/ 62 w 62"/>
                <a:gd name="T17" fmla="*/ 3 h 30"/>
                <a:gd name="T18" fmla="*/ 32 w 62"/>
                <a:gd name="T19" fmla="*/ 30 h 30"/>
                <a:gd name="T20" fmla="*/ 28 w 62"/>
                <a:gd name="T21" fmla="*/ 30 h 30"/>
                <a:gd name="T22" fmla="*/ 7 w 62"/>
                <a:gd name="T23" fmla="*/ 4 h 30"/>
                <a:gd name="T24" fmla="*/ 5 w 62"/>
                <a:gd name="T25" fmla="*/ 5 h 30"/>
                <a:gd name="T26" fmla="*/ 5 w 62"/>
                <a:gd name="T27" fmla="*/ 7 h 30"/>
                <a:gd name="T28" fmla="*/ 5 w 62"/>
                <a:gd name="T29" fmla="*/ 8 h 30"/>
                <a:gd name="T30" fmla="*/ 28 w 62"/>
                <a:gd name="T31" fmla="*/ 26 h 30"/>
                <a:gd name="T32" fmla="*/ 31 w 62"/>
                <a:gd name="T33" fmla="*/ 25 h 30"/>
                <a:gd name="T34" fmla="*/ 31 w 62"/>
                <a:gd name="T35" fmla="*/ 25 h 30"/>
                <a:gd name="T36" fmla="*/ 32 w 62"/>
                <a:gd name="T37" fmla="*/ 25 h 30"/>
                <a:gd name="T38" fmla="*/ 57 w 62"/>
                <a:gd name="T39" fmla="*/ 4 h 30"/>
                <a:gd name="T40" fmla="*/ 39 w 62"/>
                <a:gd name="T41" fmla="*/ 4 h 30"/>
                <a:gd name="T42" fmla="*/ 8 w 62"/>
                <a:gd name="T43" fmla="*/ 4 h 30"/>
                <a:gd name="T44" fmla="*/ 7 w 62"/>
                <a:gd name="T45"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28" y="30"/>
                  </a:moveTo>
                  <a:cubicBezTo>
                    <a:pt x="14" y="30"/>
                    <a:pt x="4" y="22"/>
                    <a:pt x="1" y="9"/>
                  </a:cubicBezTo>
                  <a:cubicBezTo>
                    <a:pt x="0" y="5"/>
                    <a:pt x="1" y="3"/>
                    <a:pt x="1" y="2"/>
                  </a:cubicBezTo>
                  <a:cubicBezTo>
                    <a:pt x="3" y="0"/>
                    <a:pt x="7" y="0"/>
                    <a:pt x="7" y="0"/>
                  </a:cubicBezTo>
                  <a:cubicBezTo>
                    <a:pt x="8" y="0"/>
                    <a:pt x="8" y="0"/>
                    <a:pt x="8" y="0"/>
                  </a:cubicBezTo>
                  <a:cubicBezTo>
                    <a:pt x="39" y="0"/>
                    <a:pt x="39" y="0"/>
                    <a:pt x="39" y="0"/>
                  </a:cubicBezTo>
                  <a:cubicBezTo>
                    <a:pt x="62" y="0"/>
                    <a:pt x="62" y="0"/>
                    <a:pt x="62" y="0"/>
                  </a:cubicBezTo>
                  <a:cubicBezTo>
                    <a:pt x="62" y="2"/>
                    <a:pt x="62" y="2"/>
                    <a:pt x="62" y="2"/>
                  </a:cubicBezTo>
                  <a:cubicBezTo>
                    <a:pt x="62" y="2"/>
                    <a:pt x="62" y="3"/>
                    <a:pt x="62" y="3"/>
                  </a:cubicBezTo>
                  <a:cubicBezTo>
                    <a:pt x="61" y="23"/>
                    <a:pt x="45" y="30"/>
                    <a:pt x="32" y="30"/>
                  </a:cubicBezTo>
                  <a:cubicBezTo>
                    <a:pt x="30" y="30"/>
                    <a:pt x="29" y="30"/>
                    <a:pt x="28" y="30"/>
                  </a:cubicBezTo>
                  <a:close/>
                  <a:moveTo>
                    <a:pt x="7" y="4"/>
                  </a:moveTo>
                  <a:cubicBezTo>
                    <a:pt x="7" y="4"/>
                    <a:pt x="6" y="5"/>
                    <a:pt x="5" y="5"/>
                  </a:cubicBezTo>
                  <a:cubicBezTo>
                    <a:pt x="5" y="6"/>
                    <a:pt x="5" y="6"/>
                    <a:pt x="5" y="7"/>
                  </a:cubicBezTo>
                  <a:cubicBezTo>
                    <a:pt x="5" y="8"/>
                    <a:pt x="5" y="8"/>
                    <a:pt x="5" y="8"/>
                  </a:cubicBezTo>
                  <a:cubicBezTo>
                    <a:pt x="8" y="19"/>
                    <a:pt x="17" y="26"/>
                    <a:pt x="28" y="26"/>
                  </a:cubicBezTo>
                  <a:cubicBezTo>
                    <a:pt x="29" y="26"/>
                    <a:pt x="30" y="26"/>
                    <a:pt x="31" y="25"/>
                  </a:cubicBezTo>
                  <a:cubicBezTo>
                    <a:pt x="31" y="25"/>
                    <a:pt x="31" y="25"/>
                    <a:pt x="31" y="25"/>
                  </a:cubicBezTo>
                  <a:cubicBezTo>
                    <a:pt x="32" y="25"/>
                    <a:pt x="32" y="25"/>
                    <a:pt x="32" y="25"/>
                  </a:cubicBezTo>
                  <a:cubicBezTo>
                    <a:pt x="43" y="25"/>
                    <a:pt x="55" y="20"/>
                    <a:pt x="57" y="4"/>
                  </a:cubicBezTo>
                  <a:cubicBezTo>
                    <a:pt x="39" y="4"/>
                    <a:pt x="39" y="4"/>
                    <a:pt x="39" y="4"/>
                  </a:cubicBezTo>
                  <a:cubicBezTo>
                    <a:pt x="8" y="4"/>
                    <a:pt x="8" y="4"/>
                    <a:pt x="8" y="4"/>
                  </a:cubicBezTo>
                  <a:cubicBezTo>
                    <a:pt x="7" y="4"/>
                    <a:pt x="7"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25"/>
            <p:cNvSpPr>
              <a:spLocks noEditPoints="1"/>
            </p:cNvSpPr>
            <p:nvPr/>
          </p:nvSpPr>
          <p:spPr bwMode="auto">
            <a:xfrm>
              <a:off x="9178926" y="1228726"/>
              <a:ext cx="233363" cy="112713"/>
            </a:xfrm>
            <a:custGeom>
              <a:avLst/>
              <a:gdLst>
                <a:gd name="T0" fmla="*/ 33 w 62"/>
                <a:gd name="T1" fmla="*/ 30 h 30"/>
                <a:gd name="T2" fmla="*/ 30 w 62"/>
                <a:gd name="T3" fmla="*/ 30 h 30"/>
                <a:gd name="T4" fmla="*/ 0 w 62"/>
                <a:gd name="T5" fmla="*/ 3 h 30"/>
                <a:gd name="T6" fmla="*/ 0 w 62"/>
                <a:gd name="T7" fmla="*/ 2 h 30"/>
                <a:gd name="T8" fmla="*/ 0 w 62"/>
                <a:gd name="T9" fmla="*/ 0 h 30"/>
                <a:gd name="T10" fmla="*/ 22 w 62"/>
                <a:gd name="T11" fmla="*/ 0 h 30"/>
                <a:gd name="T12" fmla="*/ 54 w 62"/>
                <a:gd name="T13" fmla="*/ 0 h 30"/>
                <a:gd name="T14" fmla="*/ 54 w 62"/>
                <a:gd name="T15" fmla="*/ 0 h 30"/>
                <a:gd name="T16" fmla="*/ 60 w 62"/>
                <a:gd name="T17" fmla="*/ 2 h 30"/>
                <a:gd name="T18" fmla="*/ 61 w 62"/>
                <a:gd name="T19" fmla="*/ 9 h 30"/>
                <a:gd name="T20" fmla="*/ 33 w 62"/>
                <a:gd name="T21" fmla="*/ 30 h 30"/>
                <a:gd name="T22" fmla="*/ 30 w 62"/>
                <a:gd name="T23" fmla="*/ 25 h 30"/>
                <a:gd name="T24" fmla="*/ 30 w 62"/>
                <a:gd name="T25" fmla="*/ 25 h 30"/>
                <a:gd name="T26" fmla="*/ 33 w 62"/>
                <a:gd name="T27" fmla="*/ 26 h 30"/>
                <a:gd name="T28" fmla="*/ 56 w 62"/>
                <a:gd name="T29" fmla="*/ 8 h 30"/>
                <a:gd name="T30" fmla="*/ 56 w 62"/>
                <a:gd name="T31" fmla="*/ 7 h 30"/>
                <a:gd name="T32" fmla="*/ 56 w 62"/>
                <a:gd name="T33" fmla="*/ 5 h 30"/>
                <a:gd name="T34" fmla="*/ 54 w 62"/>
                <a:gd name="T35" fmla="*/ 4 h 30"/>
                <a:gd name="T36" fmla="*/ 54 w 62"/>
                <a:gd name="T37" fmla="*/ 4 h 30"/>
                <a:gd name="T38" fmla="*/ 22 w 62"/>
                <a:gd name="T39" fmla="*/ 4 h 30"/>
                <a:gd name="T40" fmla="*/ 5 w 62"/>
                <a:gd name="T41" fmla="*/ 4 h 30"/>
                <a:gd name="T42" fmla="*/ 30 w 62"/>
                <a:gd name="T43" fmla="*/ 25 h 30"/>
                <a:gd name="T44" fmla="*/ 30 w 62"/>
                <a:gd name="T4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33" y="30"/>
                  </a:moveTo>
                  <a:cubicBezTo>
                    <a:pt x="32" y="30"/>
                    <a:pt x="31" y="30"/>
                    <a:pt x="30" y="30"/>
                  </a:cubicBezTo>
                  <a:cubicBezTo>
                    <a:pt x="16" y="30"/>
                    <a:pt x="1" y="23"/>
                    <a:pt x="0" y="3"/>
                  </a:cubicBezTo>
                  <a:cubicBezTo>
                    <a:pt x="0" y="3"/>
                    <a:pt x="0" y="2"/>
                    <a:pt x="0" y="2"/>
                  </a:cubicBezTo>
                  <a:cubicBezTo>
                    <a:pt x="0" y="0"/>
                    <a:pt x="0" y="0"/>
                    <a:pt x="0" y="0"/>
                  </a:cubicBezTo>
                  <a:cubicBezTo>
                    <a:pt x="22" y="0"/>
                    <a:pt x="22" y="0"/>
                    <a:pt x="22" y="0"/>
                  </a:cubicBezTo>
                  <a:cubicBezTo>
                    <a:pt x="54" y="0"/>
                    <a:pt x="54" y="0"/>
                    <a:pt x="54" y="0"/>
                  </a:cubicBezTo>
                  <a:cubicBezTo>
                    <a:pt x="54" y="0"/>
                    <a:pt x="54" y="0"/>
                    <a:pt x="54" y="0"/>
                  </a:cubicBezTo>
                  <a:cubicBezTo>
                    <a:pt x="55" y="0"/>
                    <a:pt x="58" y="0"/>
                    <a:pt x="60" y="2"/>
                  </a:cubicBezTo>
                  <a:cubicBezTo>
                    <a:pt x="61" y="3"/>
                    <a:pt x="62" y="5"/>
                    <a:pt x="61" y="9"/>
                  </a:cubicBezTo>
                  <a:cubicBezTo>
                    <a:pt x="58" y="22"/>
                    <a:pt x="47" y="30"/>
                    <a:pt x="33" y="30"/>
                  </a:cubicBezTo>
                  <a:close/>
                  <a:moveTo>
                    <a:pt x="30" y="25"/>
                  </a:moveTo>
                  <a:cubicBezTo>
                    <a:pt x="30" y="25"/>
                    <a:pt x="30" y="25"/>
                    <a:pt x="30" y="25"/>
                  </a:cubicBezTo>
                  <a:cubicBezTo>
                    <a:pt x="31" y="26"/>
                    <a:pt x="32" y="26"/>
                    <a:pt x="33" y="26"/>
                  </a:cubicBezTo>
                  <a:cubicBezTo>
                    <a:pt x="45" y="26"/>
                    <a:pt x="54" y="19"/>
                    <a:pt x="56" y="8"/>
                  </a:cubicBezTo>
                  <a:cubicBezTo>
                    <a:pt x="56" y="7"/>
                    <a:pt x="56" y="7"/>
                    <a:pt x="56" y="7"/>
                  </a:cubicBezTo>
                  <a:cubicBezTo>
                    <a:pt x="57" y="6"/>
                    <a:pt x="57" y="6"/>
                    <a:pt x="56" y="5"/>
                  </a:cubicBezTo>
                  <a:cubicBezTo>
                    <a:pt x="56" y="5"/>
                    <a:pt x="55" y="4"/>
                    <a:pt x="54" y="4"/>
                  </a:cubicBezTo>
                  <a:cubicBezTo>
                    <a:pt x="54" y="4"/>
                    <a:pt x="54" y="4"/>
                    <a:pt x="54" y="4"/>
                  </a:cubicBezTo>
                  <a:cubicBezTo>
                    <a:pt x="22" y="4"/>
                    <a:pt x="22" y="4"/>
                    <a:pt x="22" y="4"/>
                  </a:cubicBezTo>
                  <a:cubicBezTo>
                    <a:pt x="5" y="4"/>
                    <a:pt x="5" y="4"/>
                    <a:pt x="5" y="4"/>
                  </a:cubicBezTo>
                  <a:cubicBezTo>
                    <a:pt x="6" y="20"/>
                    <a:pt x="19" y="25"/>
                    <a:pt x="30" y="25"/>
                  </a:cubicBezTo>
                  <a:cubicBezTo>
                    <a:pt x="30" y="25"/>
                    <a:pt x="30" y="25"/>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 name="组合 63"/>
          <p:cNvGrpSpPr/>
          <p:nvPr/>
        </p:nvGrpSpPr>
        <p:grpSpPr>
          <a:xfrm>
            <a:off x="8793327" y="1821262"/>
            <a:ext cx="220382" cy="215549"/>
            <a:chOff x="8905875" y="4843463"/>
            <a:chExt cx="723900" cy="708025"/>
          </a:xfrm>
          <a:solidFill>
            <a:schemeClr val="bg1"/>
          </a:solidFill>
        </p:grpSpPr>
        <p:sp>
          <p:nvSpPr>
            <p:cNvPr id="65" name="Freeform 797"/>
            <p:cNvSpPr/>
            <p:nvPr/>
          </p:nvSpPr>
          <p:spPr bwMode="auto">
            <a:xfrm>
              <a:off x="8905875" y="4843463"/>
              <a:ext cx="723900" cy="465138"/>
            </a:xfrm>
            <a:custGeom>
              <a:avLst/>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98"/>
            <p:cNvSpPr/>
            <p:nvPr/>
          </p:nvSpPr>
          <p:spPr bwMode="auto">
            <a:xfrm>
              <a:off x="9097963" y="5443538"/>
              <a:ext cx="339725" cy="107950"/>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99"/>
            <p:cNvSpPr/>
            <p:nvPr/>
          </p:nvSpPr>
          <p:spPr bwMode="auto">
            <a:xfrm>
              <a:off x="9175750" y="5364163"/>
              <a:ext cx="184150" cy="79375"/>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8" name="组合 67"/>
          <p:cNvGrpSpPr/>
          <p:nvPr/>
        </p:nvGrpSpPr>
        <p:grpSpPr>
          <a:xfrm>
            <a:off x="6668547" y="2278132"/>
            <a:ext cx="149462" cy="232445"/>
            <a:chOff x="4278313" y="6613525"/>
            <a:chExt cx="503238" cy="782638"/>
          </a:xfrm>
          <a:solidFill>
            <a:schemeClr val="bg1"/>
          </a:solidFill>
        </p:grpSpPr>
        <p:sp>
          <p:nvSpPr>
            <p:cNvPr id="69" name="Freeform 913"/>
            <p:cNvSpPr>
              <a:spLocks noEditPoints="1"/>
            </p:cNvSpPr>
            <p:nvPr/>
          </p:nvSpPr>
          <p:spPr bwMode="auto">
            <a:xfrm>
              <a:off x="4278313" y="6613525"/>
              <a:ext cx="503238" cy="782638"/>
            </a:xfrm>
            <a:custGeom>
              <a:avLst/>
              <a:gdLst>
                <a:gd name="T0" fmla="*/ 67 w 134"/>
                <a:gd name="T1" fmla="*/ 0 h 209"/>
                <a:gd name="T2" fmla="*/ 0 w 134"/>
                <a:gd name="T3" fmla="*/ 74 h 209"/>
                <a:gd name="T4" fmla="*/ 31 w 134"/>
                <a:gd name="T5" fmla="*/ 163 h 209"/>
                <a:gd name="T6" fmla="*/ 51 w 134"/>
                <a:gd name="T7" fmla="*/ 169 h 209"/>
                <a:gd name="T8" fmla="*/ 31 w 134"/>
                <a:gd name="T9" fmla="*/ 175 h 209"/>
                <a:gd name="T10" fmla="*/ 34 w 134"/>
                <a:gd name="T11" fmla="*/ 180 h 209"/>
                <a:gd name="T12" fmla="*/ 31 w 134"/>
                <a:gd name="T13" fmla="*/ 185 h 209"/>
                <a:gd name="T14" fmla="*/ 34 w 134"/>
                <a:gd name="T15" fmla="*/ 190 h 209"/>
                <a:gd name="T16" fmla="*/ 47 w 134"/>
                <a:gd name="T17" fmla="*/ 203 h 209"/>
                <a:gd name="T18" fmla="*/ 78 w 134"/>
                <a:gd name="T19" fmla="*/ 209 h 209"/>
                <a:gd name="T20" fmla="*/ 102 w 134"/>
                <a:gd name="T21" fmla="*/ 190 h 209"/>
                <a:gd name="T22" fmla="*/ 100 w 134"/>
                <a:gd name="T23" fmla="*/ 185 h 209"/>
                <a:gd name="T24" fmla="*/ 102 w 134"/>
                <a:gd name="T25" fmla="*/ 180 h 209"/>
                <a:gd name="T26" fmla="*/ 100 w 134"/>
                <a:gd name="T27" fmla="*/ 175 h 209"/>
                <a:gd name="T28" fmla="*/ 102 w 134"/>
                <a:gd name="T29" fmla="*/ 169 h 209"/>
                <a:gd name="T30" fmla="*/ 84 w 134"/>
                <a:gd name="T31" fmla="*/ 163 h 209"/>
                <a:gd name="T32" fmla="*/ 107 w 134"/>
                <a:gd name="T33" fmla="*/ 134 h 209"/>
                <a:gd name="T34" fmla="*/ 134 w 134"/>
                <a:gd name="T35" fmla="*/ 68 h 209"/>
                <a:gd name="T36" fmla="*/ 68 w 134"/>
                <a:gd name="T37" fmla="*/ 118 h 209"/>
                <a:gd name="T38" fmla="*/ 66 w 134"/>
                <a:gd name="T39" fmla="*/ 152 h 209"/>
                <a:gd name="T40" fmla="*/ 66 w 134"/>
                <a:gd name="T41" fmla="*/ 169 h 209"/>
                <a:gd name="T42" fmla="*/ 69 w 134"/>
                <a:gd name="T43" fmla="*/ 163 h 209"/>
                <a:gd name="T44" fmla="*/ 66 w 134"/>
                <a:gd name="T45" fmla="*/ 169 h 209"/>
                <a:gd name="T46" fmla="*/ 122 w 134"/>
                <a:gd name="T47" fmla="*/ 78 h 209"/>
                <a:gd name="T48" fmla="*/ 98 w 134"/>
                <a:gd name="T49" fmla="*/ 126 h 209"/>
                <a:gd name="T50" fmla="*/ 85 w 134"/>
                <a:gd name="T51" fmla="*/ 152 h 209"/>
                <a:gd name="T52" fmla="*/ 85 w 134"/>
                <a:gd name="T53" fmla="*/ 118 h 209"/>
                <a:gd name="T54" fmla="*/ 86 w 134"/>
                <a:gd name="T55" fmla="*/ 118 h 209"/>
                <a:gd name="T56" fmla="*/ 89 w 134"/>
                <a:gd name="T57" fmla="*/ 66 h 209"/>
                <a:gd name="T58" fmla="*/ 76 w 134"/>
                <a:gd name="T59" fmla="*/ 59 h 209"/>
                <a:gd name="T60" fmla="*/ 81 w 134"/>
                <a:gd name="T61" fmla="*/ 63 h 209"/>
                <a:gd name="T62" fmla="*/ 78 w 134"/>
                <a:gd name="T63" fmla="*/ 71 h 209"/>
                <a:gd name="T64" fmla="*/ 70 w 134"/>
                <a:gd name="T65" fmla="*/ 65 h 209"/>
                <a:gd name="T66" fmla="*/ 69 w 134"/>
                <a:gd name="T67" fmla="*/ 59 h 209"/>
                <a:gd name="T68" fmla="*/ 63 w 134"/>
                <a:gd name="T69" fmla="*/ 64 h 209"/>
                <a:gd name="T70" fmla="*/ 63 w 134"/>
                <a:gd name="T71" fmla="*/ 87 h 209"/>
                <a:gd name="T72" fmla="*/ 58 w 134"/>
                <a:gd name="T73" fmla="*/ 66 h 209"/>
                <a:gd name="T74" fmla="*/ 57 w 134"/>
                <a:gd name="T75" fmla="*/ 59 h 209"/>
                <a:gd name="T76" fmla="*/ 51 w 134"/>
                <a:gd name="T77" fmla="*/ 60 h 209"/>
                <a:gd name="T78" fmla="*/ 41 w 134"/>
                <a:gd name="T79" fmla="*/ 117 h 209"/>
                <a:gd name="T80" fmla="*/ 48 w 134"/>
                <a:gd name="T81" fmla="*/ 118 h 209"/>
                <a:gd name="T82" fmla="*/ 49 w 134"/>
                <a:gd name="T83" fmla="*/ 118 h 209"/>
                <a:gd name="T84" fmla="*/ 43 w 134"/>
                <a:gd name="T85" fmla="*/ 152 h 209"/>
                <a:gd name="T86" fmla="*/ 12 w 134"/>
                <a:gd name="T87" fmla="*/ 78 h 209"/>
                <a:gd name="T88" fmla="*/ 11 w 134"/>
                <a:gd name="T89" fmla="*/ 70 h 209"/>
                <a:gd name="T90" fmla="*/ 67 w 134"/>
                <a:gd name="T91" fmla="*/ 12 h 209"/>
                <a:gd name="T92" fmla="*/ 122 w 134"/>
                <a:gd name="T93" fmla="*/ 7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209">
                  <a:moveTo>
                    <a:pt x="134" y="68"/>
                  </a:moveTo>
                  <a:cubicBezTo>
                    <a:pt x="134" y="30"/>
                    <a:pt x="104" y="0"/>
                    <a:pt x="67" y="0"/>
                  </a:cubicBezTo>
                  <a:cubicBezTo>
                    <a:pt x="30" y="0"/>
                    <a:pt x="0" y="30"/>
                    <a:pt x="0" y="68"/>
                  </a:cubicBezTo>
                  <a:cubicBezTo>
                    <a:pt x="0" y="70"/>
                    <a:pt x="0" y="72"/>
                    <a:pt x="0" y="74"/>
                  </a:cubicBezTo>
                  <a:cubicBezTo>
                    <a:pt x="0" y="75"/>
                    <a:pt x="1" y="101"/>
                    <a:pt x="27" y="134"/>
                  </a:cubicBezTo>
                  <a:cubicBezTo>
                    <a:pt x="34" y="143"/>
                    <a:pt x="31" y="163"/>
                    <a:pt x="31" y="163"/>
                  </a:cubicBezTo>
                  <a:cubicBezTo>
                    <a:pt x="37" y="163"/>
                    <a:pt x="44" y="163"/>
                    <a:pt x="51" y="163"/>
                  </a:cubicBezTo>
                  <a:cubicBezTo>
                    <a:pt x="51" y="169"/>
                    <a:pt x="51" y="169"/>
                    <a:pt x="51" y="169"/>
                  </a:cubicBezTo>
                  <a:cubicBezTo>
                    <a:pt x="31" y="169"/>
                    <a:pt x="31" y="169"/>
                    <a:pt x="31" y="169"/>
                  </a:cubicBezTo>
                  <a:cubicBezTo>
                    <a:pt x="31" y="175"/>
                    <a:pt x="31" y="175"/>
                    <a:pt x="31" y="175"/>
                  </a:cubicBezTo>
                  <a:cubicBezTo>
                    <a:pt x="34" y="175"/>
                    <a:pt x="34" y="175"/>
                    <a:pt x="34" y="175"/>
                  </a:cubicBezTo>
                  <a:cubicBezTo>
                    <a:pt x="34" y="180"/>
                    <a:pt x="34" y="180"/>
                    <a:pt x="34" y="180"/>
                  </a:cubicBezTo>
                  <a:cubicBezTo>
                    <a:pt x="31" y="180"/>
                    <a:pt x="31" y="180"/>
                    <a:pt x="31" y="180"/>
                  </a:cubicBezTo>
                  <a:cubicBezTo>
                    <a:pt x="31" y="185"/>
                    <a:pt x="31" y="185"/>
                    <a:pt x="31" y="185"/>
                  </a:cubicBezTo>
                  <a:cubicBezTo>
                    <a:pt x="34" y="185"/>
                    <a:pt x="34" y="185"/>
                    <a:pt x="34" y="185"/>
                  </a:cubicBezTo>
                  <a:cubicBezTo>
                    <a:pt x="34" y="190"/>
                    <a:pt x="34" y="190"/>
                    <a:pt x="34" y="190"/>
                  </a:cubicBezTo>
                  <a:cubicBezTo>
                    <a:pt x="32" y="190"/>
                    <a:pt x="32" y="190"/>
                    <a:pt x="32" y="190"/>
                  </a:cubicBezTo>
                  <a:cubicBezTo>
                    <a:pt x="32" y="197"/>
                    <a:pt x="38" y="203"/>
                    <a:pt x="47" y="203"/>
                  </a:cubicBezTo>
                  <a:cubicBezTo>
                    <a:pt x="48" y="207"/>
                    <a:pt x="52" y="209"/>
                    <a:pt x="56" y="209"/>
                  </a:cubicBezTo>
                  <a:cubicBezTo>
                    <a:pt x="78" y="209"/>
                    <a:pt x="78" y="209"/>
                    <a:pt x="78" y="209"/>
                  </a:cubicBezTo>
                  <a:cubicBezTo>
                    <a:pt x="82" y="209"/>
                    <a:pt x="86" y="207"/>
                    <a:pt x="87" y="203"/>
                  </a:cubicBezTo>
                  <a:cubicBezTo>
                    <a:pt x="95" y="203"/>
                    <a:pt x="102" y="197"/>
                    <a:pt x="102" y="190"/>
                  </a:cubicBezTo>
                  <a:cubicBezTo>
                    <a:pt x="100" y="190"/>
                    <a:pt x="100" y="190"/>
                    <a:pt x="100" y="190"/>
                  </a:cubicBezTo>
                  <a:cubicBezTo>
                    <a:pt x="100" y="185"/>
                    <a:pt x="100" y="185"/>
                    <a:pt x="100" y="185"/>
                  </a:cubicBezTo>
                  <a:cubicBezTo>
                    <a:pt x="102" y="185"/>
                    <a:pt x="102" y="185"/>
                    <a:pt x="102" y="185"/>
                  </a:cubicBezTo>
                  <a:cubicBezTo>
                    <a:pt x="102" y="180"/>
                    <a:pt x="102" y="180"/>
                    <a:pt x="102" y="180"/>
                  </a:cubicBezTo>
                  <a:cubicBezTo>
                    <a:pt x="100" y="180"/>
                    <a:pt x="100" y="180"/>
                    <a:pt x="100" y="180"/>
                  </a:cubicBezTo>
                  <a:cubicBezTo>
                    <a:pt x="100" y="175"/>
                    <a:pt x="100" y="175"/>
                    <a:pt x="100" y="175"/>
                  </a:cubicBezTo>
                  <a:cubicBezTo>
                    <a:pt x="102" y="175"/>
                    <a:pt x="102" y="175"/>
                    <a:pt x="102" y="175"/>
                  </a:cubicBezTo>
                  <a:cubicBezTo>
                    <a:pt x="102" y="169"/>
                    <a:pt x="102" y="169"/>
                    <a:pt x="102" y="169"/>
                  </a:cubicBezTo>
                  <a:cubicBezTo>
                    <a:pt x="84" y="169"/>
                    <a:pt x="84" y="169"/>
                    <a:pt x="84" y="169"/>
                  </a:cubicBezTo>
                  <a:cubicBezTo>
                    <a:pt x="84" y="167"/>
                    <a:pt x="84" y="165"/>
                    <a:pt x="84" y="163"/>
                  </a:cubicBezTo>
                  <a:cubicBezTo>
                    <a:pt x="91" y="163"/>
                    <a:pt x="97" y="163"/>
                    <a:pt x="103" y="163"/>
                  </a:cubicBezTo>
                  <a:cubicBezTo>
                    <a:pt x="103" y="163"/>
                    <a:pt x="100" y="143"/>
                    <a:pt x="107" y="134"/>
                  </a:cubicBezTo>
                  <a:cubicBezTo>
                    <a:pt x="133" y="101"/>
                    <a:pt x="134" y="75"/>
                    <a:pt x="134" y="74"/>
                  </a:cubicBezTo>
                  <a:cubicBezTo>
                    <a:pt x="134" y="72"/>
                    <a:pt x="134" y="70"/>
                    <a:pt x="134" y="68"/>
                  </a:cubicBezTo>
                  <a:close/>
                  <a:moveTo>
                    <a:pt x="66" y="118"/>
                  </a:moveTo>
                  <a:cubicBezTo>
                    <a:pt x="67" y="118"/>
                    <a:pt x="67" y="118"/>
                    <a:pt x="68" y="118"/>
                  </a:cubicBezTo>
                  <a:cubicBezTo>
                    <a:pt x="69" y="152"/>
                    <a:pt x="69" y="152"/>
                    <a:pt x="69" y="152"/>
                  </a:cubicBezTo>
                  <a:cubicBezTo>
                    <a:pt x="66" y="152"/>
                    <a:pt x="66" y="152"/>
                    <a:pt x="66" y="152"/>
                  </a:cubicBezTo>
                  <a:cubicBezTo>
                    <a:pt x="66" y="139"/>
                    <a:pt x="66" y="125"/>
                    <a:pt x="66" y="118"/>
                  </a:cubicBezTo>
                  <a:close/>
                  <a:moveTo>
                    <a:pt x="66" y="169"/>
                  </a:moveTo>
                  <a:cubicBezTo>
                    <a:pt x="66" y="167"/>
                    <a:pt x="66" y="165"/>
                    <a:pt x="66" y="163"/>
                  </a:cubicBezTo>
                  <a:cubicBezTo>
                    <a:pt x="67" y="163"/>
                    <a:pt x="68" y="163"/>
                    <a:pt x="69" y="163"/>
                  </a:cubicBezTo>
                  <a:cubicBezTo>
                    <a:pt x="69" y="169"/>
                    <a:pt x="69" y="169"/>
                    <a:pt x="69" y="169"/>
                  </a:cubicBezTo>
                  <a:lnTo>
                    <a:pt x="66" y="169"/>
                  </a:lnTo>
                  <a:close/>
                  <a:moveTo>
                    <a:pt x="122" y="70"/>
                  </a:moveTo>
                  <a:cubicBezTo>
                    <a:pt x="122" y="78"/>
                    <a:pt x="122" y="78"/>
                    <a:pt x="122" y="78"/>
                  </a:cubicBezTo>
                  <a:cubicBezTo>
                    <a:pt x="122" y="78"/>
                    <a:pt x="122" y="78"/>
                    <a:pt x="122" y="78"/>
                  </a:cubicBezTo>
                  <a:cubicBezTo>
                    <a:pt x="120" y="86"/>
                    <a:pt x="116" y="104"/>
                    <a:pt x="98" y="126"/>
                  </a:cubicBezTo>
                  <a:cubicBezTo>
                    <a:pt x="93" y="134"/>
                    <a:pt x="91" y="143"/>
                    <a:pt x="91" y="152"/>
                  </a:cubicBezTo>
                  <a:cubicBezTo>
                    <a:pt x="85" y="152"/>
                    <a:pt x="85" y="152"/>
                    <a:pt x="85" y="152"/>
                  </a:cubicBezTo>
                  <a:cubicBezTo>
                    <a:pt x="85" y="139"/>
                    <a:pt x="84" y="125"/>
                    <a:pt x="84" y="118"/>
                  </a:cubicBezTo>
                  <a:cubicBezTo>
                    <a:pt x="85" y="118"/>
                    <a:pt x="85" y="118"/>
                    <a:pt x="85" y="118"/>
                  </a:cubicBezTo>
                  <a:cubicBezTo>
                    <a:pt x="85" y="118"/>
                    <a:pt x="86" y="118"/>
                    <a:pt x="86" y="118"/>
                  </a:cubicBezTo>
                  <a:cubicBezTo>
                    <a:pt x="86" y="118"/>
                    <a:pt x="86" y="118"/>
                    <a:pt x="86" y="118"/>
                  </a:cubicBezTo>
                  <a:cubicBezTo>
                    <a:pt x="88" y="118"/>
                    <a:pt x="91" y="118"/>
                    <a:pt x="93" y="117"/>
                  </a:cubicBezTo>
                  <a:cubicBezTo>
                    <a:pt x="89" y="66"/>
                    <a:pt x="89" y="66"/>
                    <a:pt x="89" y="66"/>
                  </a:cubicBezTo>
                  <a:cubicBezTo>
                    <a:pt x="89" y="62"/>
                    <a:pt x="86" y="60"/>
                    <a:pt x="82" y="60"/>
                  </a:cubicBezTo>
                  <a:cubicBezTo>
                    <a:pt x="82" y="60"/>
                    <a:pt x="78" y="59"/>
                    <a:pt x="76" y="59"/>
                  </a:cubicBezTo>
                  <a:cubicBezTo>
                    <a:pt x="76" y="59"/>
                    <a:pt x="76" y="59"/>
                    <a:pt x="76" y="59"/>
                  </a:cubicBezTo>
                  <a:cubicBezTo>
                    <a:pt x="81" y="63"/>
                    <a:pt x="81" y="63"/>
                    <a:pt x="81" y="63"/>
                  </a:cubicBezTo>
                  <a:cubicBezTo>
                    <a:pt x="75" y="66"/>
                    <a:pt x="75" y="66"/>
                    <a:pt x="75" y="66"/>
                  </a:cubicBezTo>
                  <a:cubicBezTo>
                    <a:pt x="78" y="71"/>
                    <a:pt x="78" y="71"/>
                    <a:pt x="78" y="71"/>
                  </a:cubicBezTo>
                  <a:cubicBezTo>
                    <a:pt x="71" y="86"/>
                    <a:pt x="71" y="86"/>
                    <a:pt x="71" y="86"/>
                  </a:cubicBezTo>
                  <a:cubicBezTo>
                    <a:pt x="70" y="65"/>
                    <a:pt x="70" y="65"/>
                    <a:pt x="70" y="65"/>
                  </a:cubicBezTo>
                  <a:cubicBezTo>
                    <a:pt x="71" y="64"/>
                    <a:pt x="71" y="64"/>
                    <a:pt x="71" y="64"/>
                  </a:cubicBezTo>
                  <a:cubicBezTo>
                    <a:pt x="69" y="59"/>
                    <a:pt x="69" y="59"/>
                    <a:pt x="69" y="59"/>
                  </a:cubicBezTo>
                  <a:cubicBezTo>
                    <a:pt x="65" y="59"/>
                    <a:pt x="65" y="59"/>
                    <a:pt x="65" y="59"/>
                  </a:cubicBezTo>
                  <a:cubicBezTo>
                    <a:pt x="63" y="64"/>
                    <a:pt x="63" y="64"/>
                    <a:pt x="63" y="64"/>
                  </a:cubicBezTo>
                  <a:cubicBezTo>
                    <a:pt x="64" y="65"/>
                    <a:pt x="64" y="65"/>
                    <a:pt x="64" y="65"/>
                  </a:cubicBezTo>
                  <a:cubicBezTo>
                    <a:pt x="63" y="87"/>
                    <a:pt x="63" y="87"/>
                    <a:pt x="63" y="87"/>
                  </a:cubicBezTo>
                  <a:cubicBezTo>
                    <a:pt x="56" y="71"/>
                    <a:pt x="56" y="71"/>
                    <a:pt x="56" y="71"/>
                  </a:cubicBezTo>
                  <a:cubicBezTo>
                    <a:pt x="58" y="66"/>
                    <a:pt x="58" y="66"/>
                    <a:pt x="58" y="66"/>
                  </a:cubicBezTo>
                  <a:cubicBezTo>
                    <a:pt x="53" y="63"/>
                    <a:pt x="53" y="63"/>
                    <a:pt x="53" y="63"/>
                  </a:cubicBezTo>
                  <a:cubicBezTo>
                    <a:pt x="57" y="59"/>
                    <a:pt x="57" y="59"/>
                    <a:pt x="57" y="59"/>
                  </a:cubicBezTo>
                  <a:cubicBezTo>
                    <a:pt x="57" y="59"/>
                    <a:pt x="57" y="59"/>
                    <a:pt x="57" y="59"/>
                  </a:cubicBezTo>
                  <a:cubicBezTo>
                    <a:pt x="56" y="59"/>
                    <a:pt x="51" y="60"/>
                    <a:pt x="51" y="60"/>
                  </a:cubicBezTo>
                  <a:cubicBezTo>
                    <a:pt x="48" y="60"/>
                    <a:pt x="45" y="62"/>
                    <a:pt x="45" y="66"/>
                  </a:cubicBezTo>
                  <a:cubicBezTo>
                    <a:pt x="41" y="117"/>
                    <a:pt x="41" y="117"/>
                    <a:pt x="41" y="117"/>
                  </a:cubicBezTo>
                  <a:cubicBezTo>
                    <a:pt x="43" y="118"/>
                    <a:pt x="45" y="118"/>
                    <a:pt x="48" y="118"/>
                  </a:cubicBezTo>
                  <a:cubicBezTo>
                    <a:pt x="48" y="118"/>
                    <a:pt x="48" y="118"/>
                    <a:pt x="48" y="118"/>
                  </a:cubicBezTo>
                  <a:cubicBezTo>
                    <a:pt x="48" y="118"/>
                    <a:pt x="48" y="118"/>
                    <a:pt x="48" y="118"/>
                  </a:cubicBezTo>
                  <a:cubicBezTo>
                    <a:pt x="49" y="118"/>
                    <a:pt x="49" y="118"/>
                    <a:pt x="49" y="118"/>
                  </a:cubicBezTo>
                  <a:cubicBezTo>
                    <a:pt x="50" y="152"/>
                    <a:pt x="50" y="152"/>
                    <a:pt x="50" y="152"/>
                  </a:cubicBezTo>
                  <a:cubicBezTo>
                    <a:pt x="43" y="152"/>
                    <a:pt x="43" y="152"/>
                    <a:pt x="43" y="152"/>
                  </a:cubicBezTo>
                  <a:cubicBezTo>
                    <a:pt x="43" y="143"/>
                    <a:pt x="41" y="134"/>
                    <a:pt x="36" y="127"/>
                  </a:cubicBezTo>
                  <a:cubicBezTo>
                    <a:pt x="18" y="104"/>
                    <a:pt x="13" y="86"/>
                    <a:pt x="12" y="78"/>
                  </a:cubicBezTo>
                  <a:cubicBezTo>
                    <a:pt x="12" y="78"/>
                    <a:pt x="12" y="78"/>
                    <a:pt x="12" y="78"/>
                  </a:cubicBezTo>
                  <a:cubicBezTo>
                    <a:pt x="11" y="70"/>
                    <a:pt x="11" y="70"/>
                    <a:pt x="11" y="70"/>
                  </a:cubicBezTo>
                  <a:cubicBezTo>
                    <a:pt x="11" y="69"/>
                    <a:pt x="11" y="69"/>
                    <a:pt x="11" y="68"/>
                  </a:cubicBezTo>
                  <a:cubicBezTo>
                    <a:pt x="11" y="37"/>
                    <a:pt x="36" y="12"/>
                    <a:pt x="67" y="12"/>
                  </a:cubicBezTo>
                  <a:cubicBezTo>
                    <a:pt x="98" y="12"/>
                    <a:pt x="123" y="37"/>
                    <a:pt x="123" y="68"/>
                  </a:cubicBezTo>
                  <a:cubicBezTo>
                    <a:pt x="123" y="69"/>
                    <a:pt x="122" y="69"/>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914"/>
            <p:cNvSpPr>
              <a:spLocks noChangeArrowheads="1"/>
            </p:cNvSpPr>
            <p:nvPr/>
          </p:nvSpPr>
          <p:spPr bwMode="auto">
            <a:xfrm>
              <a:off x="4487863" y="6721475"/>
              <a:ext cx="82550" cy="101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1" name="组合 70"/>
          <p:cNvGrpSpPr/>
          <p:nvPr/>
        </p:nvGrpSpPr>
        <p:grpSpPr>
          <a:xfrm>
            <a:off x="4387258" y="2919888"/>
            <a:ext cx="247544" cy="241343"/>
            <a:chOff x="5753100" y="4821238"/>
            <a:chExt cx="760413" cy="741362"/>
          </a:xfrm>
          <a:solidFill>
            <a:schemeClr val="tx1">
              <a:lumMod val="50000"/>
              <a:lumOff val="50000"/>
            </a:schemeClr>
          </a:solidFill>
        </p:grpSpPr>
        <p:sp>
          <p:nvSpPr>
            <p:cNvPr id="72" name="Freeform 915"/>
            <p:cNvSpPr/>
            <p:nvPr/>
          </p:nvSpPr>
          <p:spPr bwMode="auto">
            <a:xfrm>
              <a:off x="6064250" y="4821238"/>
              <a:ext cx="104775" cy="123825"/>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916"/>
            <p:cNvSpPr/>
            <p:nvPr/>
          </p:nvSpPr>
          <p:spPr bwMode="auto">
            <a:xfrm>
              <a:off x="5838825" y="4929188"/>
              <a:ext cx="471488" cy="49212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917"/>
            <p:cNvSpPr>
              <a:spLocks noEditPoints="1"/>
            </p:cNvSpPr>
            <p:nvPr/>
          </p:nvSpPr>
          <p:spPr bwMode="auto">
            <a:xfrm>
              <a:off x="5753100" y="5135563"/>
              <a:ext cx="168275" cy="153988"/>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918"/>
            <p:cNvSpPr/>
            <p:nvPr/>
          </p:nvSpPr>
          <p:spPr bwMode="auto">
            <a:xfrm>
              <a:off x="5764213" y="5105400"/>
              <a:ext cx="749300" cy="457200"/>
            </a:xfrm>
            <a:custGeom>
              <a:avLst/>
              <a:gdLst>
                <a:gd name="T0" fmla="*/ 472 w 472"/>
                <a:gd name="T1" fmla="*/ 0 h 288"/>
                <a:gd name="T2" fmla="*/ 389 w 472"/>
                <a:gd name="T3" fmla="*/ 33 h 288"/>
                <a:gd name="T4" fmla="*/ 406 w 472"/>
                <a:gd name="T5" fmla="*/ 45 h 288"/>
                <a:gd name="T6" fmla="*/ 302 w 472"/>
                <a:gd name="T7" fmla="*/ 156 h 288"/>
                <a:gd name="T8" fmla="*/ 210 w 472"/>
                <a:gd name="T9" fmla="*/ 147 h 288"/>
                <a:gd name="T10" fmla="*/ 137 w 472"/>
                <a:gd name="T11" fmla="*/ 222 h 288"/>
                <a:gd name="T12" fmla="*/ 61 w 472"/>
                <a:gd name="T13" fmla="*/ 184 h 288"/>
                <a:gd name="T14" fmla="*/ 0 w 472"/>
                <a:gd name="T15" fmla="*/ 262 h 288"/>
                <a:gd name="T16" fmla="*/ 33 w 472"/>
                <a:gd name="T17" fmla="*/ 288 h 288"/>
                <a:gd name="T18" fmla="*/ 73 w 472"/>
                <a:gd name="T19" fmla="*/ 239 h 288"/>
                <a:gd name="T20" fmla="*/ 146 w 472"/>
                <a:gd name="T21" fmla="*/ 274 h 288"/>
                <a:gd name="T22" fmla="*/ 226 w 472"/>
                <a:gd name="T23" fmla="*/ 191 h 288"/>
                <a:gd name="T24" fmla="*/ 318 w 472"/>
                <a:gd name="T25" fmla="*/ 201 h 288"/>
                <a:gd name="T26" fmla="*/ 441 w 472"/>
                <a:gd name="T27" fmla="*/ 71 h 288"/>
                <a:gd name="T28" fmla="*/ 465 w 472"/>
                <a:gd name="T29" fmla="*/ 88 h 288"/>
                <a:gd name="T30" fmla="*/ 472 w 472"/>
                <a:gd name="T3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9" name="TextBox 78"/>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000"/>
                            </p:stCondLst>
                            <p:childTnLst>
                              <p:par>
                                <p:cTn id="19" presetID="14" presetClass="entr" presetSubtype="5" fill="hold" grpId="0" nodeType="afterEffect">
                                  <p:stCondLst>
                                    <p:cond delay="0"/>
                                  </p:stCondLst>
                                  <p:iterate type="lt">
                                    <p:tmPct val="50000"/>
                                  </p:iterate>
                                  <p:childTnLst>
                                    <p:set>
                                      <p:cBhvr>
                                        <p:cTn id="20" dur="1" fill="hold">
                                          <p:stCondLst>
                                            <p:cond delay="0"/>
                                          </p:stCondLst>
                                        </p:cTn>
                                        <p:tgtEl>
                                          <p:spTgt spid="21"/>
                                        </p:tgtEl>
                                        <p:attrNameLst>
                                          <p:attrName>style.visibility</p:attrName>
                                        </p:attrNameLst>
                                      </p:cBhvr>
                                      <p:to>
                                        <p:strVal val="visible"/>
                                      </p:to>
                                    </p:set>
                                    <p:animEffect transition="in" filter="randombar(vertical)">
                                      <p:cBhvr>
                                        <p:cTn id="21" dur="500"/>
                                        <p:tgtEl>
                                          <p:spTgt spid="21"/>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ppt_x</p:attrName>
                                        </p:attrNameLst>
                                      </p:cBhvr>
                                      <p:tavLst>
                                        <p:tav tm="0">
                                          <p:val>
                                            <p:strVal val="#ppt_x-#ppt_w*1.125000"/>
                                          </p:val>
                                        </p:tav>
                                        <p:tav tm="100000">
                                          <p:val>
                                            <p:strVal val="#ppt_x"/>
                                          </p:val>
                                        </p:tav>
                                      </p:tavLst>
                                    </p:anim>
                                    <p:animEffect transition="in" filter="wipe(right)">
                                      <p:cBhvr>
                                        <p:cTn id="30" dur="500"/>
                                        <p:tgtEl>
                                          <p:spTgt spid="19"/>
                                        </p:tgtEl>
                                      </p:cBhvr>
                                    </p:animEffect>
                                  </p:childTnLst>
                                </p:cTn>
                              </p:par>
                            </p:childTnLst>
                          </p:cTn>
                        </p:par>
                        <p:par>
                          <p:cTn id="31" fill="hold">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p:stCondLst>
                              <p:cond delay="3500"/>
                            </p:stCondLst>
                            <p:childTnLst>
                              <p:par>
                                <p:cTn id="39" presetID="14" presetClass="entr" presetSubtype="1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randombar(horizontal)">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fade">
                                      <p:cBhvr>
                                        <p:cTn id="44" dur="500"/>
                                        <p:tgtEl>
                                          <p:spTgt spid="71"/>
                                        </p:tgtEl>
                                      </p:cBhvr>
                                    </p:animEffect>
                                  </p:childTnLst>
                                </p:cTn>
                              </p:par>
                            </p:childTnLst>
                          </p:cTn>
                        </p:par>
                        <p:par>
                          <p:cTn id="45" fill="hold">
                            <p:stCondLst>
                              <p:cond delay="4000"/>
                            </p:stCondLst>
                            <p:childTnLst>
                              <p:par>
                                <p:cTn id="46" presetID="14" presetClass="entr" presetSubtype="5" fill="hold" grpId="0" nodeType="afterEffect">
                                  <p:stCondLst>
                                    <p:cond delay="0"/>
                                  </p:stCondLst>
                                  <p:iterate type="lt">
                                    <p:tmPct val="50000"/>
                                  </p:iterate>
                                  <p:childTnLst>
                                    <p:set>
                                      <p:cBhvr>
                                        <p:cTn id="47" dur="1" fill="hold">
                                          <p:stCondLst>
                                            <p:cond delay="0"/>
                                          </p:stCondLst>
                                        </p:cTn>
                                        <p:tgtEl>
                                          <p:spTgt spid="26"/>
                                        </p:tgtEl>
                                        <p:attrNameLst>
                                          <p:attrName>style.visibility</p:attrName>
                                        </p:attrNameLst>
                                      </p:cBhvr>
                                      <p:to>
                                        <p:strVal val="visible"/>
                                      </p:to>
                                    </p:set>
                                    <p:animEffect transition="in" filter="randombar(vertical)">
                                      <p:cBhvr>
                                        <p:cTn id="48" dur="500"/>
                                        <p:tgtEl>
                                          <p:spTgt spid="26"/>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p:stCondLst>
                              <p:cond delay="5500"/>
                            </p:stCondLst>
                            <p:childTnLst>
                              <p:par>
                                <p:cTn id="54" presetID="12" presetClass="entr" presetSubtype="8"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p:tgtEl>
                                          <p:spTgt spid="24"/>
                                        </p:tgtEl>
                                        <p:attrNameLst>
                                          <p:attrName>ppt_x</p:attrName>
                                        </p:attrNameLst>
                                      </p:cBhvr>
                                      <p:tavLst>
                                        <p:tav tm="0">
                                          <p:val>
                                            <p:strVal val="#ppt_x-#ppt_w*1.125000"/>
                                          </p:val>
                                        </p:tav>
                                        <p:tav tm="100000">
                                          <p:val>
                                            <p:strVal val="#ppt_x"/>
                                          </p:val>
                                        </p:tav>
                                      </p:tavLst>
                                    </p:anim>
                                    <p:animEffect transition="in" filter="wipe(right)">
                                      <p:cBhvr>
                                        <p:cTn id="57" dur="500"/>
                                        <p:tgtEl>
                                          <p:spTgt spid="24"/>
                                        </p:tgtEl>
                                      </p:cBhvr>
                                    </p:animEffect>
                                  </p:childTnLst>
                                </p:cTn>
                              </p:par>
                            </p:childTnLst>
                          </p:cTn>
                        </p:par>
                        <p:par>
                          <p:cTn id="58" fill="hold">
                            <p:stCondLst>
                              <p:cond delay="6000"/>
                            </p:stCondLst>
                            <p:childTnLst>
                              <p:par>
                                <p:cTn id="59" presetID="49" presetClass="entr" presetSubtype="0" decel="10000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 calcmode="lin" valueType="num">
                                      <p:cBhvr>
                                        <p:cTn id="63" dur="500" fill="hold"/>
                                        <p:tgtEl>
                                          <p:spTgt spid="27"/>
                                        </p:tgtEl>
                                        <p:attrNameLst>
                                          <p:attrName>style.rotation</p:attrName>
                                        </p:attrNameLst>
                                      </p:cBhvr>
                                      <p:tavLst>
                                        <p:tav tm="0">
                                          <p:val>
                                            <p:fltVal val="360"/>
                                          </p:val>
                                        </p:tav>
                                        <p:tav tm="100000">
                                          <p:val>
                                            <p:fltVal val="0"/>
                                          </p:val>
                                        </p:tav>
                                      </p:tavLst>
                                    </p:anim>
                                    <p:animEffect transition="in" filter="fade">
                                      <p:cBhvr>
                                        <p:cTn id="64" dur="500"/>
                                        <p:tgtEl>
                                          <p:spTgt spid="27"/>
                                        </p:tgtEl>
                                      </p:cBhvr>
                                    </p:animEffect>
                                  </p:childTnLst>
                                </p:cTn>
                              </p:par>
                            </p:childTnLst>
                          </p:cTn>
                        </p:par>
                        <p:par>
                          <p:cTn id="65" fill="hold">
                            <p:stCondLst>
                              <p:cond delay="6500"/>
                            </p:stCondLst>
                            <p:childTnLst>
                              <p:par>
                                <p:cTn id="66" presetID="14" presetClass="entr" presetSubtype="1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randombar(horizontal)">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childTnLst>
                          </p:cTn>
                        </p:par>
                        <p:par>
                          <p:cTn id="72" fill="hold">
                            <p:stCondLst>
                              <p:cond delay="7000"/>
                            </p:stCondLst>
                            <p:childTnLst>
                              <p:par>
                                <p:cTn id="73" presetID="14" presetClass="entr" presetSubtype="5" fill="hold" grpId="0" nodeType="afterEffect">
                                  <p:stCondLst>
                                    <p:cond delay="0"/>
                                  </p:stCondLst>
                                  <p:iterate type="lt">
                                    <p:tmPct val="50000"/>
                                  </p:iterate>
                                  <p:childTnLst>
                                    <p:set>
                                      <p:cBhvr>
                                        <p:cTn id="74" dur="1" fill="hold">
                                          <p:stCondLst>
                                            <p:cond delay="0"/>
                                          </p:stCondLst>
                                        </p:cTn>
                                        <p:tgtEl>
                                          <p:spTgt spid="31"/>
                                        </p:tgtEl>
                                        <p:attrNameLst>
                                          <p:attrName>style.visibility</p:attrName>
                                        </p:attrNameLst>
                                      </p:cBhvr>
                                      <p:to>
                                        <p:strVal val="visible"/>
                                      </p:to>
                                    </p:set>
                                    <p:animEffect transition="in" filter="randombar(vertical)">
                                      <p:cBhvr>
                                        <p:cTn id="75" dur="500"/>
                                        <p:tgtEl>
                                          <p:spTgt spid="31"/>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par>
                          <p:cTn id="80" fill="hold">
                            <p:stCondLst>
                              <p:cond delay="8500"/>
                            </p:stCondLst>
                            <p:childTnLst>
                              <p:par>
                                <p:cTn id="81" presetID="1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p:tgtEl>
                                          <p:spTgt spid="29"/>
                                        </p:tgtEl>
                                        <p:attrNameLst>
                                          <p:attrName>ppt_x</p:attrName>
                                        </p:attrNameLst>
                                      </p:cBhvr>
                                      <p:tavLst>
                                        <p:tav tm="0">
                                          <p:val>
                                            <p:strVal val="#ppt_x-#ppt_w*1.125000"/>
                                          </p:val>
                                        </p:tav>
                                        <p:tav tm="100000">
                                          <p:val>
                                            <p:strVal val="#ppt_x"/>
                                          </p:val>
                                        </p:tav>
                                      </p:tavLst>
                                    </p:anim>
                                    <p:animEffect transition="in" filter="wipe(right)">
                                      <p:cBhvr>
                                        <p:cTn id="84" dur="500"/>
                                        <p:tgtEl>
                                          <p:spTgt spid="29"/>
                                        </p:tgtEl>
                                      </p:cBhvr>
                                    </p:animEffect>
                                  </p:childTnLst>
                                </p:cTn>
                              </p:par>
                            </p:childTnLst>
                          </p:cTn>
                        </p:par>
                        <p:par>
                          <p:cTn id="85" fill="hold">
                            <p:stCondLst>
                              <p:cond delay="9000"/>
                            </p:stCondLst>
                            <p:childTnLst>
                              <p:par>
                                <p:cTn id="86" presetID="49" presetClass="entr" presetSubtype="0" decel="100000"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p:cTn id="88" dur="500" fill="hold"/>
                                        <p:tgtEl>
                                          <p:spTgt spid="32"/>
                                        </p:tgtEl>
                                        <p:attrNameLst>
                                          <p:attrName>ppt_w</p:attrName>
                                        </p:attrNameLst>
                                      </p:cBhvr>
                                      <p:tavLst>
                                        <p:tav tm="0">
                                          <p:val>
                                            <p:fltVal val="0"/>
                                          </p:val>
                                        </p:tav>
                                        <p:tav tm="100000">
                                          <p:val>
                                            <p:strVal val="#ppt_w"/>
                                          </p:val>
                                        </p:tav>
                                      </p:tavLst>
                                    </p:anim>
                                    <p:anim calcmode="lin" valueType="num">
                                      <p:cBhvr>
                                        <p:cTn id="89" dur="500" fill="hold"/>
                                        <p:tgtEl>
                                          <p:spTgt spid="32"/>
                                        </p:tgtEl>
                                        <p:attrNameLst>
                                          <p:attrName>ppt_h</p:attrName>
                                        </p:attrNameLst>
                                      </p:cBhvr>
                                      <p:tavLst>
                                        <p:tav tm="0">
                                          <p:val>
                                            <p:fltVal val="0"/>
                                          </p:val>
                                        </p:tav>
                                        <p:tav tm="100000">
                                          <p:val>
                                            <p:strVal val="#ppt_h"/>
                                          </p:val>
                                        </p:tav>
                                      </p:tavLst>
                                    </p:anim>
                                    <p:anim calcmode="lin" valueType="num">
                                      <p:cBhvr>
                                        <p:cTn id="90" dur="500" fill="hold"/>
                                        <p:tgtEl>
                                          <p:spTgt spid="32"/>
                                        </p:tgtEl>
                                        <p:attrNameLst>
                                          <p:attrName>style.rotation</p:attrName>
                                        </p:attrNameLst>
                                      </p:cBhvr>
                                      <p:tavLst>
                                        <p:tav tm="0">
                                          <p:val>
                                            <p:fltVal val="360"/>
                                          </p:val>
                                        </p:tav>
                                        <p:tav tm="100000">
                                          <p:val>
                                            <p:fltVal val="0"/>
                                          </p:val>
                                        </p:tav>
                                      </p:tavLst>
                                    </p:anim>
                                    <p:animEffect transition="in" filter="fade">
                                      <p:cBhvr>
                                        <p:cTn id="91" dur="500"/>
                                        <p:tgtEl>
                                          <p:spTgt spid="32"/>
                                        </p:tgtEl>
                                      </p:cBhvr>
                                    </p:animEffect>
                                  </p:childTnLst>
                                </p:cTn>
                              </p:par>
                            </p:childTnLst>
                          </p:cTn>
                        </p:par>
                        <p:par>
                          <p:cTn id="92" fill="hold">
                            <p:stCondLst>
                              <p:cond delay="9500"/>
                            </p:stCondLst>
                            <p:childTnLst>
                              <p:par>
                                <p:cTn id="93" presetID="14" presetClass="entr" presetSubtype="10"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randombar(horizontal)">
                                      <p:cBhvr>
                                        <p:cTn id="95" dur="500"/>
                                        <p:tgtEl>
                                          <p:spTgt spid="33"/>
                                        </p:tgtEl>
                                      </p:cBhvr>
                                    </p:animEffect>
                                  </p:childTnLst>
                                </p:cTn>
                              </p:par>
                              <p:par>
                                <p:cTn id="96" presetID="10" presetClass="entr" presetSubtype="0" fill="hold" nodeType="with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500"/>
                                        <p:tgtEl>
                                          <p:spTgt spid="64"/>
                                        </p:tgtEl>
                                      </p:cBhvr>
                                    </p:animEffect>
                                  </p:childTnLst>
                                </p:cTn>
                              </p:par>
                            </p:childTnLst>
                          </p:cTn>
                        </p:par>
                        <p:par>
                          <p:cTn id="99" fill="hold">
                            <p:stCondLst>
                              <p:cond delay="10000"/>
                            </p:stCondLst>
                            <p:childTnLst>
                              <p:par>
                                <p:cTn id="100" presetID="14" presetClass="entr" presetSubtype="5" fill="hold" grpId="0" nodeType="afterEffect">
                                  <p:stCondLst>
                                    <p:cond delay="0"/>
                                  </p:stCondLst>
                                  <p:iterate type="lt">
                                    <p:tmPct val="50000"/>
                                  </p:iterate>
                                  <p:childTnLst>
                                    <p:set>
                                      <p:cBhvr>
                                        <p:cTn id="101" dur="1" fill="hold">
                                          <p:stCondLst>
                                            <p:cond delay="0"/>
                                          </p:stCondLst>
                                        </p:cTn>
                                        <p:tgtEl>
                                          <p:spTgt spid="36"/>
                                        </p:tgtEl>
                                        <p:attrNameLst>
                                          <p:attrName>style.visibility</p:attrName>
                                        </p:attrNameLst>
                                      </p:cBhvr>
                                      <p:to>
                                        <p:strVal val="visible"/>
                                      </p:to>
                                    </p:set>
                                    <p:animEffect transition="in" filter="randombar(vertical)">
                                      <p:cBhvr>
                                        <p:cTn id="102" dur="500"/>
                                        <p:tgtEl>
                                          <p:spTgt spid="36"/>
                                        </p:tgtEl>
                                      </p:cBhvr>
                                    </p:animEffect>
                                  </p:childTnLst>
                                </p:cTn>
                              </p:par>
                            </p:childTnLst>
                          </p:cTn>
                        </p:par>
                        <p:par>
                          <p:cTn id="103" fill="hold">
                            <p:stCondLst>
                              <p:cond delay="11000"/>
                            </p:stCondLst>
                            <p:childTnLst>
                              <p:par>
                                <p:cTn id="104" presetID="10" presetClass="entr" presetSubtype="0" fill="hold" grpId="0" nodeType="after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fade">
                                      <p:cBhvr>
                                        <p:cTn id="106" dur="500"/>
                                        <p:tgtEl>
                                          <p:spTgt spid="35"/>
                                        </p:tgtEl>
                                      </p:cBhvr>
                                    </p:animEffect>
                                  </p:childTnLst>
                                </p:cTn>
                              </p:par>
                            </p:childTnLst>
                          </p:cTn>
                        </p:par>
                        <p:par>
                          <p:cTn id="107" fill="hold">
                            <p:stCondLst>
                              <p:cond delay="11500"/>
                            </p:stCondLst>
                            <p:childTnLst>
                              <p:par>
                                <p:cTn id="108" presetID="12" presetClass="entr" presetSubtype="8"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p:tgtEl>
                                          <p:spTgt spid="34"/>
                                        </p:tgtEl>
                                        <p:attrNameLst>
                                          <p:attrName>ppt_x</p:attrName>
                                        </p:attrNameLst>
                                      </p:cBhvr>
                                      <p:tavLst>
                                        <p:tav tm="0">
                                          <p:val>
                                            <p:strVal val="#ppt_x-#ppt_w*1.125000"/>
                                          </p:val>
                                        </p:tav>
                                        <p:tav tm="100000">
                                          <p:val>
                                            <p:strVal val="#ppt_x"/>
                                          </p:val>
                                        </p:tav>
                                      </p:tavLst>
                                    </p:anim>
                                    <p:animEffect transition="in" filter="wipe(right)">
                                      <p:cBhvr>
                                        <p:cTn id="111" dur="500"/>
                                        <p:tgtEl>
                                          <p:spTgt spid="34"/>
                                        </p:tgtEl>
                                      </p:cBhvr>
                                    </p:animEffect>
                                  </p:childTnLst>
                                </p:cTn>
                              </p:par>
                            </p:childTnLst>
                          </p:cTn>
                        </p:par>
                        <p:par>
                          <p:cTn id="112" fill="hold">
                            <p:stCondLst>
                              <p:cond delay="12000"/>
                            </p:stCondLst>
                            <p:childTnLst>
                              <p:par>
                                <p:cTn id="113" presetID="49" presetClass="entr" presetSubtype="0" decel="100000"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p:cTn id="115" dur="500" fill="hold"/>
                                        <p:tgtEl>
                                          <p:spTgt spid="37"/>
                                        </p:tgtEl>
                                        <p:attrNameLst>
                                          <p:attrName>ppt_w</p:attrName>
                                        </p:attrNameLst>
                                      </p:cBhvr>
                                      <p:tavLst>
                                        <p:tav tm="0">
                                          <p:val>
                                            <p:fltVal val="0"/>
                                          </p:val>
                                        </p:tav>
                                        <p:tav tm="100000">
                                          <p:val>
                                            <p:strVal val="#ppt_w"/>
                                          </p:val>
                                        </p:tav>
                                      </p:tavLst>
                                    </p:anim>
                                    <p:anim calcmode="lin" valueType="num">
                                      <p:cBhvr>
                                        <p:cTn id="116" dur="500" fill="hold"/>
                                        <p:tgtEl>
                                          <p:spTgt spid="37"/>
                                        </p:tgtEl>
                                        <p:attrNameLst>
                                          <p:attrName>ppt_h</p:attrName>
                                        </p:attrNameLst>
                                      </p:cBhvr>
                                      <p:tavLst>
                                        <p:tav tm="0">
                                          <p:val>
                                            <p:fltVal val="0"/>
                                          </p:val>
                                        </p:tav>
                                        <p:tav tm="100000">
                                          <p:val>
                                            <p:strVal val="#ppt_h"/>
                                          </p:val>
                                        </p:tav>
                                      </p:tavLst>
                                    </p:anim>
                                    <p:anim calcmode="lin" valueType="num">
                                      <p:cBhvr>
                                        <p:cTn id="117" dur="500" fill="hold"/>
                                        <p:tgtEl>
                                          <p:spTgt spid="37"/>
                                        </p:tgtEl>
                                        <p:attrNameLst>
                                          <p:attrName>style.rotation</p:attrName>
                                        </p:attrNameLst>
                                      </p:cBhvr>
                                      <p:tavLst>
                                        <p:tav tm="0">
                                          <p:val>
                                            <p:fltVal val="360"/>
                                          </p:val>
                                        </p:tav>
                                        <p:tav tm="100000">
                                          <p:val>
                                            <p:fltVal val="0"/>
                                          </p:val>
                                        </p:tav>
                                      </p:tavLst>
                                    </p:anim>
                                    <p:animEffect transition="in" filter="fade">
                                      <p:cBhvr>
                                        <p:cTn id="118" dur="500"/>
                                        <p:tgtEl>
                                          <p:spTgt spid="37"/>
                                        </p:tgtEl>
                                      </p:cBhvr>
                                    </p:animEffect>
                                  </p:childTnLst>
                                </p:cTn>
                              </p:par>
                            </p:childTnLst>
                          </p:cTn>
                        </p:par>
                        <p:par>
                          <p:cTn id="119" fill="hold">
                            <p:stCondLst>
                              <p:cond delay="12500"/>
                            </p:stCondLst>
                            <p:childTnLst>
                              <p:par>
                                <p:cTn id="120" presetID="14" presetClass="entr" presetSubtype="10" fill="hold" grpId="0" nodeType="after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randombar(horizontal)">
                                      <p:cBhvr>
                                        <p:cTn id="122" dur="500"/>
                                        <p:tgtEl>
                                          <p:spTgt spid="38"/>
                                        </p:tgtEl>
                                      </p:cBhvr>
                                    </p:animEffect>
                                  </p:childTnLst>
                                </p:cTn>
                              </p:par>
                              <p:par>
                                <p:cTn id="123" presetID="10" presetClass="entr" presetSubtype="0" fill="hold" nodeType="with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500"/>
                                        <p:tgtEl>
                                          <p:spTgt spid="42"/>
                                        </p:tgtEl>
                                      </p:cBhvr>
                                    </p:animEffect>
                                  </p:childTnLst>
                                </p:cTn>
                              </p:par>
                            </p:childTnLst>
                          </p:cTn>
                        </p:par>
                        <p:par>
                          <p:cTn id="126" fill="hold">
                            <p:stCondLst>
                              <p:cond delay="13000"/>
                            </p:stCondLst>
                            <p:childTnLst>
                              <p:par>
                                <p:cTn id="127" presetID="14" presetClass="entr" presetSubtype="5" fill="hold" grpId="0" nodeType="afterEffect">
                                  <p:stCondLst>
                                    <p:cond delay="0"/>
                                  </p:stCondLst>
                                  <p:iterate type="lt">
                                    <p:tmPct val="50000"/>
                                  </p:iterate>
                                  <p:childTnLst>
                                    <p:set>
                                      <p:cBhvr>
                                        <p:cTn id="128" dur="1" fill="hold">
                                          <p:stCondLst>
                                            <p:cond delay="0"/>
                                          </p:stCondLst>
                                        </p:cTn>
                                        <p:tgtEl>
                                          <p:spTgt spid="41"/>
                                        </p:tgtEl>
                                        <p:attrNameLst>
                                          <p:attrName>style.visibility</p:attrName>
                                        </p:attrNameLst>
                                      </p:cBhvr>
                                      <p:to>
                                        <p:strVal val="visible"/>
                                      </p:to>
                                    </p:set>
                                    <p:animEffect transition="in" filter="randombar(vertical)">
                                      <p:cBhvr>
                                        <p:cTn id="129" dur="500"/>
                                        <p:tgtEl>
                                          <p:spTgt spid="41"/>
                                        </p:tgtEl>
                                      </p:cBhvr>
                                    </p:animEffect>
                                  </p:childTnLst>
                                </p:cTn>
                              </p:par>
                            </p:childTnLst>
                          </p:cTn>
                        </p:par>
                        <p:par>
                          <p:cTn id="130" fill="hold">
                            <p:stCondLst>
                              <p:cond delay="14000"/>
                            </p:stCondLst>
                            <p:childTnLst>
                              <p:par>
                                <p:cTn id="131" presetID="10" presetClass="entr" presetSubtype="0"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500"/>
                                        <p:tgtEl>
                                          <p:spTgt spid="40"/>
                                        </p:tgtEl>
                                      </p:cBhvr>
                                    </p:animEffect>
                                  </p:childTnLst>
                                </p:cTn>
                              </p:par>
                            </p:childTnLst>
                          </p:cTn>
                        </p:par>
                        <p:par>
                          <p:cTn id="134" fill="hold">
                            <p:stCondLst>
                              <p:cond delay="14500"/>
                            </p:stCondLst>
                            <p:childTnLst>
                              <p:par>
                                <p:cTn id="135" presetID="12" presetClass="entr" presetSubtype="8"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 calcmode="lin" valueType="num">
                                      <p:cBhvr additive="base">
                                        <p:cTn id="137" dur="500"/>
                                        <p:tgtEl>
                                          <p:spTgt spid="39"/>
                                        </p:tgtEl>
                                        <p:attrNameLst>
                                          <p:attrName>ppt_x</p:attrName>
                                        </p:attrNameLst>
                                      </p:cBhvr>
                                      <p:tavLst>
                                        <p:tav tm="0">
                                          <p:val>
                                            <p:strVal val="#ppt_x-#ppt_w*1.125000"/>
                                          </p:val>
                                        </p:tav>
                                        <p:tav tm="100000">
                                          <p:val>
                                            <p:strVal val="#ppt_x"/>
                                          </p:val>
                                        </p:tav>
                                      </p:tavLst>
                                    </p:anim>
                                    <p:animEffect transition="in" filter="wipe(right)">
                                      <p:cBhvr>
                                        <p:cTn id="1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p:bldP spid="20" grpId="0"/>
      <p:bldP spid="21" grpId="0"/>
      <p:bldP spid="22" grpId="0" animBg="1"/>
      <p:bldP spid="23" grpId="0" animBg="1"/>
      <p:bldP spid="24" grpId="0"/>
      <p:bldP spid="25" grpId="0"/>
      <p:bldP spid="26" grpId="0"/>
      <p:bldP spid="27" grpId="0" animBg="1"/>
      <p:bldP spid="28" grpId="0" animBg="1"/>
      <p:bldP spid="29" grpId="0"/>
      <p:bldP spid="30" grpId="0"/>
      <p:bldP spid="31" grpId="0"/>
      <p:bldP spid="32" grpId="0" animBg="1"/>
      <p:bldP spid="33" grpId="0" animBg="1"/>
      <p:bldP spid="34" grpId="0"/>
      <p:bldP spid="35" grpId="0"/>
      <p:bldP spid="36" grpId="0"/>
      <p:bldP spid="37" grpId="0" animBg="1"/>
      <p:bldP spid="38" grpId="0" animBg="1"/>
      <p:bldP spid="39" grpId="0"/>
      <p:bldP spid="40" grpId="0"/>
      <p:bldP spid="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5833221" y="1958393"/>
            <a:ext cx="653720" cy="4899607"/>
          </a:xfrm>
          <a:custGeom>
            <a:avLst/>
            <a:gdLst>
              <a:gd name="T0" fmla="*/ 182 w 260"/>
              <a:gd name="T1" fmla="*/ 130 h 1902"/>
              <a:gd name="T2" fmla="*/ 182 w 260"/>
              <a:gd name="T3" fmla="*/ 1902 h 1902"/>
              <a:gd name="T4" fmla="*/ 75 w 260"/>
              <a:gd name="T5" fmla="*/ 1902 h 1902"/>
              <a:gd name="T6" fmla="*/ 75 w 260"/>
              <a:gd name="T7" fmla="*/ 130 h 1902"/>
              <a:gd name="T8" fmla="*/ 0 w 260"/>
              <a:gd name="T9" fmla="*/ 130 h 1902"/>
              <a:gd name="T10" fmla="*/ 130 w 260"/>
              <a:gd name="T11" fmla="*/ 0 h 1902"/>
              <a:gd name="T12" fmla="*/ 260 w 260"/>
              <a:gd name="T13" fmla="*/ 130 h 1902"/>
              <a:gd name="T14" fmla="*/ 182 w 260"/>
              <a:gd name="T15" fmla="*/ 130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902">
                <a:moveTo>
                  <a:pt x="182" y="130"/>
                </a:moveTo>
                <a:lnTo>
                  <a:pt x="182" y="1902"/>
                </a:lnTo>
                <a:lnTo>
                  <a:pt x="75" y="1902"/>
                </a:lnTo>
                <a:lnTo>
                  <a:pt x="75" y="130"/>
                </a:lnTo>
                <a:lnTo>
                  <a:pt x="0" y="130"/>
                </a:lnTo>
                <a:lnTo>
                  <a:pt x="130" y="0"/>
                </a:lnTo>
                <a:lnTo>
                  <a:pt x="260" y="130"/>
                </a:lnTo>
                <a:lnTo>
                  <a:pt x="182" y="130"/>
                </a:lnTo>
                <a:close/>
              </a:path>
            </a:pathLst>
          </a:cu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sp>
        <p:nvSpPr>
          <p:cNvPr id="3" name="Freeform 8"/>
          <p:cNvSpPr/>
          <p:nvPr/>
        </p:nvSpPr>
        <p:spPr bwMode="auto">
          <a:xfrm>
            <a:off x="4115947" y="3999230"/>
            <a:ext cx="2695339" cy="2858770"/>
          </a:xfrm>
          <a:custGeom>
            <a:avLst/>
            <a:gdLst>
              <a:gd name="T0" fmla="*/ 225 w 454"/>
              <a:gd name="T1" fmla="*/ 35 h 481"/>
              <a:gd name="T2" fmla="*/ 55 w 454"/>
              <a:gd name="T3" fmla="*/ 35 h 481"/>
              <a:gd name="T4" fmla="*/ 55 w 454"/>
              <a:gd name="T5" fmla="*/ 0 h 481"/>
              <a:gd name="T6" fmla="*/ 0 w 454"/>
              <a:gd name="T7" fmla="*/ 55 h 481"/>
              <a:gd name="T8" fmla="*/ 55 w 454"/>
              <a:gd name="T9" fmla="*/ 110 h 481"/>
              <a:gd name="T10" fmla="*/ 55 w 454"/>
              <a:gd name="T11" fmla="*/ 80 h 481"/>
              <a:gd name="T12" fmla="*/ 224 w 454"/>
              <a:gd name="T13" fmla="*/ 80 h 481"/>
              <a:gd name="T14" fmla="*/ 409 w 454"/>
              <a:gd name="T15" fmla="*/ 277 h 481"/>
              <a:gd name="T16" fmla="*/ 409 w 454"/>
              <a:gd name="T17" fmla="*/ 481 h 481"/>
              <a:gd name="T18" fmla="*/ 454 w 454"/>
              <a:gd name="T19" fmla="*/ 481 h 481"/>
              <a:gd name="T20" fmla="*/ 454 w 454"/>
              <a:gd name="T21" fmla="*/ 277 h 481"/>
              <a:gd name="T22" fmla="*/ 225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5" y="35"/>
                </a:moveTo>
                <a:cubicBezTo>
                  <a:pt x="55" y="35"/>
                  <a:pt x="55" y="35"/>
                  <a:pt x="55" y="35"/>
                </a:cubicBezTo>
                <a:cubicBezTo>
                  <a:pt x="55" y="0"/>
                  <a:pt x="55" y="0"/>
                  <a:pt x="55" y="0"/>
                </a:cubicBezTo>
                <a:cubicBezTo>
                  <a:pt x="0" y="55"/>
                  <a:pt x="0" y="55"/>
                  <a:pt x="0" y="55"/>
                </a:cubicBezTo>
                <a:cubicBezTo>
                  <a:pt x="55" y="110"/>
                  <a:pt x="55" y="110"/>
                  <a:pt x="55" y="110"/>
                </a:cubicBezTo>
                <a:cubicBezTo>
                  <a:pt x="55" y="80"/>
                  <a:pt x="55" y="80"/>
                  <a:pt x="55" y="80"/>
                </a:cubicBezTo>
                <a:cubicBezTo>
                  <a:pt x="224" y="80"/>
                  <a:pt x="224" y="80"/>
                  <a:pt x="224" y="80"/>
                </a:cubicBezTo>
                <a:cubicBezTo>
                  <a:pt x="340" y="80"/>
                  <a:pt x="409" y="168"/>
                  <a:pt x="409" y="277"/>
                </a:cubicBezTo>
                <a:cubicBezTo>
                  <a:pt x="409" y="481"/>
                  <a:pt x="409" y="481"/>
                  <a:pt x="409" y="481"/>
                </a:cubicBezTo>
                <a:cubicBezTo>
                  <a:pt x="454" y="481"/>
                  <a:pt x="454" y="481"/>
                  <a:pt x="454" y="481"/>
                </a:cubicBezTo>
                <a:cubicBezTo>
                  <a:pt x="454" y="277"/>
                  <a:pt x="454" y="277"/>
                  <a:pt x="454" y="277"/>
                </a:cubicBezTo>
                <a:cubicBezTo>
                  <a:pt x="454" y="145"/>
                  <a:pt x="363" y="35"/>
                  <a:pt x="225" y="35"/>
                </a:cubicBezTo>
                <a:close/>
              </a:path>
            </a:pathLst>
          </a:custGeom>
          <a:gradFill flip="none" rotWithShape="1">
            <a:gsLst>
              <a:gs pos="47000">
                <a:srgbClr val="5E5E5E"/>
              </a:gs>
              <a:gs pos="0">
                <a:schemeClr val="tx1">
                  <a:lumMod val="75000"/>
                  <a:lumOff val="25000"/>
                </a:schemeClr>
              </a:gs>
              <a:gs pos="100000">
                <a:schemeClr val="bg1">
                  <a:lumMod val="50000"/>
                </a:schemeClr>
              </a:gs>
            </a:gsLst>
            <a:path path="circle">
              <a:fillToRect l="100000" t="100000"/>
            </a:path>
            <a:tileRect r="-100000" b="-100000"/>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lt1"/>
              </a:solidFill>
              <a:latin typeface="Avant GardeBook" pitchFamily="50" charset="0"/>
              <a:ea typeface="微软雅黑" panose="020B0503020204020204" pitchFamily="34" charset="-122"/>
            </a:endParaRPr>
          </a:p>
        </p:txBody>
      </p:sp>
      <p:sp>
        <p:nvSpPr>
          <p:cNvPr id="4" name="Oval 9"/>
          <p:cNvSpPr>
            <a:spLocks noChangeArrowheads="1"/>
          </p:cNvSpPr>
          <p:nvPr/>
        </p:nvSpPr>
        <p:spPr bwMode="auto">
          <a:xfrm>
            <a:off x="4513208" y="2780930"/>
            <a:ext cx="980581" cy="978067"/>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2000" dirty="0" smtClean="0">
                <a:solidFill>
                  <a:schemeClr val="lt1"/>
                </a:solidFill>
                <a:latin typeface="Avant GardeBook" pitchFamily="50" charset="0"/>
                <a:ea typeface="微软雅黑" panose="020B0503020204020204" pitchFamily="34" charset="-122"/>
              </a:rPr>
              <a:t>2021</a:t>
            </a:r>
            <a:endParaRPr lang="zh-CN" altLang="en-US" sz="2000" dirty="0">
              <a:solidFill>
                <a:schemeClr val="lt1"/>
              </a:solidFill>
              <a:latin typeface="Avant GardeBook" pitchFamily="50" charset="0"/>
              <a:ea typeface="微软雅黑" panose="020B0503020204020204" pitchFamily="34" charset="-122"/>
            </a:endParaRPr>
          </a:p>
        </p:txBody>
      </p:sp>
      <p:sp>
        <p:nvSpPr>
          <p:cNvPr id="5" name="Oval 10"/>
          <p:cNvSpPr>
            <a:spLocks noChangeArrowheads="1"/>
          </p:cNvSpPr>
          <p:nvPr/>
        </p:nvSpPr>
        <p:spPr bwMode="auto">
          <a:xfrm>
            <a:off x="6818830" y="2780930"/>
            <a:ext cx="985609" cy="978067"/>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2000" dirty="0" smtClean="0">
                <a:solidFill>
                  <a:schemeClr val="bg1"/>
                </a:solidFill>
                <a:latin typeface="Avant GardeBook" pitchFamily="50" charset="0"/>
                <a:ea typeface="微软雅黑" panose="020B0503020204020204" pitchFamily="34" charset="-122"/>
              </a:rPr>
              <a:t>20XX</a:t>
            </a:r>
            <a:endParaRPr lang="zh-CN" altLang="en-US" sz="2000" dirty="0">
              <a:solidFill>
                <a:schemeClr val="bg1"/>
              </a:solidFill>
              <a:latin typeface="Avant GardeBook" pitchFamily="50" charset="0"/>
              <a:ea typeface="微软雅黑" panose="020B0503020204020204" pitchFamily="34" charset="-122"/>
            </a:endParaRPr>
          </a:p>
        </p:txBody>
      </p:sp>
      <p:sp>
        <p:nvSpPr>
          <p:cNvPr id="6" name="TextBox 55"/>
          <p:cNvSpPr txBox="1"/>
          <p:nvPr/>
        </p:nvSpPr>
        <p:spPr>
          <a:xfrm>
            <a:off x="1262279" y="5204269"/>
            <a:ext cx="2635358"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TextBox 56"/>
          <p:cNvSpPr txBox="1"/>
          <p:nvPr/>
        </p:nvSpPr>
        <p:spPr>
          <a:xfrm>
            <a:off x="2270391" y="4916237"/>
            <a:ext cx="1627246" cy="323165"/>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点击此处添加标题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8" name="TextBox 57"/>
          <p:cNvSpPr txBox="1"/>
          <p:nvPr/>
        </p:nvSpPr>
        <p:spPr>
          <a:xfrm>
            <a:off x="1262279" y="1958393"/>
            <a:ext cx="2635358"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58"/>
          <p:cNvSpPr txBox="1"/>
          <p:nvPr/>
        </p:nvSpPr>
        <p:spPr>
          <a:xfrm>
            <a:off x="2270391" y="1670361"/>
            <a:ext cx="1627246" cy="323165"/>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graphicFrame>
        <p:nvGraphicFramePr>
          <p:cNvPr id="10" name="图表 9"/>
          <p:cNvGraphicFramePr/>
          <p:nvPr/>
        </p:nvGraphicFramePr>
        <p:xfrm>
          <a:off x="974247" y="2779307"/>
          <a:ext cx="2923391" cy="198835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62"/>
          <p:cNvSpPr txBox="1"/>
          <p:nvPr/>
        </p:nvSpPr>
        <p:spPr>
          <a:xfrm>
            <a:off x="8364784" y="5204269"/>
            <a:ext cx="2635358"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63"/>
          <p:cNvSpPr txBox="1"/>
          <p:nvPr/>
        </p:nvSpPr>
        <p:spPr>
          <a:xfrm>
            <a:off x="8364784" y="4916237"/>
            <a:ext cx="1627246" cy="323165"/>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点击此处添加标题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3" name="TextBox 64"/>
          <p:cNvSpPr txBox="1"/>
          <p:nvPr/>
        </p:nvSpPr>
        <p:spPr>
          <a:xfrm>
            <a:off x="8364784" y="1958393"/>
            <a:ext cx="2635358"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65"/>
          <p:cNvSpPr txBox="1"/>
          <p:nvPr/>
        </p:nvSpPr>
        <p:spPr>
          <a:xfrm>
            <a:off x="8364784" y="1670361"/>
            <a:ext cx="1627246" cy="323165"/>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graphicFrame>
        <p:nvGraphicFramePr>
          <p:cNvPr id="15" name="图表 14"/>
          <p:cNvGraphicFramePr/>
          <p:nvPr/>
        </p:nvGraphicFramePr>
        <p:xfrm>
          <a:off x="8292775" y="2779307"/>
          <a:ext cx="2923391" cy="1988350"/>
        </p:xfrm>
        <a:graphic>
          <a:graphicData uri="http://schemas.openxmlformats.org/drawingml/2006/chart">
            <c:chart xmlns:c="http://schemas.openxmlformats.org/drawingml/2006/chart" xmlns:r="http://schemas.openxmlformats.org/officeDocument/2006/relationships" r:id="rId4"/>
          </a:graphicData>
        </a:graphic>
      </p:graphicFrame>
      <p:sp>
        <p:nvSpPr>
          <p:cNvPr id="16" name="Freeform 7"/>
          <p:cNvSpPr/>
          <p:nvPr/>
        </p:nvSpPr>
        <p:spPr bwMode="auto">
          <a:xfrm>
            <a:off x="5506361" y="3999230"/>
            <a:ext cx="2695339" cy="2858770"/>
          </a:xfrm>
          <a:custGeom>
            <a:avLst/>
            <a:gdLst>
              <a:gd name="T0" fmla="*/ 229 w 454"/>
              <a:gd name="T1" fmla="*/ 35 h 481"/>
              <a:gd name="T2" fmla="*/ 399 w 454"/>
              <a:gd name="T3" fmla="*/ 35 h 481"/>
              <a:gd name="T4" fmla="*/ 399 w 454"/>
              <a:gd name="T5" fmla="*/ 0 h 481"/>
              <a:gd name="T6" fmla="*/ 454 w 454"/>
              <a:gd name="T7" fmla="*/ 55 h 481"/>
              <a:gd name="T8" fmla="*/ 399 w 454"/>
              <a:gd name="T9" fmla="*/ 110 h 481"/>
              <a:gd name="T10" fmla="*/ 399 w 454"/>
              <a:gd name="T11" fmla="*/ 80 h 481"/>
              <a:gd name="T12" fmla="*/ 230 w 454"/>
              <a:gd name="T13" fmla="*/ 80 h 481"/>
              <a:gd name="T14" fmla="*/ 45 w 454"/>
              <a:gd name="T15" fmla="*/ 277 h 481"/>
              <a:gd name="T16" fmla="*/ 45 w 454"/>
              <a:gd name="T17" fmla="*/ 481 h 481"/>
              <a:gd name="T18" fmla="*/ 0 w 454"/>
              <a:gd name="T19" fmla="*/ 481 h 481"/>
              <a:gd name="T20" fmla="*/ 0 w 454"/>
              <a:gd name="T21" fmla="*/ 277 h 481"/>
              <a:gd name="T22" fmla="*/ 229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9" y="35"/>
                </a:moveTo>
                <a:cubicBezTo>
                  <a:pt x="399" y="35"/>
                  <a:pt x="399" y="35"/>
                  <a:pt x="399" y="35"/>
                </a:cubicBezTo>
                <a:cubicBezTo>
                  <a:pt x="399" y="0"/>
                  <a:pt x="399" y="0"/>
                  <a:pt x="399" y="0"/>
                </a:cubicBezTo>
                <a:cubicBezTo>
                  <a:pt x="454" y="55"/>
                  <a:pt x="454" y="55"/>
                  <a:pt x="454" y="55"/>
                </a:cubicBezTo>
                <a:cubicBezTo>
                  <a:pt x="399" y="110"/>
                  <a:pt x="399" y="110"/>
                  <a:pt x="399" y="110"/>
                </a:cubicBezTo>
                <a:cubicBezTo>
                  <a:pt x="399" y="80"/>
                  <a:pt x="399" y="80"/>
                  <a:pt x="399" y="80"/>
                </a:cubicBezTo>
                <a:cubicBezTo>
                  <a:pt x="230" y="80"/>
                  <a:pt x="230" y="80"/>
                  <a:pt x="230" y="80"/>
                </a:cubicBezTo>
                <a:cubicBezTo>
                  <a:pt x="114" y="80"/>
                  <a:pt x="45" y="168"/>
                  <a:pt x="45" y="277"/>
                </a:cubicBezTo>
                <a:cubicBezTo>
                  <a:pt x="45" y="481"/>
                  <a:pt x="45" y="481"/>
                  <a:pt x="45" y="481"/>
                </a:cubicBezTo>
                <a:cubicBezTo>
                  <a:pt x="0" y="481"/>
                  <a:pt x="0" y="481"/>
                  <a:pt x="0" y="481"/>
                </a:cubicBezTo>
                <a:cubicBezTo>
                  <a:pt x="0" y="277"/>
                  <a:pt x="0" y="277"/>
                  <a:pt x="0" y="277"/>
                </a:cubicBezTo>
                <a:cubicBezTo>
                  <a:pt x="0" y="145"/>
                  <a:pt x="90" y="35"/>
                  <a:pt x="229" y="35"/>
                </a:cubicBezTo>
                <a:close/>
              </a:path>
            </a:pathLst>
          </a:custGeom>
          <a:gradFill flip="none" rotWithShape="1">
            <a:gsLst>
              <a:gs pos="0">
                <a:srgbClr val="CC6016"/>
              </a:gs>
              <a:gs pos="33000">
                <a:schemeClr val="accent6">
                  <a:lumMod val="75000"/>
                </a:schemeClr>
              </a:gs>
              <a:gs pos="100000">
                <a:srgbClr val="F3A875"/>
              </a:gs>
            </a:gsLst>
            <a:path path="circle">
              <a:fillToRect t="100000" r="100000"/>
            </a:path>
            <a:tileRect l="-100000" b="-10000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bg1"/>
              </a:solidFill>
              <a:latin typeface="Avant GardeBook" pitchFamily="50" charset="0"/>
              <a:ea typeface="微软雅黑" panose="020B0503020204020204" pitchFamily="34" charset="-122"/>
            </a:endParaRPr>
          </a:p>
        </p:txBody>
      </p:sp>
      <p:sp>
        <p:nvSpPr>
          <p:cNvPr id="21" name="TextBox 20"/>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par>
                                <p:cTn id="13" presetID="45" presetClass="entr" presetSubtype="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ppt_w</p:attrName>
                                        </p:attrNameLst>
                                      </p:cBhvr>
                                      <p:tavLst>
                                        <p:tav tm="0" fmla="#ppt_w*sin(2.5*pi*$)">
                                          <p:val>
                                            <p:fltVal val="0"/>
                                          </p:val>
                                        </p:tav>
                                        <p:tav tm="100000">
                                          <p:val>
                                            <p:fltVal val="1"/>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55"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strVal val="#ppt_w*0.70"/>
                                          </p:val>
                                        </p:tav>
                                        <p:tav tm="100000">
                                          <p:val>
                                            <p:strVal val="#ppt_w"/>
                                          </p:val>
                                        </p:tav>
                                      </p:tavLst>
                                    </p:anim>
                                    <p:anim calcmode="lin" valueType="num">
                                      <p:cBhvr>
                                        <p:cTn id="22" dur="500" fill="hold"/>
                                        <p:tgtEl>
                                          <p:spTgt spid="10"/>
                                        </p:tgtEl>
                                        <p:attrNameLst>
                                          <p:attrName>ppt_h</p:attrName>
                                        </p:attrNameLst>
                                      </p:cBhvr>
                                      <p:tavLst>
                                        <p:tav tm="0">
                                          <p:val>
                                            <p:strVal val="#ppt_h"/>
                                          </p:val>
                                        </p:tav>
                                        <p:tav tm="100000">
                                          <p:val>
                                            <p:strVal val="#ppt_h"/>
                                          </p:val>
                                        </p:tav>
                                      </p:tavLst>
                                    </p:anim>
                                    <p:animEffect transition="in" filter="fade">
                                      <p:cBhvr>
                                        <p:cTn id="23" dur="500"/>
                                        <p:tgtEl>
                                          <p:spTgt spid="10"/>
                                        </p:tgtEl>
                                      </p:cBhvr>
                                    </p:animEffect>
                                  </p:childTnLst>
                                </p:cTn>
                              </p:par>
                            </p:childTnLst>
                          </p:cTn>
                        </p:par>
                        <p:par>
                          <p:cTn id="24" fill="hold">
                            <p:stCondLst>
                              <p:cond delay="1500"/>
                            </p:stCondLst>
                            <p:childTnLst>
                              <p:par>
                                <p:cTn id="25" presetID="12" presetClass="entr" presetSubtype="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ppt_x</p:attrName>
                                        </p:attrNameLst>
                                      </p:cBhvr>
                                      <p:tavLst>
                                        <p:tav tm="0">
                                          <p:val>
                                            <p:strVal val="#ppt_x+#ppt_w*1.125000"/>
                                          </p:val>
                                        </p:tav>
                                        <p:tav tm="100000">
                                          <p:val>
                                            <p:strVal val="#ppt_x"/>
                                          </p:val>
                                        </p:tav>
                                      </p:tavLst>
                                    </p:anim>
                                    <p:animEffect transition="in" filter="wipe(left)">
                                      <p:cBhvr>
                                        <p:cTn id="28" dur="500"/>
                                        <p:tgtEl>
                                          <p:spTgt spid="9"/>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left)">
                                      <p:cBhvr>
                                        <p:cTn id="32" dur="500"/>
                                        <p:tgtEl>
                                          <p:spTgt spid="8"/>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45" presetClass="entr" presetSubtype="0" fill="hold" grpId="0" nodeType="withEffect">
                                  <p:stCondLst>
                                    <p:cond delay="3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anim calcmode="lin" valueType="num">
                                      <p:cBhvr>
                                        <p:cTn id="40" dur="500" fill="hold"/>
                                        <p:tgtEl>
                                          <p:spTgt spid="5"/>
                                        </p:tgtEl>
                                        <p:attrNameLst>
                                          <p:attrName>ppt_w</p:attrName>
                                        </p:attrNameLst>
                                      </p:cBhvr>
                                      <p:tavLst>
                                        <p:tav tm="0" fmla="#ppt_w*sin(2.5*pi*$)">
                                          <p:val>
                                            <p:fltVal val="0"/>
                                          </p:val>
                                        </p:tav>
                                        <p:tav tm="100000">
                                          <p:val>
                                            <p:fltVal val="1"/>
                                          </p:val>
                                        </p:tav>
                                      </p:tavLst>
                                    </p:anim>
                                    <p:anim calcmode="lin" valueType="num">
                                      <p:cBhvr>
                                        <p:cTn id="41" dur="500" fill="hold"/>
                                        <p:tgtEl>
                                          <p:spTgt spid="5"/>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55"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strVal val="#ppt_w*0.70"/>
                                          </p:val>
                                        </p:tav>
                                        <p:tav tm="100000">
                                          <p:val>
                                            <p:strVal val="#ppt_w"/>
                                          </p:val>
                                        </p:tav>
                                      </p:tavLst>
                                    </p:anim>
                                    <p:anim calcmode="lin" valueType="num">
                                      <p:cBhvr>
                                        <p:cTn id="46" dur="500" fill="hold"/>
                                        <p:tgtEl>
                                          <p:spTgt spid="15"/>
                                        </p:tgtEl>
                                        <p:attrNameLst>
                                          <p:attrName>ppt_h</p:attrName>
                                        </p:attrNameLst>
                                      </p:cBhvr>
                                      <p:tavLst>
                                        <p:tav tm="0">
                                          <p:val>
                                            <p:strVal val="#ppt_h"/>
                                          </p:val>
                                        </p:tav>
                                        <p:tav tm="100000">
                                          <p:val>
                                            <p:strVal val="#ppt_h"/>
                                          </p:val>
                                        </p:tav>
                                      </p:tavLst>
                                    </p:anim>
                                    <p:animEffect transition="in" filter="fade">
                                      <p:cBhvr>
                                        <p:cTn id="47" dur="500"/>
                                        <p:tgtEl>
                                          <p:spTgt spid="15"/>
                                        </p:tgtEl>
                                      </p:cBhvr>
                                    </p:animEffect>
                                  </p:childTnLst>
                                </p:cTn>
                              </p:par>
                            </p:childTnLst>
                          </p:cTn>
                        </p:par>
                        <p:par>
                          <p:cTn id="48" fill="hold">
                            <p:stCondLst>
                              <p:cond delay="3000"/>
                            </p:stCondLst>
                            <p:childTnLst>
                              <p:par>
                                <p:cTn id="49" presetID="1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p:tgtEl>
                                          <p:spTgt spid="14"/>
                                        </p:tgtEl>
                                        <p:attrNameLst>
                                          <p:attrName>ppt_x</p:attrName>
                                        </p:attrNameLst>
                                      </p:cBhvr>
                                      <p:tavLst>
                                        <p:tav tm="0">
                                          <p:val>
                                            <p:strVal val="#ppt_x-#ppt_w*1.125000"/>
                                          </p:val>
                                        </p:tav>
                                        <p:tav tm="100000">
                                          <p:val>
                                            <p:strVal val="#ppt_x"/>
                                          </p:val>
                                        </p:tav>
                                      </p:tavLst>
                                    </p:anim>
                                    <p:animEffect transition="in" filter="wipe(right)">
                                      <p:cBhvr>
                                        <p:cTn id="52" dur="500"/>
                                        <p:tgtEl>
                                          <p:spTgt spid="14"/>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p:tgtEl>
                                          <p:spTgt spid="13"/>
                                        </p:tgtEl>
                                        <p:attrNameLst>
                                          <p:attrName>ppt_x</p:attrName>
                                        </p:attrNameLst>
                                      </p:cBhvr>
                                      <p:tavLst>
                                        <p:tav tm="0">
                                          <p:val>
                                            <p:strVal val="#ppt_x-#ppt_w*1.125000"/>
                                          </p:val>
                                        </p:tav>
                                        <p:tav tm="100000">
                                          <p:val>
                                            <p:strVal val="#ppt_x"/>
                                          </p:val>
                                        </p:tav>
                                      </p:tavLst>
                                    </p:anim>
                                    <p:animEffect transition="in" filter="wipe(right)">
                                      <p:cBhvr>
                                        <p:cTn id="56" dur="500"/>
                                        <p:tgtEl>
                                          <p:spTgt spid="13"/>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1000" fill="hold"/>
                                        <p:tgtEl>
                                          <p:spTgt spid="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Graphic spid="10" grpId="0">
        <p:bldAsOne/>
      </p:bldGraphic>
      <p:bldP spid="11" grpId="0"/>
      <p:bldP spid="12" grpId="0"/>
      <p:bldP spid="13" grpId="0"/>
      <p:bldP spid="14" grpId="0"/>
      <p:bldGraphic spid="15" grpId="0">
        <p:bldAsOne/>
      </p:bldGraphic>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8"/>
          <p:cNvSpPr>
            <a:spLocks noEditPoints="1"/>
          </p:cNvSpPr>
          <p:nvPr/>
        </p:nvSpPr>
        <p:spPr bwMode="auto">
          <a:xfrm>
            <a:off x="5790507" y="2708920"/>
            <a:ext cx="609398" cy="609398"/>
          </a:xfrm>
          <a:custGeom>
            <a:avLst/>
            <a:gdLst>
              <a:gd name="T0" fmla="*/ 0 w 140"/>
              <a:gd name="T1" fmla="*/ 70 h 140"/>
              <a:gd name="T2" fmla="*/ 140 w 140"/>
              <a:gd name="T3" fmla="*/ 70 h 140"/>
              <a:gd name="T4" fmla="*/ 126 w 140"/>
              <a:gd name="T5" fmla="*/ 70 h 140"/>
              <a:gd name="T6" fmla="*/ 15 w 140"/>
              <a:gd name="T7" fmla="*/ 70 h 140"/>
              <a:gd name="T8" fmla="*/ 126 w 140"/>
              <a:gd name="T9" fmla="*/ 70 h 140"/>
              <a:gd name="T10" fmla="*/ 75 w 140"/>
              <a:gd name="T11" fmla="*/ 64 h 140"/>
              <a:gd name="T12" fmla="*/ 66 w 140"/>
              <a:gd name="T13" fmla="*/ 61 h 140"/>
              <a:gd name="T14" fmla="*/ 65 w 140"/>
              <a:gd name="T15" fmla="*/ 61 h 140"/>
              <a:gd name="T16" fmla="*/ 64 w 140"/>
              <a:gd name="T17" fmla="*/ 60 h 140"/>
              <a:gd name="T18" fmla="*/ 64 w 140"/>
              <a:gd name="T19" fmla="*/ 59 h 140"/>
              <a:gd name="T20" fmla="*/ 63 w 140"/>
              <a:gd name="T21" fmla="*/ 59 h 140"/>
              <a:gd name="T22" fmla="*/ 63 w 140"/>
              <a:gd name="T23" fmla="*/ 58 h 140"/>
              <a:gd name="T24" fmla="*/ 66 w 140"/>
              <a:gd name="T25" fmla="*/ 54 h 140"/>
              <a:gd name="T26" fmla="*/ 72 w 140"/>
              <a:gd name="T27" fmla="*/ 53 h 140"/>
              <a:gd name="T28" fmla="*/ 75 w 140"/>
              <a:gd name="T29" fmla="*/ 53 h 140"/>
              <a:gd name="T30" fmla="*/ 77 w 140"/>
              <a:gd name="T31" fmla="*/ 53 h 140"/>
              <a:gd name="T32" fmla="*/ 79 w 140"/>
              <a:gd name="T33" fmla="*/ 54 h 140"/>
              <a:gd name="T34" fmla="*/ 88 w 140"/>
              <a:gd name="T35" fmla="*/ 58 h 140"/>
              <a:gd name="T36" fmla="*/ 89 w 140"/>
              <a:gd name="T37" fmla="*/ 50 h 140"/>
              <a:gd name="T38" fmla="*/ 89 w 140"/>
              <a:gd name="T39" fmla="*/ 47 h 140"/>
              <a:gd name="T40" fmla="*/ 82 w 140"/>
              <a:gd name="T41" fmla="*/ 39 h 140"/>
              <a:gd name="T42" fmla="*/ 72 w 140"/>
              <a:gd name="T43" fmla="*/ 38 h 140"/>
              <a:gd name="T44" fmla="*/ 72 w 140"/>
              <a:gd name="T45" fmla="*/ 44 h 140"/>
              <a:gd name="T46" fmla="*/ 68 w 140"/>
              <a:gd name="T47" fmla="*/ 44 h 140"/>
              <a:gd name="T48" fmla="*/ 68 w 140"/>
              <a:gd name="T49" fmla="*/ 38 h 140"/>
              <a:gd name="T50" fmla="*/ 57 w 140"/>
              <a:gd name="T51" fmla="*/ 39 h 140"/>
              <a:gd name="T52" fmla="*/ 56 w 140"/>
              <a:gd name="T53" fmla="*/ 48 h 140"/>
              <a:gd name="T54" fmla="*/ 50 w 140"/>
              <a:gd name="T55" fmla="*/ 60 h 140"/>
              <a:gd name="T56" fmla="*/ 52 w 140"/>
              <a:gd name="T57" fmla="*/ 68 h 140"/>
              <a:gd name="T58" fmla="*/ 53 w 140"/>
              <a:gd name="T59" fmla="*/ 69 h 140"/>
              <a:gd name="T60" fmla="*/ 54 w 140"/>
              <a:gd name="T61" fmla="*/ 70 h 140"/>
              <a:gd name="T62" fmla="*/ 55 w 140"/>
              <a:gd name="T63" fmla="*/ 70 h 140"/>
              <a:gd name="T64" fmla="*/ 56 w 140"/>
              <a:gd name="T65" fmla="*/ 71 h 140"/>
              <a:gd name="T66" fmla="*/ 67 w 140"/>
              <a:gd name="T67" fmla="*/ 75 h 140"/>
              <a:gd name="T68" fmla="*/ 76 w 140"/>
              <a:gd name="T69" fmla="*/ 77 h 140"/>
              <a:gd name="T70" fmla="*/ 78 w 140"/>
              <a:gd name="T71" fmla="*/ 81 h 140"/>
              <a:gd name="T72" fmla="*/ 78 w 140"/>
              <a:gd name="T73" fmla="*/ 82 h 140"/>
              <a:gd name="T74" fmla="*/ 77 w 140"/>
              <a:gd name="T75" fmla="*/ 82 h 140"/>
              <a:gd name="T76" fmla="*/ 77 w 140"/>
              <a:gd name="T77" fmla="*/ 83 h 140"/>
              <a:gd name="T78" fmla="*/ 72 w 140"/>
              <a:gd name="T79" fmla="*/ 85 h 140"/>
              <a:gd name="T80" fmla="*/ 59 w 140"/>
              <a:gd name="T81" fmla="*/ 84 h 140"/>
              <a:gd name="T82" fmla="*/ 49 w 140"/>
              <a:gd name="T83" fmla="*/ 79 h 140"/>
              <a:gd name="T84" fmla="*/ 49 w 140"/>
              <a:gd name="T85" fmla="*/ 91 h 140"/>
              <a:gd name="T86" fmla="*/ 57 w 140"/>
              <a:gd name="T87" fmla="*/ 102 h 140"/>
              <a:gd name="T88" fmla="*/ 68 w 140"/>
              <a:gd name="T89" fmla="*/ 95 h 140"/>
              <a:gd name="T90" fmla="*/ 72 w 140"/>
              <a:gd name="T91" fmla="*/ 95 h 140"/>
              <a:gd name="T92" fmla="*/ 82 w 140"/>
              <a:gd name="T93" fmla="*/ 102 h 140"/>
              <a:gd name="T94" fmla="*/ 85 w 140"/>
              <a:gd name="T95" fmla="*/ 90 h 140"/>
              <a:gd name="T96" fmla="*/ 91 w 140"/>
              <a:gd name="T97" fmla="*/ 79 h 140"/>
              <a:gd name="T98" fmla="*/ 89 w 140"/>
              <a:gd name="T99"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0" h="140">
                <a:moveTo>
                  <a:pt x="70" y="0"/>
                </a:moveTo>
                <a:cubicBezTo>
                  <a:pt x="32" y="0"/>
                  <a:pt x="0" y="31"/>
                  <a:pt x="0" y="70"/>
                </a:cubicBezTo>
                <a:cubicBezTo>
                  <a:pt x="0" y="109"/>
                  <a:pt x="32" y="140"/>
                  <a:pt x="70" y="140"/>
                </a:cubicBezTo>
                <a:cubicBezTo>
                  <a:pt x="109" y="140"/>
                  <a:pt x="140" y="109"/>
                  <a:pt x="140" y="70"/>
                </a:cubicBezTo>
                <a:cubicBezTo>
                  <a:pt x="140" y="31"/>
                  <a:pt x="109" y="0"/>
                  <a:pt x="70" y="0"/>
                </a:cubicBezTo>
                <a:close/>
                <a:moveTo>
                  <a:pt x="126" y="70"/>
                </a:moveTo>
                <a:cubicBezTo>
                  <a:pt x="126" y="101"/>
                  <a:pt x="101" y="126"/>
                  <a:pt x="70" y="126"/>
                </a:cubicBezTo>
                <a:cubicBezTo>
                  <a:pt x="40" y="126"/>
                  <a:pt x="15" y="101"/>
                  <a:pt x="15" y="70"/>
                </a:cubicBezTo>
                <a:cubicBezTo>
                  <a:pt x="15" y="39"/>
                  <a:pt x="40" y="14"/>
                  <a:pt x="70" y="14"/>
                </a:cubicBezTo>
                <a:cubicBezTo>
                  <a:pt x="101" y="14"/>
                  <a:pt x="126" y="39"/>
                  <a:pt x="126" y="70"/>
                </a:cubicBezTo>
                <a:close/>
                <a:moveTo>
                  <a:pt x="80" y="65"/>
                </a:moveTo>
                <a:cubicBezTo>
                  <a:pt x="79" y="65"/>
                  <a:pt x="77" y="64"/>
                  <a:pt x="75" y="64"/>
                </a:cubicBezTo>
                <a:cubicBezTo>
                  <a:pt x="74" y="63"/>
                  <a:pt x="72" y="63"/>
                  <a:pt x="70" y="63"/>
                </a:cubicBezTo>
                <a:cubicBezTo>
                  <a:pt x="68" y="62"/>
                  <a:pt x="67" y="62"/>
                  <a:pt x="66" y="61"/>
                </a:cubicBezTo>
                <a:cubicBezTo>
                  <a:pt x="66" y="61"/>
                  <a:pt x="66" y="61"/>
                  <a:pt x="65" y="61"/>
                </a:cubicBezTo>
                <a:cubicBezTo>
                  <a:pt x="65" y="61"/>
                  <a:pt x="65" y="61"/>
                  <a:pt x="65" y="61"/>
                </a:cubicBezTo>
                <a:cubicBezTo>
                  <a:pt x="65" y="61"/>
                  <a:pt x="65" y="61"/>
                  <a:pt x="65" y="61"/>
                </a:cubicBezTo>
                <a:cubicBezTo>
                  <a:pt x="64" y="60"/>
                  <a:pt x="64" y="60"/>
                  <a:pt x="64" y="60"/>
                </a:cubicBezTo>
                <a:cubicBezTo>
                  <a:pt x="64" y="60"/>
                  <a:pt x="64" y="60"/>
                  <a:pt x="64" y="60"/>
                </a:cubicBezTo>
                <a:cubicBezTo>
                  <a:pt x="64" y="60"/>
                  <a:pt x="64" y="60"/>
                  <a:pt x="64" y="59"/>
                </a:cubicBezTo>
                <a:cubicBezTo>
                  <a:pt x="64" y="59"/>
                  <a:pt x="64" y="59"/>
                  <a:pt x="64" y="59"/>
                </a:cubicBezTo>
                <a:cubicBezTo>
                  <a:pt x="63" y="59"/>
                  <a:pt x="63" y="59"/>
                  <a:pt x="63" y="59"/>
                </a:cubicBezTo>
                <a:cubicBezTo>
                  <a:pt x="63" y="59"/>
                  <a:pt x="63" y="58"/>
                  <a:pt x="63" y="58"/>
                </a:cubicBezTo>
                <a:cubicBezTo>
                  <a:pt x="63" y="58"/>
                  <a:pt x="63" y="58"/>
                  <a:pt x="63" y="58"/>
                </a:cubicBezTo>
                <a:cubicBezTo>
                  <a:pt x="63" y="57"/>
                  <a:pt x="64" y="56"/>
                  <a:pt x="64" y="55"/>
                </a:cubicBezTo>
                <a:cubicBezTo>
                  <a:pt x="65" y="55"/>
                  <a:pt x="65" y="54"/>
                  <a:pt x="66" y="54"/>
                </a:cubicBezTo>
                <a:cubicBezTo>
                  <a:pt x="67" y="53"/>
                  <a:pt x="68" y="53"/>
                  <a:pt x="69" y="53"/>
                </a:cubicBezTo>
                <a:cubicBezTo>
                  <a:pt x="70" y="53"/>
                  <a:pt x="71" y="53"/>
                  <a:pt x="72" y="53"/>
                </a:cubicBezTo>
                <a:cubicBezTo>
                  <a:pt x="73" y="53"/>
                  <a:pt x="74" y="53"/>
                  <a:pt x="74" y="53"/>
                </a:cubicBezTo>
                <a:cubicBezTo>
                  <a:pt x="74" y="53"/>
                  <a:pt x="75" y="53"/>
                  <a:pt x="75" y="53"/>
                </a:cubicBezTo>
                <a:cubicBezTo>
                  <a:pt x="75" y="53"/>
                  <a:pt x="76" y="53"/>
                  <a:pt x="76" y="53"/>
                </a:cubicBezTo>
                <a:cubicBezTo>
                  <a:pt x="77" y="53"/>
                  <a:pt x="77" y="53"/>
                  <a:pt x="77" y="53"/>
                </a:cubicBezTo>
                <a:cubicBezTo>
                  <a:pt x="77" y="53"/>
                  <a:pt x="78" y="53"/>
                  <a:pt x="78" y="53"/>
                </a:cubicBezTo>
                <a:cubicBezTo>
                  <a:pt x="79" y="53"/>
                  <a:pt x="79" y="54"/>
                  <a:pt x="79" y="54"/>
                </a:cubicBezTo>
                <a:cubicBezTo>
                  <a:pt x="80" y="54"/>
                  <a:pt x="80" y="54"/>
                  <a:pt x="81" y="54"/>
                </a:cubicBezTo>
                <a:cubicBezTo>
                  <a:pt x="84" y="55"/>
                  <a:pt x="86" y="57"/>
                  <a:pt x="88" y="58"/>
                </a:cubicBezTo>
                <a:cubicBezTo>
                  <a:pt x="89" y="58"/>
                  <a:pt x="89" y="58"/>
                  <a:pt x="89" y="58"/>
                </a:cubicBezTo>
                <a:cubicBezTo>
                  <a:pt x="89" y="50"/>
                  <a:pt x="89" y="50"/>
                  <a:pt x="89" y="50"/>
                </a:cubicBezTo>
                <a:cubicBezTo>
                  <a:pt x="89" y="48"/>
                  <a:pt x="89" y="48"/>
                  <a:pt x="89" y="48"/>
                </a:cubicBezTo>
                <a:cubicBezTo>
                  <a:pt x="89" y="47"/>
                  <a:pt x="89" y="47"/>
                  <a:pt x="89" y="47"/>
                </a:cubicBezTo>
                <a:cubicBezTo>
                  <a:pt x="87" y="46"/>
                  <a:pt x="85" y="45"/>
                  <a:pt x="82" y="45"/>
                </a:cubicBezTo>
                <a:cubicBezTo>
                  <a:pt x="82" y="39"/>
                  <a:pt x="82" y="39"/>
                  <a:pt x="82" y="39"/>
                </a:cubicBezTo>
                <a:cubicBezTo>
                  <a:pt x="82" y="38"/>
                  <a:pt x="82" y="38"/>
                  <a:pt x="82" y="38"/>
                </a:cubicBezTo>
                <a:cubicBezTo>
                  <a:pt x="72" y="38"/>
                  <a:pt x="72" y="38"/>
                  <a:pt x="72" y="38"/>
                </a:cubicBezTo>
                <a:cubicBezTo>
                  <a:pt x="72" y="39"/>
                  <a:pt x="72" y="39"/>
                  <a:pt x="72" y="39"/>
                </a:cubicBezTo>
                <a:cubicBezTo>
                  <a:pt x="72" y="44"/>
                  <a:pt x="72" y="44"/>
                  <a:pt x="72" y="44"/>
                </a:cubicBezTo>
                <a:cubicBezTo>
                  <a:pt x="72" y="44"/>
                  <a:pt x="72" y="44"/>
                  <a:pt x="72" y="44"/>
                </a:cubicBezTo>
                <a:cubicBezTo>
                  <a:pt x="70" y="44"/>
                  <a:pt x="69" y="44"/>
                  <a:pt x="68" y="44"/>
                </a:cubicBezTo>
                <a:cubicBezTo>
                  <a:pt x="68" y="39"/>
                  <a:pt x="68" y="39"/>
                  <a:pt x="68" y="39"/>
                </a:cubicBezTo>
                <a:cubicBezTo>
                  <a:pt x="68" y="38"/>
                  <a:pt x="68" y="38"/>
                  <a:pt x="68" y="38"/>
                </a:cubicBezTo>
                <a:cubicBezTo>
                  <a:pt x="57" y="38"/>
                  <a:pt x="57" y="38"/>
                  <a:pt x="57" y="38"/>
                </a:cubicBezTo>
                <a:cubicBezTo>
                  <a:pt x="57" y="39"/>
                  <a:pt x="57" y="39"/>
                  <a:pt x="57" y="39"/>
                </a:cubicBezTo>
                <a:cubicBezTo>
                  <a:pt x="57" y="47"/>
                  <a:pt x="57" y="47"/>
                  <a:pt x="57" y="47"/>
                </a:cubicBezTo>
                <a:cubicBezTo>
                  <a:pt x="57" y="47"/>
                  <a:pt x="56" y="48"/>
                  <a:pt x="56" y="48"/>
                </a:cubicBezTo>
                <a:cubicBezTo>
                  <a:pt x="52" y="51"/>
                  <a:pt x="50" y="54"/>
                  <a:pt x="50" y="59"/>
                </a:cubicBezTo>
                <a:cubicBezTo>
                  <a:pt x="50" y="59"/>
                  <a:pt x="50" y="59"/>
                  <a:pt x="50" y="60"/>
                </a:cubicBezTo>
                <a:cubicBezTo>
                  <a:pt x="50" y="60"/>
                  <a:pt x="50" y="59"/>
                  <a:pt x="50" y="59"/>
                </a:cubicBezTo>
                <a:cubicBezTo>
                  <a:pt x="50" y="63"/>
                  <a:pt x="51" y="65"/>
                  <a:pt x="52" y="68"/>
                </a:cubicBezTo>
                <a:cubicBezTo>
                  <a:pt x="53" y="68"/>
                  <a:pt x="53" y="68"/>
                  <a:pt x="53" y="68"/>
                </a:cubicBezTo>
                <a:cubicBezTo>
                  <a:pt x="53" y="69"/>
                  <a:pt x="53" y="69"/>
                  <a:pt x="53" y="69"/>
                </a:cubicBezTo>
                <a:cubicBezTo>
                  <a:pt x="54" y="69"/>
                  <a:pt x="54" y="69"/>
                  <a:pt x="54" y="69"/>
                </a:cubicBezTo>
                <a:cubicBezTo>
                  <a:pt x="54" y="69"/>
                  <a:pt x="54" y="69"/>
                  <a:pt x="54" y="70"/>
                </a:cubicBezTo>
                <a:cubicBezTo>
                  <a:pt x="54" y="70"/>
                  <a:pt x="55" y="70"/>
                  <a:pt x="55" y="70"/>
                </a:cubicBezTo>
                <a:cubicBezTo>
                  <a:pt x="55" y="70"/>
                  <a:pt x="55" y="70"/>
                  <a:pt x="55" y="70"/>
                </a:cubicBezTo>
                <a:cubicBezTo>
                  <a:pt x="55" y="70"/>
                  <a:pt x="56" y="70"/>
                  <a:pt x="56" y="71"/>
                </a:cubicBezTo>
                <a:cubicBezTo>
                  <a:pt x="56" y="71"/>
                  <a:pt x="56" y="71"/>
                  <a:pt x="56" y="71"/>
                </a:cubicBezTo>
                <a:cubicBezTo>
                  <a:pt x="57" y="72"/>
                  <a:pt x="59" y="72"/>
                  <a:pt x="61" y="73"/>
                </a:cubicBezTo>
                <a:cubicBezTo>
                  <a:pt x="63" y="74"/>
                  <a:pt x="65" y="74"/>
                  <a:pt x="67" y="75"/>
                </a:cubicBezTo>
                <a:cubicBezTo>
                  <a:pt x="69" y="75"/>
                  <a:pt x="71" y="75"/>
                  <a:pt x="73" y="76"/>
                </a:cubicBezTo>
                <a:cubicBezTo>
                  <a:pt x="74" y="76"/>
                  <a:pt x="75" y="77"/>
                  <a:pt x="76" y="77"/>
                </a:cubicBezTo>
                <a:cubicBezTo>
                  <a:pt x="77" y="78"/>
                  <a:pt x="78" y="79"/>
                  <a:pt x="78" y="80"/>
                </a:cubicBezTo>
                <a:cubicBezTo>
                  <a:pt x="78" y="81"/>
                  <a:pt x="78" y="81"/>
                  <a:pt x="78" y="81"/>
                </a:cubicBezTo>
                <a:cubicBezTo>
                  <a:pt x="78" y="81"/>
                  <a:pt x="78" y="81"/>
                  <a:pt x="78" y="81"/>
                </a:cubicBezTo>
                <a:cubicBezTo>
                  <a:pt x="78" y="82"/>
                  <a:pt x="78" y="82"/>
                  <a:pt x="78" y="82"/>
                </a:cubicBezTo>
                <a:cubicBezTo>
                  <a:pt x="78" y="82"/>
                  <a:pt x="78" y="82"/>
                  <a:pt x="77" y="82"/>
                </a:cubicBezTo>
                <a:cubicBezTo>
                  <a:pt x="77" y="82"/>
                  <a:pt x="77" y="82"/>
                  <a:pt x="77" y="82"/>
                </a:cubicBezTo>
                <a:cubicBezTo>
                  <a:pt x="77" y="82"/>
                  <a:pt x="77" y="83"/>
                  <a:pt x="77" y="83"/>
                </a:cubicBezTo>
                <a:cubicBezTo>
                  <a:pt x="77" y="83"/>
                  <a:pt x="77" y="83"/>
                  <a:pt x="77" y="83"/>
                </a:cubicBezTo>
                <a:cubicBezTo>
                  <a:pt x="76" y="84"/>
                  <a:pt x="75" y="84"/>
                  <a:pt x="74" y="85"/>
                </a:cubicBezTo>
                <a:cubicBezTo>
                  <a:pt x="74" y="85"/>
                  <a:pt x="73" y="85"/>
                  <a:pt x="72" y="85"/>
                </a:cubicBezTo>
                <a:cubicBezTo>
                  <a:pt x="70" y="86"/>
                  <a:pt x="69" y="86"/>
                  <a:pt x="69" y="86"/>
                </a:cubicBezTo>
                <a:cubicBezTo>
                  <a:pt x="66" y="86"/>
                  <a:pt x="63" y="85"/>
                  <a:pt x="59" y="84"/>
                </a:cubicBezTo>
                <a:cubicBezTo>
                  <a:pt x="56" y="83"/>
                  <a:pt x="53" y="81"/>
                  <a:pt x="51" y="79"/>
                </a:cubicBezTo>
                <a:cubicBezTo>
                  <a:pt x="49" y="79"/>
                  <a:pt x="49" y="79"/>
                  <a:pt x="49" y="79"/>
                </a:cubicBezTo>
                <a:cubicBezTo>
                  <a:pt x="49" y="80"/>
                  <a:pt x="49" y="80"/>
                  <a:pt x="49" y="80"/>
                </a:cubicBezTo>
                <a:cubicBezTo>
                  <a:pt x="49" y="91"/>
                  <a:pt x="49" y="91"/>
                  <a:pt x="49" y="91"/>
                </a:cubicBezTo>
                <a:cubicBezTo>
                  <a:pt x="52" y="92"/>
                  <a:pt x="54" y="93"/>
                  <a:pt x="57" y="93"/>
                </a:cubicBezTo>
                <a:cubicBezTo>
                  <a:pt x="57" y="102"/>
                  <a:pt x="57" y="102"/>
                  <a:pt x="57" y="102"/>
                </a:cubicBezTo>
                <a:cubicBezTo>
                  <a:pt x="68" y="102"/>
                  <a:pt x="68" y="102"/>
                  <a:pt x="68" y="102"/>
                </a:cubicBezTo>
                <a:cubicBezTo>
                  <a:pt x="68" y="95"/>
                  <a:pt x="68" y="95"/>
                  <a:pt x="68" y="95"/>
                </a:cubicBezTo>
                <a:cubicBezTo>
                  <a:pt x="68" y="95"/>
                  <a:pt x="68" y="95"/>
                  <a:pt x="68" y="95"/>
                </a:cubicBezTo>
                <a:cubicBezTo>
                  <a:pt x="70" y="95"/>
                  <a:pt x="71" y="95"/>
                  <a:pt x="72" y="95"/>
                </a:cubicBezTo>
                <a:cubicBezTo>
                  <a:pt x="72" y="102"/>
                  <a:pt x="72" y="102"/>
                  <a:pt x="72" y="102"/>
                </a:cubicBezTo>
                <a:cubicBezTo>
                  <a:pt x="82" y="102"/>
                  <a:pt x="82" y="102"/>
                  <a:pt x="82" y="102"/>
                </a:cubicBezTo>
                <a:cubicBezTo>
                  <a:pt x="82" y="92"/>
                  <a:pt x="82" y="92"/>
                  <a:pt x="82" y="92"/>
                </a:cubicBezTo>
                <a:cubicBezTo>
                  <a:pt x="83" y="91"/>
                  <a:pt x="84" y="91"/>
                  <a:pt x="85" y="90"/>
                </a:cubicBezTo>
                <a:cubicBezTo>
                  <a:pt x="89" y="87"/>
                  <a:pt x="91" y="83"/>
                  <a:pt x="91" y="79"/>
                </a:cubicBezTo>
                <a:cubicBezTo>
                  <a:pt x="91" y="79"/>
                  <a:pt x="91" y="79"/>
                  <a:pt x="91" y="79"/>
                </a:cubicBezTo>
                <a:cubicBezTo>
                  <a:pt x="91" y="79"/>
                  <a:pt x="91" y="79"/>
                  <a:pt x="91" y="78"/>
                </a:cubicBezTo>
                <a:cubicBezTo>
                  <a:pt x="91" y="75"/>
                  <a:pt x="90" y="72"/>
                  <a:pt x="89" y="70"/>
                </a:cubicBezTo>
                <a:cubicBezTo>
                  <a:pt x="87" y="68"/>
                  <a:pt x="84" y="66"/>
                  <a:pt x="80" y="65"/>
                </a:cubicBezTo>
                <a:close/>
              </a:path>
            </a:pathLst>
          </a:custGeom>
          <a:gradFill flip="none" rotWithShape="1">
            <a:gsLst>
              <a:gs pos="0">
                <a:srgbClr val="CC6016"/>
              </a:gs>
              <a:gs pos="40000">
                <a:schemeClr val="accent6">
                  <a:lumMod val="75000"/>
                </a:schemeClr>
              </a:gs>
              <a:gs pos="100000">
                <a:srgbClr val="F3A875"/>
              </a:gs>
            </a:gsLst>
            <a:lin ang="18900000" scaled="1"/>
            <a:tileRect/>
          </a:gradFill>
          <a:ln w="19050">
            <a:noFill/>
          </a:ln>
          <a:effectLst>
            <a:innerShdw blurRad="50800" dist="254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sp>
        <p:nvSpPr>
          <p:cNvPr id="3" name="Freeform 12"/>
          <p:cNvSpPr>
            <a:spLocks noEditPoints="1"/>
          </p:cNvSpPr>
          <p:nvPr/>
        </p:nvSpPr>
        <p:spPr bwMode="auto">
          <a:xfrm flipH="1">
            <a:off x="4627245" y="2564904"/>
            <a:ext cx="2935922" cy="1999860"/>
          </a:xfrm>
          <a:custGeom>
            <a:avLst/>
            <a:gdLst>
              <a:gd name="T0" fmla="*/ 4905 w 5127"/>
              <a:gd name="T1" fmla="*/ 1457 h 3492"/>
              <a:gd name="T2" fmla="*/ 3893 w 5127"/>
              <a:gd name="T3" fmla="*/ 2511 h 3492"/>
              <a:gd name="T4" fmla="*/ 4439 w 5127"/>
              <a:gd name="T5" fmla="*/ 2733 h 3492"/>
              <a:gd name="T6" fmla="*/ 4029 w 5127"/>
              <a:gd name="T7" fmla="*/ 3492 h 3492"/>
              <a:gd name="T8" fmla="*/ 4515 w 5127"/>
              <a:gd name="T9" fmla="*/ 3230 h 3492"/>
              <a:gd name="T10" fmla="*/ 5000 w 5127"/>
              <a:gd name="T11" fmla="*/ 3492 h 3492"/>
              <a:gd name="T12" fmla="*/ 4590 w 5127"/>
              <a:gd name="T13" fmla="*/ 2733 h 3492"/>
              <a:gd name="T14" fmla="*/ 5127 w 5127"/>
              <a:gd name="T15" fmla="*/ 1457 h 3492"/>
              <a:gd name="T16" fmla="*/ 222 w 5127"/>
              <a:gd name="T17" fmla="*/ 1457 h 3492"/>
              <a:gd name="T18" fmla="*/ 1235 w 5127"/>
              <a:gd name="T19" fmla="*/ 2511 h 3492"/>
              <a:gd name="T20" fmla="*/ 689 w 5127"/>
              <a:gd name="T21" fmla="*/ 2733 h 3492"/>
              <a:gd name="T22" fmla="*/ 1099 w 5127"/>
              <a:gd name="T23" fmla="*/ 3492 h 3492"/>
              <a:gd name="T24" fmla="*/ 613 w 5127"/>
              <a:gd name="T25" fmla="*/ 3230 h 3492"/>
              <a:gd name="T26" fmla="*/ 127 w 5127"/>
              <a:gd name="T27" fmla="*/ 3492 h 3492"/>
              <a:gd name="T28" fmla="*/ 538 w 5127"/>
              <a:gd name="T29" fmla="*/ 2733 h 3492"/>
              <a:gd name="T30" fmla="*/ 0 w 5127"/>
              <a:gd name="T31" fmla="*/ 1457 h 3492"/>
              <a:gd name="T32" fmla="*/ 970 w 5127"/>
              <a:gd name="T33" fmla="*/ 816 h 3492"/>
              <a:gd name="T34" fmla="*/ 936 w 5127"/>
              <a:gd name="T35" fmla="*/ 823 h 3492"/>
              <a:gd name="T36" fmla="*/ 1242 w 5127"/>
              <a:gd name="T37" fmla="*/ 1487 h 3492"/>
              <a:gd name="T38" fmla="*/ 1911 w 5127"/>
              <a:gd name="T39" fmla="*/ 1670 h 3492"/>
              <a:gd name="T40" fmla="*/ 3215 w 5127"/>
              <a:gd name="T41" fmla="*/ 1487 h 3492"/>
              <a:gd name="T42" fmla="*/ 4186 w 5127"/>
              <a:gd name="T43" fmla="*/ 1201 h 3492"/>
              <a:gd name="T44" fmla="*/ 4191 w 5127"/>
              <a:gd name="T45" fmla="*/ 823 h 3492"/>
              <a:gd name="T46" fmla="*/ 4398 w 5127"/>
              <a:gd name="T47" fmla="*/ 136 h 3492"/>
              <a:gd name="T48" fmla="*/ 4377 w 5127"/>
              <a:gd name="T49" fmla="*/ 745 h 3492"/>
              <a:gd name="T50" fmla="*/ 4722 w 5127"/>
              <a:gd name="T51" fmla="*/ 2398 h 3492"/>
              <a:gd name="T52" fmla="*/ 3707 w 5127"/>
              <a:gd name="T53" fmla="*/ 2513 h 3492"/>
              <a:gd name="T54" fmla="*/ 3432 w 5127"/>
              <a:gd name="T55" fmla="*/ 3076 h 3492"/>
              <a:gd name="T56" fmla="*/ 3654 w 5127"/>
              <a:gd name="T57" fmla="*/ 2105 h 3492"/>
              <a:gd name="T58" fmla="*/ 4292 w 5127"/>
              <a:gd name="T59" fmla="*/ 1622 h 3492"/>
              <a:gd name="T60" fmla="*/ 4005 w 5127"/>
              <a:gd name="T61" fmla="*/ 1670 h 3492"/>
              <a:gd name="T62" fmla="*/ 3568 w 5127"/>
              <a:gd name="T63" fmla="*/ 1884 h 3492"/>
              <a:gd name="T64" fmla="*/ 3044 w 5127"/>
              <a:gd name="T65" fmla="*/ 3421 h 3492"/>
              <a:gd name="T66" fmla="*/ 2084 w 5127"/>
              <a:gd name="T67" fmla="*/ 1884 h 3492"/>
              <a:gd name="T68" fmla="*/ 1560 w 5127"/>
              <a:gd name="T69" fmla="*/ 1670 h 3492"/>
              <a:gd name="T70" fmla="*/ 989 w 5127"/>
              <a:gd name="T71" fmla="*/ 1586 h 3492"/>
              <a:gd name="T72" fmla="*/ 836 w 5127"/>
              <a:gd name="T73" fmla="*/ 2105 h 3492"/>
              <a:gd name="T74" fmla="*/ 1696 w 5127"/>
              <a:gd name="T75" fmla="*/ 2481 h 3492"/>
              <a:gd name="T76" fmla="*/ 1413 w 5127"/>
              <a:gd name="T77" fmla="*/ 3076 h 3492"/>
              <a:gd name="T78" fmla="*/ 1087 w 5127"/>
              <a:gd name="T79" fmla="*/ 2398 h 3492"/>
              <a:gd name="T80" fmla="*/ 406 w 5127"/>
              <a:gd name="T81" fmla="*/ 1601 h 3492"/>
              <a:gd name="T82" fmla="*/ 750 w 5127"/>
              <a:gd name="T83" fmla="*/ 745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7" h="3492">
                <a:moveTo>
                  <a:pt x="5127" y="1457"/>
                </a:moveTo>
                <a:cubicBezTo>
                  <a:pt x="4905" y="1457"/>
                  <a:pt x="4905" y="1457"/>
                  <a:pt x="4905" y="1457"/>
                </a:cubicBezTo>
                <a:cubicBezTo>
                  <a:pt x="4905" y="2511"/>
                  <a:pt x="4905" y="2511"/>
                  <a:pt x="4905" y="2511"/>
                </a:cubicBezTo>
                <a:cubicBezTo>
                  <a:pt x="3893" y="2511"/>
                  <a:pt x="3893" y="2511"/>
                  <a:pt x="3893" y="2511"/>
                </a:cubicBezTo>
                <a:cubicBezTo>
                  <a:pt x="3893" y="2733"/>
                  <a:pt x="3893" y="2733"/>
                  <a:pt x="3893" y="2733"/>
                </a:cubicBezTo>
                <a:cubicBezTo>
                  <a:pt x="4439" y="2733"/>
                  <a:pt x="4439" y="2733"/>
                  <a:pt x="4439" y="2733"/>
                </a:cubicBezTo>
                <a:cubicBezTo>
                  <a:pt x="4439" y="3196"/>
                  <a:pt x="4439" y="3196"/>
                  <a:pt x="4439" y="3196"/>
                </a:cubicBezTo>
                <a:cubicBezTo>
                  <a:pt x="4029" y="3492"/>
                  <a:pt x="4029" y="3492"/>
                  <a:pt x="4029" y="3492"/>
                </a:cubicBezTo>
                <a:cubicBezTo>
                  <a:pt x="4152" y="3492"/>
                  <a:pt x="4152" y="3492"/>
                  <a:pt x="4152" y="3492"/>
                </a:cubicBezTo>
                <a:cubicBezTo>
                  <a:pt x="4515" y="3230"/>
                  <a:pt x="4515" y="3230"/>
                  <a:pt x="4515" y="3230"/>
                </a:cubicBezTo>
                <a:cubicBezTo>
                  <a:pt x="4877" y="3492"/>
                  <a:pt x="4877" y="3492"/>
                  <a:pt x="4877" y="3492"/>
                </a:cubicBezTo>
                <a:cubicBezTo>
                  <a:pt x="5000" y="3492"/>
                  <a:pt x="5000" y="3492"/>
                  <a:pt x="5000" y="3492"/>
                </a:cubicBezTo>
                <a:cubicBezTo>
                  <a:pt x="4590" y="3196"/>
                  <a:pt x="4590" y="3196"/>
                  <a:pt x="4590" y="3196"/>
                </a:cubicBezTo>
                <a:cubicBezTo>
                  <a:pt x="4590" y="2733"/>
                  <a:pt x="4590" y="2733"/>
                  <a:pt x="4590" y="2733"/>
                </a:cubicBezTo>
                <a:cubicBezTo>
                  <a:pt x="5127" y="2733"/>
                  <a:pt x="5127" y="2733"/>
                  <a:pt x="5127" y="2733"/>
                </a:cubicBezTo>
                <a:cubicBezTo>
                  <a:pt x="5127" y="2308"/>
                  <a:pt x="5127" y="1882"/>
                  <a:pt x="5127" y="1457"/>
                </a:cubicBezTo>
                <a:close/>
                <a:moveTo>
                  <a:pt x="0" y="1457"/>
                </a:moveTo>
                <a:cubicBezTo>
                  <a:pt x="222" y="1457"/>
                  <a:pt x="222" y="1457"/>
                  <a:pt x="222" y="1457"/>
                </a:cubicBezTo>
                <a:cubicBezTo>
                  <a:pt x="222" y="2511"/>
                  <a:pt x="222" y="2511"/>
                  <a:pt x="222" y="2511"/>
                </a:cubicBezTo>
                <a:cubicBezTo>
                  <a:pt x="1235" y="2511"/>
                  <a:pt x="1235" y="2511"/>
                  <a:pt x="1235" y="2511"/>
                </a:cubicBezTo>
                <a:cubicBezTo>
                  <a:pt x="1235" y="2733"/>
                  <a:pt x="1235" y="2733"/>
                  <a:pt x="1235" y="2733"/>
                </a:cubicBezTo>
                <a:cubicBezTo>
                  <a:pt x="689" y="2733"/>
                  <a:pt x="689" y="2733"/>
                  <a:pt x="689" y="2733"/>
                </a:cubicBezTo>
                <a:cubicBezTo>
                  <a:pt x="689" y="3196"/>
                  <a:pt x="689" y="3196"/>
                  <a:pt x="689" y="3196"/>
                </a:cubicBezTo>
                <a:cubicBezTo>
                  <a:pt x="1099" y="3492"/>
                  <a:pt x="1099" y="3492"/>
                  <a:pt x="1099" y="3492"/>
                </a:cubicBezTo>
                <a:cubicBezTo>
                  <a:pt x="976" y="3492"/>
                  <a:pt x="976" y="3492"/>
                  <a:pt x="976" y="3492"/>
                </a:cubicBezTo>
                <a:cubicBezTo>
                  <a:pt x="613" y="3230"/>
                  <a:pt x="613" y="3230"/>
                  <a:pt x="613" y="3230"/>
                </a:cubicBezTo>
                <a:cubicBezTo>
                  <a:pt x="250" y="3492"/>
                  <a:pt x="250" y="3492"/>
                  <a:pt x="250" y="3492"/>
                </a:cubicBezTo>
                <a:cubicBezTo>
                  <a:pt x="127" y="3492"/>
                  <a:pt x="127" y="3492"/>
                  <a:pt x="127" y="3492"/>
                </a:cubicBezTo>
                <a:cubicBezTo>
                  <a:pt x="538" y="3196"/>
                  <a:pt x="538" y="3196"/>
                  <a:pt x="538" y="3196"/>
                </a:cubicBezTo>
                <a:cubicBezTo>
                  <a:pt x="538" y="2733"/>
                  <a:pt x="538" y="2733"/>
                  <a:pt x="538" y="2733"/>
                </a:cubicBezTo>
                <a:cubicBezTo>
                  <a:pt x="0" y="2733"/>
                  <a:pt x="0" y="2733"/>
                  <a:pt x="0" y="2733"/>
                </a:cubicBezTo>
                <a:cubicBezTo>
                  <a:pt x="0" y="2308"/>
                  <a:pt x="0" y="1882"/>
                  <a:pt x="0" y="1457"/>
                </a:cubicBezTo>
                <a:close/>
                <a:moveTo>
                  <a:pt x="730" y="136"/>
                </a:moveTo>
                <a:cubicBezTo>
                  <a:pt x="1114" y="0"/>
                  <a:pt x="1217" y="729"/>
                  <a:pt x="970" y="816"/>
                </a:cubicBezTo>
                <a:cubicBezTo>
                  <a:pt x="959" y="820"/>
                  <a:pt x="948" y="822"/>
                  <a:pt x="936" y="823"/>
                </a:cubicBezTo>
                <a:cubicBezTo>
                  <a:pt x="936" y="823"/>
                  <a:pt x="936" y="823"/>
                  <a:pt x="936" y="823"/>
                </a:cubicBezTo>
                <a:cubicBezTo>
                  <a:pt x="861" y="917"/>
                  <a:pt x="903" y="1099"/>
                  <a:pt x="942" y="1201"/>
                </a:cubicBezTo>
                <a:cubicBezTo>
                  <a:pt x="998" y="1346"/>
                  <a:pt x="1102" y="1487"/>
                  <a:pt x="1242" y="1487"/>
                </a:cubicBezTo>
                <a:cubicBezTo>
                  <a:pt x="1913" y="1487"/>
                  <a:pt x="1913" y="1487"/>
                  <a:pt x="1913" y="1487"/>
                </a:cubicBezTo>
                <a:cubicBezTo>
                  <a:pt x="1911" y="1670"/>
                  <a:pt x="1911" y="1670"/>
                  <a:pt x="1911" y="1670"/>
                </a:cubicBezTo>
                <a:cubicBezTo>
                  <a:pt x="3217" y="1670"/>
                  <a:pt x="3217" y="1670"/>
                  <a:pt x="3217" y="1670"/>
                </a:cubicBezTo>
                <a:cubicBezTo>
                  <a:pt x="3215" y="1487"/>
                  <a:pt x="3215" y="1487"/>
                  <a:pt x="3215" y="1487"/>
                </a:cubicBezTo>
                <a:cubicBezTo>
                  <a:pt x="3886" y="1487"/>
                  <a:pt x="3886" y="1487"/>
                  <a:pt x="3886" y="1487"/>
                </a:cubicBezTo>
                <a:cubicBezTo>
                  <a:pt x="4025" y="1487"/>
                  <a:pt x="4130" y="1346"/>
                  <a:pt x="4186" y="1201"/>
                </a:cubicBezTo>
                <a:cubicBezTo>
                  <a:pt x="4225" y="1099"/>
                  <a:pt x="4267" y="917"/>
                  <a:pt x="4191" y="823"/>
                </a:cubicBezTo>
                <a:cubicBezTo>
                  <a:pt x="4191" y="823"/>
                  <a:pt x="4191" y="823"/>
                  <a:pt x="4191" y="823"/>
                </a:cubicBezTo>
                <a:cubicBezTo>
                  <a:pt x="4180" y="822"/>
                  <a:pt x="4169" y="820"/>
                  <a:pt x="4157" y="816"/>
                </a:cubicBezTo>
                <a:cubicBezTo>
                  <a:pt x="3911" y="729"/>
                  <a:pt x="4014" y="0"/>
                  <a:pt x="4398" y="136"/>
                </a:cubicBezTo>
                <a:cubicBezTo>
                  <a:pt x="4673" y="233"/>
                  <a:pt x="4556" y="586"/>
                  <a:pt x="4377" y="745"/>
                </a:cubicBezTo>
                <a:cubicBezTo>
                  <a:pt x="4377" y="745"/>
                  <a:pt x="4377" y="745"/>
                  <a:pt x="4377" y="745"/>
                </a:cubicBezTo>
                <a:cubicBezTo>
                  <a:pt x="4510" y="915"/>
                  <a:pt x="4722" y="1351"/>
                  <a:pt x="4722" y="1601"/>
                </a:cubicBezTo>
                <a:cubicBezTo>
                  <a:pt x="4722" y="2398"/>
                  <a:pt x="4722" y="2398"/>
                  <a:pt x="4722" y="2398"/>
                </a:cubicBezTo>
                <a:cubicBezTo>
                  <a:pt x="4041" y="2398"/>
                  <a:pt x="4041" y="2398"/>
                  <a:pt x="4041" y="2398"/>
                </a:cubicBezTo>
                <a:cubicBezTo>
                  <a:pt x="3938" y="2398"/>
                  <a:pt x="3717" y="2382"/>
                  <a:pt x="3707" y="2513"/>
                </a:cubicBezTo>
                <a:cubicBezTo>
                  <a:pt x="3714" y="3076"/>
                  <a:pt x="3714" y="3076"/>
                  <a:pt x="3714" y="3076"/>
                </a:cubicBezTo>
                <a:cubicBezTo>
                  <a:pt x="3432" y="3076"/>
                  <a:pt x="3432" y="3076"/>
                  <a:pt x="3432" y="3076"/>
                </a:cubicBezTo>
                <a:cubicBezTo>
                  <a:pt x="3432" y="2481"/>
                  <a:pt x="3432" y="2481"/>
                  <a:pt x="3432" y="2481"/>
                </a:cubicBezTo>
                <a:cubicBezTo>
                  <a:pt x="3432" y="2481"/>
                  <a:pt x="3414" y="2105"/>
                  <a:pt x="3654" y="2105"/>
                </a:cubicBezTo>
                <a:cubicBezTo>
                  <a:pt x="4292" y="2105"/>
                  <a:pt x="4292" y="2105"/>
                  <a:pt x="4292" y="2105"/>
                </a:cubicBezTo>
                <a:cubicBezTo>
                  <a:pt x="4292" y="1622"/>
                  <a:pt x="4292" y="1622"/>
                  <a:pt x="4292" y="1622"/>
                </a:cubicBezTo>
                <a:cubicBezTo>
                  <a:pt x="4292" y="1622"/>
                  <a:pt x="4281" y="1497"/>
                  <a:pt x="4139" y="1586"/>
                </a:cubicBezTo>
                <a:cubicBezTo>
                  <a:pt x="4005" y="1670"/>
                  <a:pt x="4005" y="1670"/>
                  <a:pt x="4005" y="1670"/>
                </a:cubicBezTo>
                <a:cubicBezTo>
                  <a:pt x="3568" y="1670"/>
                  <a:pt x="3568" y="1670"/>
                  <a:pt x="3568" y="1670"/>
                </a:cubicBezTo>
                <a:cubicBezTo>
                  <a:pt x="3568" y="1884"/>
                  <a:pt x="3568" y="1884"/>
                  <a:pt x="3568" y="1884"/>
                </a:cubicBezTo>
                <a:cubicBezTo>
                  <a:pt x="3044" y="1884"/>
                  <a:pt x="3044" y="1884"/>
                  <a:pt x="3044" y="1884"/>
                </a:cubicBezTo>
                <a:cubicBezTo>
                  <a:pt x="3044" y="3421"/>
                  <a:pt x="3044" y="3421"/>
                  <a:pt x="3044" y="3421"/>
                </a:cubicBezTo>
                <a:cubicBezTo>
                  <a:pt x="2084" y="3421"/>
                  <a:pt x="2084" y="3421"/>
                  <a:pt x="2084" y="3421"/>
                </a:cubicBezTo>
                <a:cubicBezTo>
                  <a:pt x="2084" y="1884"/>
                  <a:pt x="2084" y="1884"/>
                  <a:pt x="2084" y="1884"/>
                </a:cubicBezTo>
                <a:cubicBezTo>
                  <a:pt x="1560" y="1884"/>
                  <a:pt x="1560" y="1884"/>
                  <a:pt x="1560" y="1884"/>
                </a:cubicBezTo>
                <a:cubicBezTo>
                  <a:pt x="1560" y="1670"/>
                  <a:pt x="1560" y="1670"/>
                  <a:pt x="1560" y="1670"/>
                </a:cubicBezTo>
                <a:cubicBezTo>
                  <a:pt x="1123" y="1670"/>
                  <a:pt x="1123" y="1670"/>
                  <a:pt x="1123" y="1670"/>
                </a:cubicBezTo>
                <a:cubicBezTo>
                  <a:pt x="989" y="1586"/>
                  <a:pt x="989" y="1586"/>
                  <a:pt x="989" y="1586"/>
                </a:cubicBezTo>
                <a:cubicBezTo>
                  <a:pt x="847" y="1497"/>
                  <a:pt x="836" y="1622"/>
                  <a:pt x="836" y="1622"/>
                </a:cubicBezTo>
                <a:cubicBezTo>
                  <a:pt x="836" y="2105"/>
                  <a:pt x="836" y="2105"/>
                  <a:pt x="836" y="2105"/>
                </a:cubicBezTo>
                <a:cubicBezTo>
                  <a:pt x="1474" y="2105"/>
                  <a:pt x="1474" y="2105"/>
                  <a:pt x="1474" y="2105"/>
                </a:cubicBezTo>
                <a:cubicBezTo>
                  <a:pt x="1713" y="2105"/>
                  <a:pt x="1696" y="2481"/>
                  <a:pt x="1696" y="2481"/>
                </a:cubicBezTo>
                <a:cubicBezTo>
                  <a:pt x="1696" y="3076"/>
                  <a:pt x="1696" y="3076"/>
                  <a:pt x="1696" y="3076"/>
                </a:cubicBezTo>
                <a:cubicBezTo>
                  <a:pt x="1413" y="3076"/>
                  <a:pt x="1413" y="3076"/>
                  <a:pt x="1413" y="3076"/>
                </a:cubicBezTo>
                <a:cubicBezTo>
                  <a:pt x="1420" y="2513"/>
                  <a:pt x="1420" y="2513"/>
                  <a:pt x="1420" y="2513"/>
                </a:cubicBezTo>
                <a:cubicBezTo>
                  <a:pt x="1411" y="2382"/>
                  <a:pt x="1189" y="2398"/>
                  <a:pt x="1087" y="2398"/>
                </a:cubicBezTo>
                <a:cubicBezTo>
                  <a:pt x="406" y="2398"/>
                  <a:pt x="406" y="2398"/>
                  <a:pt x="406" y="2398"/>
                </a:cubicBezTo>
                <a:cubicBezTo>
                  <a:pt x="406" y="1601"/>
                  <a:pt x="406" y="1601"/>
                  <a:pt x="406" y="1601"/>
                </a:cubicBezTo>
                <a:cubicBezTo>
                  <a:pt x="406" y="1351"/>
                  <a:pt x="618" y="915"/>
                  <a:pt x="750" y="745"/>
                </a:cubicBezTo>
                <a:cubicBezTo>
                  <a:pt x="750" y="745"/>
                  <a:pt x="750" y="745"/>
                  <a:pt x="750" y="745"/>
                </a:cubicBezTo>
                <a:cubicBezTo>
                  <a:pt x="571" y="586"/>
                  <a:pt x="454" y="233"/>
                  <a:pt x="730" y="136"/>
                </a:cubicBezTo>
                <a:close/>
              </a:path>
            </a:pathLst>
          </a:custGeom>
          <a:solidFill>
            <a:schemeClr val="bg1">
              <a:lumMod val="7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sp>
        <p:nvSpPr>
          <p:cNvPr id="4" name="圆角矩形标注 3"/>
          <p:cNvSpPr/>
          <p:nvPr/>
        </p:nvSpPr>
        <p:spPr>
          <a:xfrm>
            <a:off x="2962858" y="1628800"/>
            <a:ext cx="1561678" cy="1509680"/>
          </a:xfrm>
          <a:prstGeom prst="wedgeRoundRectCallout">
            <a:avLst>
              <a:gd name="adj1" fmla="val 85262"/>
              <a:gd name="adj2" fmla="val -6572"/>
              <a:gd name="adj3" fmla="val 16667"/>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ts val="1500"/>
              </a:lnSpc>
            </a:pPr>
            <a:r>
              <a:rPr lang="zh-CN" altLang="en-US" sz="1100" dirty="0">
                <a:solidFill>
                  <a:schemeClr val="tx1">
                    <a:lumMod val="50000"/>
                    <a:lumOff val="50000"/>
                  </a:schemeClr>
                </a:solidFill>
                <a:latin typeface="Avant GardeBook" pitchFamily="50" charset="0"/>
                <a:ea typeface="微软雅黑" panose="020B0503020204020204" pitchFamily="34" charset="-122"/>
              </a:rPr>
              <a:t>您的内容打在这里，或者通过复制您的文本后，在此框中选择粘贴，并选择只保留文字。</a:t>
            </a:r>
          </a:p>
        </p:txBody>
      </p:sp>
      <p:sp>
        <p:nvSpPr>
          <p:cNvPr id="5" name="圆角矩形标注 4"/>
          <p:cNvSpPr/>
          <p:nvPr/>
        </p:nvSpPr>
        <p:spPr>
          <a:xfrm>
            <a:off x="7665876" y="1628800"/>
            <a:ext cx="1561678" cy="1509680"/>
          </a:xfrm>
          <a:prstGeom prst="wedgeRoundRectCallout">
            <a:avLst>
              <a:gd name="adj1" fmla="val -85547"/>
              <a:gd name="adj2" fmla="val -5039"/>
              <a:gd name="adj3" fmla="val 16667"/>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ts val="1500"/>
              </a:lnSpc>
            </a:pPr>
            <a:r>
              <a:rPr lang="zh-CN" altLang="en-US" sz="1100" dirty="0">
                <a:latin typeface="Avant GardeBook" pitchFamily="50" charset="0"/>
                <a:ea typeface="微软雅黑" panose="020B0503020204020204" pitchFamily="34" charset="-122"/>
              </a:rPr>
              <a:t>您的内容打在这里，或者通过复制您的文本后，在此框中选择粘贴，并选择只保留文字。</a:t>
            </a:r>
          </a:p>
        </p:txBody>
      </p:sp>
      <p:sp>
        <p:nvSpPr>
          <p:cNvPr id="6" name="TextBox 5"/>
          <p:cNvSpPr txBox="1"/>
          <p:nvPr/>
        </p:nvSpPr>
        <p:spPr>
          <a:xfrm>
            <a:off x="1083584" y="3564834"/>
            <a:ext cx="3312368" cy="892552"/>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文字。</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7794461" y="3564834"/>
            <a:ext cx="3312368" cy="892552"/>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文字。</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198662" y="5301208"/>
            <a:ext cx="9793088" cy="492443"/>
          </a:xfrm>
          <a:prstGeom prst="rect">
            <a:avLst/>
          </a:prstGeom>
          <a:noFill/>
        </p:spPr>
        <p:txBody>
          <a:bodyPr wrap="square"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 name="圆角矩形标注 8"/>
          <p:cNvSpPr/>
          <p:nvPr/>
        </p:nvSpPr>
        <p:spPr>
          <a:xfrm>
            <a:off x="1383955" y="2407233"/>
            <a:ext cx="648072" cy="626494"/>
          </a:xfrm>
          <a:prstGeom prst="wedgeRoundRectCallout">
            <a:avLst>
              <a:gd name="adj1" fmla="val 85262"/>
              <a:gd name="adj2" fmla="val -6572"/>
              <a:gd name="adj3" fmla="val 16667"/>
            </a:avLst>
          </a:pr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0" name="圆角矩形标注 9"/>
          <p:cNvSpPr/>
          <p:nvPr/>
        </p:nvSpPr>
        <p:spPr>
          <a:xfrm>
            <a:off x="1921207" y="1778333"/>
            <a:ext cx="432048" cy="417663"/>
          </a:xfrm>
          <a:prstGeom prst="wedgeRoundRectCallout">
            <a:avLst>
              <a:gd name="adj1" fmla="val 85262"/>
              <a:gd name="adj2" fmla="val -6572"/>
              <a:gd name="adj3" fmla="val 16667"/>
            </a:avLst>
          </a:pr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1" name="圆角矩形标注 10"/>
          <p:cNvSpPr/>
          <p:nvPr/>
        </p:nvSpPr>
        <p:spPr>
          <a:xfrm>
            <a:off x="2278783" y="2244419"/>
            <a:ext cx="288031" cy="278441"/>
          </a:xfrm>
          <a:prstGeom prst="wedgeRoundRectCallout">
            <a:avLst>
              <a:gd name="adj1" fmla="val 85262"/>
              <a:gd name="adj2" fmla="val -6572"/>
              <a:gd name="adj3" fmla="val 16667"/>
            </a:avLst>
          </a:pr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2" name="圆角矩形标注 11"/>
          <p:cNvSpPr/>
          <p:nvPr/>
        </p:nvSpPr>
        <p:spPr>
          <a:xfrm>
            <a:off x="10137131" y="2407233"/>
            <a:ext cx="648072" cy="626494"/>
          </a:xfrm>
          <a:prstGeom prst="wedgeRoundRectCallout">
            <a:avLst>
              <a:gd name="adj1" fmla="val -86196"/>
              <a:gd name="adj2" fmla="val -6572"/>
              <a:gd name="adj3" fmla="val 16667"/>
            </a:avLst>
          </a:pr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3" name="圆角矩形标注 12"/>
          <p:cNvSpPr/>
          <p:nvPr/>
        </p:nvSpPr>
        <p:spPr>
          <a:xfrm>
            <a:off x="9867277" y="1778333"/>
            <a:ext cx="432048" cy="417663"/>
          </a:xfrm>
          <a:prstGeom prst="wedgeRoundRectCallout">
            <a:avLst>
              <a:gd name="adj1" fmla="val -88875"/>
              <a:gd name="adj2" fmla="val -9343"/>
              <a:gd name="adj3" fmla="val 16667"/>
            </a:avLst>
          </a:pr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4" name="圆角矩形标注 13"/>
          <p:cNvSpPr/>
          <p:nvPr/>
        </p:nvSpPr>
        <p:spPr>
          <a:xfrm>
            <a:off x="9579246" y="2244419"/>
            <a:ext cx="288031" cy="278441"/>
          </a:xfrm>
          <a:prstGeom prst="wedgeRoundRectCallout">
            <a:avLst>
              <a:gd name="adj1" fmla="val -91555"/>
              <a:gd name="adj2" fmla="val -6572"/>
              <a:gd name="adj3" fmla="val 16667"/>
            </a:avLst>
          </a:pr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0" name="TextBox 19"/>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ppt_w</p:attrName>
                                        </p:attrNameLst>
                                      </p:cBhvr>
                                      <p:tavLst>
                                        <p:tav tm="0" fmla="#ppt_w*sin(2.5*pi*$)">
                                          <p:val>
                                            <p:fltVal val="0"/>
                                          </p:val>
                                        </p:tav>
                                        <p:tav tm="100000">
                                          <p:val>
                                            <p:fltVal val="1"/>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1500"/>
                            </p:stCondLst>
                            <p:childTnLst>
                              <p:par>
                                <p:cTn id="46" presetID="12" presetClass="entr" presetSubtype="2"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p:tgtEl>
                                          <p:spTgt spid="4"/>
                                        </p:tgtEl>
                                        <p:attrNameLst>
                                          <p:attrName>ppt_x</p:attrName>
                                        </p:attrNameLst>
                                      </p:cBhvr>
                                      <p:tavLst>
                                        <p:tav tm="0">
                                          <p:val>
                                            <p:strVal val="#ppt_x+#ppt_w*1.125000"/>
                                          </p:val>
                                        </p:tav>
                                        <p:tav tm="100000">
                                          <p:val>
                                            <p:strVal val="#ppt_x"/>
                                          </p:val>
                                        </p:tav>
                                      </p:tavLst>
                                    </p:anim>
                                    <p:animEffect transition="in" filter="wipe(left)">
                                      <p:cBhvr>
                                        <p:cTn id="49" dur="500"/>
                                        <p:tgtEl>
                                          <p:spTgt spid="4"/>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p:tgtEl>
                                          <p:spTgt spid="5"/>
                                        </p:tgtEl>
                                        <p:attrNameLst>
                                          <p:attrName>ppt_x</p:attrName>
                                        </p:attrNameLst>
                                      </p:cBhvr>
                                      <p:tavLst>
                                        <p:tav tm="0">
                                          <p:val>
                                            <p:strVal val="#ppt_x-#ppt_w*1.125000"/>
                                          </p:val>
                                        </p:tav>
                                        <p:tav tm="100000">
                                          <p:val>
                                            <p:strVal val="#ppt_x"/>
                                          </p:val>
                                        </p:tav>
                                      </p:tavLst>
                                    </p:anim>
                                    <p:animEffect transition="in" filter="wipe(right)">
                                      <p:cBhvr>
                                        <p:cTn id="53" dur="500"/>
                                        <p:tgtEl>
                                          <p:spTgt spid="5"/>
                                        </p:tgtEl>
                                      </p:cBhvr>
                                    </p:animEffect>
                                  </p:childTnLst>
                                </p:cTn>
                              </p:par>
                            </p:childTnLst>
                          </p:cTn>
                        </p:par>
                        <p:par>
                          <p:cTn id="54" fill="hold">
                            <p:stCondLst>
                              <p:cond delay="2000"/>
                            </p:stCondLst>
                            <p:childTnLst>
                              <p:par>
                                <p:cTn id="55" presetID="2" presetClass="entr" presetSubtype="8" decel="10000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0-#ppt_w/2"/>
                                          </p:val>
                                        </p:tav>
                                        <p:tav tm="100000">
                                          <p:val>
                                            <p:strVal val="#ppt_x"/>
                                          </p:val>
                                        </p:tav>
                                      </p:tavLst>
                                    </p:anim>
                                    <p:anim calcmode="lin" valueType="num">
                                      <p:cBhvr additive="base">
                                        <p:cTn id="58" dur="500" fill="hold"/>
                                        <p:tgtEl>
                                          <p:spTgt spid="6"/>
                                        </p:tgtEl>
                                        <p:attrNameLst>
                                          <p:attrName>ppt_y</p:attrName>
                                        </p:attrNameLst>
                                      </p:cBhvr>
                                      <p:tavLst>
                                        <p:tav tm="0">
                                          <p:val>
                                            <p:strVal val="#ppt_y"/>
                                          </p:val>
                                        </p:tav>
                                        <p:tav tm="100000">
                                          <p:val>
                                            <p:strVal val="#ppt_y"/>
                                          </p:val>
                                        </p:tav>
                                      </p:tavLst>
                                    </p:anim>
                                  </p:childTnLst>
                                </p:cTn>
                              </p:par>
                              <p:par>
                                <p:cTn id="59" presetID="2" presetClass="entr" presetSubtype="2" decel="10000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1+#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par>
                          <p:cTn id="63" fill="hold">
                            <p:stCondLst>
                              <p:cond delay="2500"/>
                            </p:stCondLst>
                            <p:childTnLst>
                              <p:par>
                                <p:cTn id="64" presetID="16" presetClass="entr" presetSubtype="37"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outVertical)">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animBg="1"/>
      <p:bldP spid="10"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6"/>
          <p:cNvSpPr>
            <a:spLocks noChangeArrowheads="1"/>
          </p:cNvSpPr>
          <p:nvPr/>
        </p:nvSpPr>
        <p:spPr bwMode="auto">
          <a:xfrm>
            <a:off x="4576690" y="2249336"/>
            <a:ext cx="1470841" cy="1461472"/>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tx1">
                  <a:lumMod val="50000"/>
                  <a:lumOff val="50000"/>
                </a:schemeClr>
              </a:solidFill>
              <a:latin typeface="Avant GardeBook" pitchFamily="50" charset="0"/>
              <a:ea typeface="微软雅黑" panose="020B0503020204020204" pitchFamily="34" charset="-122"/>
            </a:endParaRPr>
          </a:p>
        </p:txBody>
      </p:sp>
      <p:sp>
        <p:nvSpPr>
          <p:cNvPr id="4" name="Freeform 7"/>
          <p:cNvSpPr/>
          <p:nvPr/>
        </p:nvSpPr>
        <p:spPr bwMode="auto">
          <a:xfrm>
            <a:off x="5063848" y="2727125"/>
            <a:ext cx="983684" cy="983683"/>
          </a:xfrm>
          <a:custGeom>
            <a:avLst/>
            <a:gdLst>
              <a:gd name="T0" fmla="*/ 45 w 89"/>
              <a:gd name="T1" fmla="*/ 0 h 89"/>
              <a:gd name="T2" fmla="*/ 89 w 89"/>
              <a:gd name="T3" fmla="*/ 44 h 89"/>
              <a:gd name="T4" fmla="*/ 89 w 89"/>
              <a:gd name="T5" fmla="*/ 44 h 89"/>
              <a:gd name="T6" fmla="*/ 89 w 89"/>
              <a:gd name="T7" fmla="*/ 45 h 89"/>
              <a:gd name="T8" fmla="*/ 89 w 89"/>
              <a:gd name="T9" fmla="*/ 89 h 89"/>
              <a:gd name="T10" fmla="*/ 45 w 89"/>
              <a:gd name="T11" fmla="*/ 89 h 89"/>
              <a:gd name="T12" fmla="*/ 45 w 89"/>
              <a:gd name="T13" fmla="*/ 89 h 89"/>
              <a:gd name="T14" fmla="*/ 45 w 89"/>
              <a:gd name="T15" fmla="*/ 89 h 89"/>
              <a:gd name="T16" fmla="*/ 0 w 89"/>
              <a:gd name="T17" fmla="*/ 45 h 89"/>
              <a:gd name="T18" fmla="*/ 45 w 89"/>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5" y="0"/>
                </a:moveTo>
                <a:cubicBezTo>
                  <a:pt x="69" y="0"/>
                  <a:pt x="89" y="20"/>
                  <a:pt x="89" y="44"/>
                </a:cubicBezTo>
                <a:cubicBezTo>
                  <a:pt x="89" y="44"/>
                  <a:pt x="89" y="44"/>
                  <a:pt x="89" y="44"/>
                </a:cubicBezTo>
                <a:cubicBezTo>
                  <a:pt x="89" y="45"/>
                  <a:pt x="89" y="45"/>
                  <a:pt x="89" y="45"/>
                </a:cubicBezTo>
                <a:cubicBezTo>
                  <a:pt x="89" y="89"/>
                  <a:pt x="89" y="89"/>
                  <a:pt x="89" y="89"/>
                </a:cubicBezTo>
                <a:cubicBezTo>
                  <a:pt x="45" y="89"/>
                  <a:pt x="45" y="89"/>
                  <a:pt x="45" y="89"/>
                </a:cubicBezTo>
                <a:cubicBezTo>
                  <a:pt x="45" y="89"/>
                  <a:pt x="45" y="89"/>
                  <a:pt x="45" y="89"/>
                </a:cubicBezTo>
                <a:cubicBezTo>
                  <a:pt x="45" y="89"/>
                  <a:pt x="45" y="89"/>
                  <a:pt x="45" y="89"/>
                </a:cubicBezTo>
                <a:cubicBezTo>
                  <a:pt x="20" y="89"/>
                  <a:pt x="0" y="69"/>
                  <a:pt x="0" y="45"/>
                </a:cubicBezTo>
                <a:cubicBezTo>
                  <a:pt x="0" y="20"/>
                  <a:pt x="20" y="0"/>
                  <a:pt x="45" y="0"/>
                </a:cubicBezTo>
                <a:close/>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solidFill>
                  <a:schemeClr val="bg1"/>
                </a:solidFill>
                <a:latin typeface="Avant GardeBook" pitchFamily="50" charset="0"/>
                <a:ea typeface="微软雅黑" panose="020B0503020204020204" pitchFamily="34" charset="-122"/>
              </a:rPr>
              <a:t>30%</a:t>
            </a:r>
            <a:endParaRPr lang="zh-CN" altLang="en-US" sz="2800" dirty="0">
              <a:solidFill>
                <a:schemeClr val="bg1"/>
              </a:solidFill>
              <a:latin typeface="Avant GardeBook" pitchFamily="50" charset="0"/>
              <a:ea typeface="微软雅黑" panose="020B0503020204020204" pitchFamily="34" charset="-122"/>
            </a:endParaRPr>
          </a:p>
        </p:txBody>
      </p:sp>
      <p:sp>
        <p:nvSpPr>
          <p:cNvPr id="5" name="Freeform 8"/>
          <p:cNvSpPr/>
          <p:nvPr/>
        </p:nvSpPr>
        <p:spPr bwMode="auto">
          <a:xfrm>
            <a:off x="6150584" y="2249336"/>
            <a:ext cx="1456790" cy="1461472"/>
          </a:xfrm>
          <a:custGeom>
            <a:avLst/>
            <a:gdLst>
              <a:gd name="T0" fmla="*/ 66 w 132"/>
              <a:gd name="T1" fmla="*/ 0 h 132"/>
              <a:gd name="T2" fmla="*/ 0 w 132"/>
              <a:gd name="T3" fmla="*/ 66 h 132"/>
              <a:gd name="T4" fmla="*/ 0 w 132"/>
              <a:gd name="T5" fmla="*/ 66 h 132"/>
              <a:gd name="T6" fmla="*/ 0 w 132"/>
              <a:gd name="T7" fmla="*/ 66 h 132"/>
              <a:gd name="T8" fmla="*/ 0 w 132"/>
              <a:gd name="T9" fmla="*/ 132 h 132"/>
              <a:gd name="T10" fmla="*/ 65 w 132"/>
              <a:gd name="T11" fmla="*/ 132 h 132"/>
              <a:gd name="T12" fmla="*/ 65 w 132"/>
              <a:gd name="T13" fmla="*/ 132 h 132"/>
              <a:gd name="T14" fmla="*/ 66 w 132"/>
              <a:gd name="T15" fmla="*/ 132 h 132"/>
              <a:gd name="T16" fmla="*/ 132 w 132"/>
              <a:gd name="T17" fmla="*/ 66 h 132"/>
              <a:gd name="T18" fmla="*/ 66 w 13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29"/>
                  <a:pt x="0" y="66"/>
                </a:cubicBezTo>
                <a:cubicBezTo>
                  <a:pt x="0" y="66"/>
                  <a:pt x="0" y="66"/>
                  <a:pt x="0" y="66"/>
                </a:cubicBezTo>
                <a:cubicBezTo>
                  <a:pt x="0" y="66"/>
                  <a:pt x="0" y="66"/>
                  <a:pt x="0" y="66"/>
                </a:cubicBezTo>
                <a:cubicBezTo>
                  <a:pt x="0" y="132"/>
                  <a:pt x="0" y="132"/>
                  <a:pt x="0" y="132"/>
                </a:cubicBezTo>
                <a:cubicBezTo>
                  <a:pt x="65" y="132"/>
                  <a:pt x="65" y="132"/>
                  <a:pt x="65" y="132"/>
                </a:cubicBezTo>
                <a:cubicBezTo>
                  <a:pt x="65" y="132"/>
                  <a:pt x="65" y="132"/>
                  <a:pt x="65" y="132"/>
                </a:cubicBezTo>
                <a:cubicBezTo>
                  <a:pt x="65" y="132"/>
                  <a:pt x="66" y="132"/>
                  <a:pt x="66" y="132"/>
                </a:cubicBezTo>
                <a:cubicBezTo>
                  <a:pt x="103" y="132"/>
                  <a:pt x="132" y="103"/>
                  <a:pt x="132" y="66"/>
                </a:cubicBezTo>
                <a:cubicBezTo>
                  <a:pt x="132" y="30"/>
                  <a:pt x="103" y="0"/>
                  <a:pt x="66" y="0"/>
                </a:cubicBezTo>
                <a:close/>
              </a:path>
            </a:pathLst>
          </a:cu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dirty="0">
                <a:solidFill>
                  <a:schemeClr val="lt1"/>
                </a:solidFill>
                <a:latin typeface="Avant GardeBook" pitchFamily="50" charset="0"/>
                <a:ea typeface="微软雅黑" panose="020B0503020204020204" pitchFamily="34" charset="-122"/>
              </a:rPr>
              <a:t>50%</a:t>
            </a:r>
            <a:endParaRPr lang="zh-CN" altLang="en-US" sz="4000" dirty="0">
              <a:solidFill>
                <a:schemeClr val="lt1"/>
              </a:solidFill>
              <a:latin typeface="Avant GardeBook" pitchFamily="50" charset="0"/>
              <a:ea typeface="微软雅黑" panose="020B0503020204020204" pitchFamily="34" charset="-122"/>
            </a:endParaRPr>
          </a:p>
        </p:txBody>
      </p:sp>
      <p:sp>
        <p:nvSpPr>
          <p:cNvPr id="6" name="Freeform 9"/>
          <p:cNvSpPr/>
          <p:nvPr/>
        </p:nvSpPr>
        <p:spPr bwMode="auto">
          <a:xfrm>
            <a:off x="6159952" y="3823228"/>
            <a:ext cx="861894" cy="861893"/>
          </a:xfrm>
          <a:custGeom>
            <a:avLst/>
            <a:gdLst>
              <a:gd name="T0" fmla="*/ 39 w 78"/>
              <a:gd name="T1" fmla="*/ 78 h 78"/>
              <a:gd name="T2" fmla="*/ 0 w 78"/>
              <a:gd name="T3" fmla="*/ 39 h 78"/>
              <a:gd name="T4" fmla="*/ 0 w 78"/>
              <a:gd name="T5" fmla="*/ 39 h 78"/>
              <a:gd name="T6" fmla="*/ 0 w 78"/>
              <a:gd name="T7" fmla="*/ 39 h 78"/>
              <a:gd name="T8" fmla="*/ 0 w 78"/>
              <a:gd name="T9" fmla="*/ 0 h 78"/>
              <a:gd name="T10" fmla="*/ 38 w 78"/>
              <a:gd name="T11" fmla="*/ 0 h 78"/>
              <a:gd name="T12" fmla="*/ 38 w 78"/>
              <a:gd name="T13" fmla="*/ 0 h 78"/>
              <a:gd name="T14" fmla="*/ 39 w 78"/>
              <a:gd name="T15" fmla="*/ 0 h 78"/>
              <a:gd name="T16" fmla="*/ 78 w 78"/>
              <a:gd name="T17" fmla="*/ 39 h 78"/>
              <a:gd name="T18" fmla="*/ 39 w 78"/>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8" y="78"/>
                  <a:pt x="0" y="60"/>
                  <a:pt x="0" y="39"/>
                </a:cubicBezTo>
                <a:cubicBezTo>
                  <a:pt x="0" y="39"/>
                  <a:pt x="0" y="39"/>
                  <a:pt x="0" y="39"/>
                </a:cubicBezTo>
                <a:cubicBezTo>
                  <a:pt x="0" y="39"/>
                  <a:pt x="0" y="39"/>
                  <a:pt x="0" y="39"/>
                </a:cubicBezTo>
                <a:cubicBezTo>
                  <a:pt x="0" y="0"/>
                  <a:pt x="0" y="0"/>
                  <a:pt x="0" y="0"/>
                </a:cubicBezTo>
                <a:cubicBezTo>
                  <a:pt x="38" y="0"/>
                  <a:pt x="38" y="0"/>
                  <a:pt x="38" y="0"/>
                </a:cubicBezTo>
                <a:cubicBezTo>
                  <a:pt x="38" y="0"/>
                  <a:pt x="38" y="0"/>
                  <a:pt x="38" y="0"/>
                </a:cubicBezTo>
                <a:cubicBezTo>
                  <a:pt x="39" y="0"/>
                  <a:pt x="39" y="0"/>
                  <a:pt x="39" y="0"/>
                </a:cubicBezTo>
                <a:cubicBezTo>
                  <a:pt x="61" y="0"/>
                  <a:pt x="78" y="17"/>
                  <a:pt x="78" y="39"/>
                </a:cubicBezTo>
                <a:cubicBezTo>
                  <a:pt x="78" y="60"/>
                  <a:pt x="61" y="78"/>
                  <a:pt x="39" y="78"/>
                </a:cubicBez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solidFill>
                  <a:schemeClr val="tx1">
                    <a:lumMod val="50000"/>
                    <a:lumOff val="50000"/>
                  </a:schemeClr>
                </a:solidFill>
                <a:latin typeface="Avant GardeBook" pitchFamily="50" charset="0"/>
                <a:ea typeface="微软雅黑" panose="020B0503020204020204" pitchFamily="34" charset="-122"/>
              </a:rPr>
              <a:t>25%</a:t>
            </a:r>
            <a:endParaRPr lang="zh-CN" altLang="en-US" sz="2400" dirty="0">
              <a:solidFill>
                <a:schemeClr val="tx1">
                  <a:lumMod val="50000"/>
                  <a:lumOff val="50000"/>
                </a:schemeClr>
              </a:solidFill>
              <a:latin typeface="Avant GardeBook" pitchFamily="50" charset="0"/>
              <a:ea typeface="微软雅黑" panose="020B0503020204020204" pitchFamily="34" charset="-122"/>
            </a:endParaRPr>
          </a:p>
        </p:txBody>
      </p:sp>
      <p:sp>
        <p:nvSpPr>
          <p:cNvPr id="7" name="Freeform 10"/>
          <p:cNvSpPr/>
          <p:nvPr/>
        </p:nvSpPr>
        <p:spPr bwMode="auto">
          <a:xfrm>
            <a:off x="4511031" y="3823228"/>
            <a:ext cx="1559924" cy="1549988"/>
          </a:xfrm>
          <a:custGeom>
            <a:avLst/>
            <a:gdLst>
              <a:gd name="T0" fmla="*/ 66 w 133"/>
              <a:gd name="T1" fmla="*/ 132 h 132"/>
              <a:gd name="T2" fmla="*/ 132 w 133"/>
              <a:gd name="T3" fmla="*/ 66 h 132"/>
              <a:gd name="T4" fmla="*/ 133 w 133"/>
              <a:gd name="T5" fmla="*/ 66 h 132"/>
              <a:gd name="T6" fmla="*/ 133 w 133"/>
              <a:gd name="T7" fmla="*/ 66 h 132"/>
              <a:gd name="T8" fmla="*/ 133 w 133"/>
              <a:gd name="T9" fmla="*/ 0 h 132"/>
              <a:gd name="T10" fmla="*/ 68 w 133"/>
              <a:gd name="T11" fmla="*/ 0 h 132"/>
              <a:gd name="T12" fmla="*/ 68 w 133"/>
              <a:gd name="T13" fmla="*/ 0 h 132"/>
              <a:gd name="T14" fmla="*/ 66 w 133"/>
              <a:gd name="T15" fmla="*/ 0 h 132"/>
              <a:gd name="T16" fmla="*/ 0 w 133"/>
              <a:gd name="T17" fmla="*/ 66 h 132"/>
              <a:gd name="T18" fmla="*/ 66 w 133"/>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2">
                <a:moveTo>
                  <a:pt x="66" y="132"/>
                </a:moveTo>
                <a:cubicBezTo>
                  <a:pt x="103" y="132"/>
                  <a:pt x="132" y="103"/>
                  <a:pt x="132" y="66"/>
                </a:cubicBezTo>
                <a:cubicBezTo>
                  <a:pt x="133" y="66"/>
                  <a:pt x="133" y="66"/>
                  <a:pt x="133" y="66"/>
                </a:cubicBezTo>
                <a:cubicBezTo>
                  <a:pt x="133" y="66"/>
                  <a:pt x="133" y="66"/>
                  <a:pt x="133" y="66"/>
                </a:cubicBezTo>
                <a:cubicBezTo>
                  <a:pt x="133" y="0"/>
                  <a:pt x="133" y="0"/>
                  <a:pt x="133" y="0"/>
                </a:cubicBezTo>
                <a:cubicBezTo>
                  <a:pt x="68" y="0"/>
                  <a:pt x="68" y="0"/>
                  <a:pt x="68" y="0"/>
                </a:cubicBezTo>
                <a:cubicBezTo>
                  <a:pt x="68" y="0"/>
                  <a:pt x="68" y="0"/>
                  <a:pt x="68" y="0"/>
                </a:cubicBezTo>
                <a:cubicBezTo>
                  <a:pt x="67" y="0"/>
                  <a:pt x="67" y="0"/>
                  <a:pt x="66" y="0"/>
                </a:cubicBezTo>
                <a:cubicBezTo>
                  <a:pt x="30" y="0"/>
                  <a:pt x="0" y="29"/>
                  <a:pt x="0" y="66"/>
                </a:cubicBezTo>
                <a:cubicBezTo>
                  <a:pt x="0" y="103"/>
                  <a:pt x="30" y="132"/>
                  <a:pt x="66" y="132"/>
                </a:cubicBez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schemeClr val="tx1">
                    <a:lumMod val="50000"/>
                    <a:lumOff val="50000"/>
                  </a:schemeClr>
                </a:solidFill>
                <a:latin typeface="Avant GardeBook" pitchFamily="50" charset="0"/>
                <a:ea typeface="微软雅黑" panose="020B0503020204020204" pitchFamily="34" charset="-122"/>
              </a:rPr>
              <a:t>60%</a:t>
            </a:r>
            <a:endParaRPr lang="zh-CN" altLang="en-US" sz="4400" dirty="0">
              <a:solidFill>
                <a:schemeClr val="tx1">
                  <a:lumMod val="50000"/>
                  <a:lumOff val="50000"/>
                </a:schemeClr>
              </a:solidFill>
              <a:latin typeface="Avant GardeBook" pitchFamily="50" charset="0"/>
              <a:ea typeface="微软雅黑" panose="020B0503020204020204" pitchFamily="34" charset="-122"/>
            </a:endParaRPr>
          </a:p>
        </p:txBody>
      </p:sp>
      <p:sp>
        <p:nvSpPr>
          <p:cNvPr id="8" name="TextBox 7"/>
          <p:cNvSpPr txBox="1"/>
          <p:nvPr/>
        </p:nvSpPr>
        <p:spPr>
          <a:xfrm>
            <a:off x="7319342" y="3833581"/>
            <a:ext cx="2961066"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9" name="TextBox 8"/>
          <p:cNvSpPr txBox="1"/>
          <p:nvPr/>
        </p:nvSpPr>
        <p:spPr>
          <a:xfrm>
            <a:off x="7319342" y="4129012"/>
            <a:ext cx="3312368"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405948" y="2629003"/>
            <a:ext cx="2961066" cy="285078"/>
          </a:xfrm>
          <a:prstGeom prst="rect">
            <a:avLst/>
          </a:prstGeom>
          <a:noFill/>
        </p:spPr>
        <p:txBody>
          <a:bodyPr wrap="square" tIns="0" bIns="0" rtlCol="0" anchor="t">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1" name="TextBox 10"/>
          <p:cNvSpPr txBox="1"/>
          <p:nvPr/>
        </p:nvSpPr>
        <p:spPr>
          <a:xfrm>
            <a:off x="1261932" y="2924434"/>
            <a:ext cx="310508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7895406" y="2442047"/>
            <a:ext cx="2961066"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3" name="TextBox 12"/>
          <p:cNvSpPr txBox="1"/>
          <p:nvPr/>
        </p:nvSpPr>
        <p:spPr>
          <a:xfrm>
            <a:off x="7895406" y="2737478"/>
            <a:ext cx="3312368"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405948" y="4147452"/>
            <a:ext cx="2961066" cy="285078"/>
          </a:xfrm>
          <a:prstGeom prst="rect">
            <a:avLst/>
          </a:prstGeom>
          <a:noFill/>
        </p:spPr>
        <p:txBody>
          <a:bodyPr wrap="square" tIns="0" bIns="0" rtlCol="0" anchor="t">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5" name="TextBox 14"/>
          <p:cNvSpPr txBox="1"/>
          <p:nvPr/>
        </p:nvSpPr>
        <p:spPr>
          <a:xfrm>
            <a:off x="1261932" y="4442883"/>
            <a:ext cx="310508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Freeform 16"/>
          <p:cNvSpPr/>
          <p:nvPr/>
        </p:nvSpPr>
        <p:spPr bwMode="auto">
          <a:xfrm>
            <a:off x="5214739" y="1888739"/>
            <a:ext cx="1168499" cy="371114"/>
          </a:xfrm>
          <a:custGeom>
            <a:avLst/>
            <a:gdLst>
              <a:gd name="T0" fmla="*/ 0 w 1942"/>
              <a:gd name="T1" fmla="*/ 326 h 326"/>
              <a:gd name="T2" fmla="*/ 322 w 1942"/>
              <a:gd name="T3" fmla="*/ 0 h 326"/>
              <a:gd name="T4" fmla="*/ 1942 w 1942"/>
              <a:gd name="T5" fmla="*/ 0 h 326"/>
            </a:gdLst>
            <a:ahLst/>
            <a:cxnLst>
              <a:cxn ang="0">
                <a:pos x="T0" y="T1"/>
              </a:cxn>
              <a:cxn ang="0">
                <a:pos x="T2" y="T3"/>
              </a:cxn>
              <a:cxn ang="0">
                <a:pos x="T4" y="T5"/>
              </a:cxn>
            </a:cxnLst>
            <a:rect l="0" t="0" r="r" b="b"/>
            <a:pathLst>
              <a:path w="1942" h="326">
                <a:moveTo>
                  <a:pt x="0" y="326"/>
                </a:moveTo>
                <a:lnTo>
                  <a:pt x="322" y="0"/>
                </a:lnTo>
                <a:lnTo>
                  <a:pt x="1942" y="0"/>
                </a:lnTo>
              </a:path>
            </a:pathLst>
          </a:custGeom>
          <a:noFill/>
          <a:ln w="12700" cap="flat">
            <a:solidFill>
              <a:schemeClr val="bg1">
                <a:lumMod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latin typeface="Avant GardeBook" pitchFamily="50" charset="0"/>
            </a:endParaRPr>
          </a:p>
        </p:txBody>
      </p:sp>
      <p:sp>
        <p:nvSpPr>
          <p:cNvPr id="17" name="TextBox 16"/>
          <p:cNvSpPr txBox="1"/>
          <p:nvPr/>
        </p:nvSpPr>
        <p:spPr>
          <a:xfrm>
            <a:off x="6442244" y="1581853"/>
            <a:ext cx="2272621" cy="492443"/>
          </a:xfrm>
          <a:prstGeom prst="rect">
            <a:avLst/>
          </a:prstGeom>
          <a:noFill/>
        </p:spPr>
        <p:txBody>
          <a:bodyPr wrap="square" rtlCol="0">
            <a:spAutoFit/>
          </a:bodyPr>
          <a:lstStyle/>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在此添加</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说明文字在此添加说明</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endPar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在此</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添加说明</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2000"/>
                            </p:stCondLst>
                            <p:childTnLst>
                              <p:par>
                                <p:cTn id="43" presetID="22" presetClass="entr" presetSubtype="2"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500"/>
                                        <p:tgtEl>
                                          <p:spTgt spid="14"/>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right)">
                                      <p:cBhvr>
                                        <p:cTn id="48" dur="500"/>
                                        <p:tgtEl>
                                          <p:spTgt spid="15"/>
                                        </p:tgtEl>
                                      </p:cBhvr>
                                    </p:animEffect>
                                  </p:childTnLst>
                                </p:cTn>
                              </p:par>
                            </p:childTnLst>
                          </p:cTn>
                        </p:par>
                        <p:par>
                          <p:cTn id="49" fill="hold">
                            <p:stCondLst>
                              <p:cond delay="2500"/>
                            </p:stCondLst>
                            <p:childTnLst>
                              <p:par>
                                <p:cTn id="50" presetID="22" presetClass="entr" presetSubtype="2"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right)">
                                      <p:cBhvr>
                                        <p:cTn id="52" dur="500"/>
                                        <p:tgtEl>
                                          <p:spTgt spid="3"/>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TextBox 2071"/>
          <p:cNvSpPr txBox="1"/>
          <p:nvPr/>
        </p:nvSpPr>
        <p:spPr>
          <a:xfrm>
            <a:off x="5772039" y="476672"/>
            <a:ext cx="646332"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目录</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740640" y="1742098"/>
            <a:ext cx="2177601" cy="2177601"/>
            <a:chOff x="1426058" y="2128520"/>
            <a:chExt cx="3168353" cy="3168352"/>
          </a:xfrm>
        </p:grpSpPr>
        <p:sp>
          <p:nvSpPr>
            <p:cNvPr id="32" name="椭圆 31"/>
            <p:cNvSpPr/>
            <p:nvPr/>
          </p:nvSpPr>
          <p:spPr>
            <a:xfrm>
              <a:off x="1426058" y="2128520"/>
              <a:ext cx="3168353" cy="3168352"/>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椭圆 32"/>
            <p:cNvSpPr/>
            <p:nvPr/>
          </p:nvSpPr>
          <p:spPr>
            <a:xfrm>
              <a:off x="1759568" y="2461922"/>
              <a:ext cx="2501331" cy="2501331"/>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6" name="椭圆 35"/>
            <p:cNvSpPr/>
            <p:nvPr/>
          </p:nvSpPr>
          <p:spPr>
            <a:xfrm>
              <a:off x="1963438" y="2665792"/>
              <a:ext cx="2093591" cy="2093591"/>
            </a:xfrm>
            <a:prstGeom prst="ellipse">
              <a:avLst/>
            </a:prstGeom>
            <a:gradFill flip="none" rotWithShape="1">
              <a:gsLst>
                <a:gs pos="0">
                  <a:schemeClr val="bg1">
                    <a:lumMod val="85000"/>
                  </a:schemeClr>
                </a:gs>
                <a:gs pos="100000">
                  <a:schemeClr val="bg1">
                    <a:lumMod val="95000"/>
                  </a:schemeClr>
                </a:gs>
              </a:gsLst>
              <a:path path="circle">
                <a:fillToRect t="100000" r="100000"/>
              </a:path>
              <a:tileRect l="-100000" b="-100000"/>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dirty="0" smtClean="0">
                  <a:solidFill>
                    <a:schemeClr val="accent6">
                      <a:lumMod val="75000"/>
                    </a:schemeClr>
                  </a:solidFill>
                  <a:latin typeface="Avant GardeBook" pitchFamily="50" charset="0"/>
                  <a:ea typeface="微软雅黑" panose="020B0503020204020204" pitchFamily="34" charset="-122"/>
                </a:rPr>
                <a:t>01</a:t>
              </a:r>
              <a:endParaRPr lang="zh-CN" altLang="en-US" sz="4000" dirty="0">
                <a:solidFill>
                  <a:schemeClr val="accent6">
                    <a:lumMod val="75000"/>
                  </a:schemeClr>
                </a:solidFill>
                <a:latin typeface="Avant GardeBook" pitchFamily="50" charset="0"/>
                <a:ea typeface="微软雅黑" panose="020B0503020204020204" pitchFamily="34" charset="-122"/>
              </a:endParaRPr>
            </a:p>
          </p:txBody>
        </p:sp>
      </p:grpSp>
      <p:grpSp>
        <p:nvGrpSpPr>
          <p:cNvPr id="61" name="组合 60"/>
          <p:cNvGrpSpPr/>
          <p:nvPr/>
        </p:nvGrpSpPr>
        <p:grpSpPr>
          <a:xfrm>
            <a:off x="5006406" y="1742098"/>
            <a:ext cx="2177601" cy="2177601"/>
            <a:chOff x="1426057" y="2128520"/>
            <a:chExt cx="3168352" cy="3168352"/>
          </a:xfrm>
        </p:grpSpPr>
        <p:sp>
          <p:nvSpPr>
            <p:cNvPr id="70" name="椭圆 69"/>
            <p:cNvSpPr/>
            <p:nvPr/>
          </p:nvSpPr>
          <p:spPr>
            <a:xfrm>
              <a:off x="1426057" y="2128520"/>
              <a:ext cx="3168352" cy="3168352"/>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1" name="椭圆 70"/>
            <p:cNvSpPr/>
            <p:nvPr/>
          </p:nvSpPr>
          <p:spPr>
            <a:xfrm>
              <a:off x="1759568" y="2461922"/>
              <a:ext cx="2501331" cy="2501331"/>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4" name="椭圆 73"/>
            <p:cNvSpPr/>
            <p:nvPr/>
          </p:nvSpPr>
          <p:spPr>
            <a:xfrm>
              <a:off x="1963438" y="2665792"/>
              <a:ext cx="2093591" cy="2093591"/>
            </a:xfrm>
            <a:prstGeom prst="ellipse">
              <a:avLst/>
            </a:prstGeom>
            <a:gradFill flip="none" rotWithShape="1">
              <a:gsLst>
                <a:gs pos="0">
                  <a:schemeClr val="bg1">
                    <a:lumMod val="85000"/>
                  </a:schemeClr>
                </a:gs>
                <a:gs pos="100000">
                  <a:schemeClr val="bg1">
                    <a:lumMod val="95000"/>
                  </a:schemeClr>
                </a:gs>
              </a:gsLst>
              <a:path path="circle">
                <a:fillToRect t="100000" r="100000"/>
              </a:path>
              <a:tileRect l="-100000" b="-100000"/>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dirty="0" smtClean="0">
                  <a:solidFill>
                    <a:schemeClr val="accent6">
                      <a:lumMod val="75000"/>
                    </a:schemeClr>
                  </a:solidFill>
                  <a:latin typeface="Avant GardeBook" pitchFamily="50" charset="0"/>
                  <a:ea typeface="微软雅黑" panose="020B0503020204020204" pitchFamily="34" charset="-122"/>
                </a:rPr>
                <a:t>02</a:t>
              </a:r>
              <a:endParaRPr lang="zh-CN" altLang="en-US" sz="4000" dirty="0">
                <a:solidFill>
                  <a:schemeClr val="accent6">
                    <a:lumMod val="75000"/>
                  </a:schemeClr>
                </a:solidFill>
                <a:latin typeface="Avant GardeBook" pitchFamily="50" charset="0"/>
                <a:ea typeface="微软雅黑" panose="020B0503020204020204" pitchFamily="34" charset="-122"/>
              </a:endParaRPr>
            </a:p>
          </p:txBody>
        </p:sp>
      </p:grpSp>
      <p:grpSp>
        <p:nvGrpSpPr>
          <p:cNvPr id="76" name="组合 75"/>
          <p:cNvGrpSpPr/>
          <p:nvPr/>
        </p:nvGrpSpPr>
        <p:grpSpPr>
          <a:xfrm>
            <a:off x="8272172" y="1742098"/>
            <a:ext cx="2177601" cy="2177601"/>
            <a:chOff x="1426057" y="2128520"/>
            <a:chExt cx="3168352" cy="3168352"/>
          </a:xfrm>
        </p:grpSpPr>
        <p:sp>
          <p:nvSpPr>
            <p:cNvPr id="77" name="椭圆 76"/>
            <p:cNvSpPr/>
            <p:nvPr/>
          </p:nvSpPr>
          <p:spPr>
            <a:xfrm>
              <a:off x="1426057" y="2128520"/>
              <a:ext cx="3168352" cy="3168352"/>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8" name="椭圆 77"/>
            <p:cNvSpPr/>
            <p:nvPr/>
          </p:nvSpPr>
          <p:spPr>
            <a:xfrm>
              <a:off x="1759568" y="2461922"/>
              <a:ext cx="2501331" cy="2501331"/>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1" name="椭圆 80"/>
            <p:cNvSpPr/>
            <p:nvPr/>
          </p:nvSpPr>
          <p:spPr>
            <a:xfrm>
              <a:off x="1963438" y="2665792"/>
              <a:ext cx="2093591" cy="2093591"/>
            </a:xfrm>
            <a:prstGeom prst="ellipse">
              <a:avLst/>
            </a:prstGeom>
            <a:gradFill flip="none" rotWithShape="1">
              <a:gsLst>
                <a:gs pos="0">
                  <a:schemeClr val="bg1">
                    <a:lumMod val="85000"/>
                  </a:schemeClr>
                </a:gs>
                <a:gs pos="100000">
                  <a:schemeClr val="bg1">
                    <a:lumMod val="95000"/>
                  </a:schemeClr>
                </a:gs>
              </a:gsLst>
              <a:path path="circle">
                <a:fillToRect t="100000" r="100000"/>
              </a:path>
              <a:tileRect l="-100000" b="-100000"/>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dirty="0" smtClean="0">
                  <a:solidFill>
                    <a:schemeClr val="accent6">
                      <a:lumMod val="75000"/>
                    </a:schemeClr>
                  </a:solidFill>
                  <a:latin typeface="Avant GardeBook" pitchFamily="50" charset="0"/>
                  <a:ea typeface="微软雅黑" panose="020B0503020204020204" pitchFamily="34" charset="-122"/>
                </a:rPr>
                <a:t>03</a:t>
              </a:r>
              <a:endParaRPr lang="zh-CN" altLang="en-US" sz="4000" dirty="0">
                <a:solidFill>
                  <a:schemeClr val="accent6">
                    <a:lumMod val="75000"/>
                  </a:schemeClr>
                </a:solidFill>
                <a:latin typeface="Avant GardeBook" pitchFamily="50" charset="0"/>
                <a:ea typeface="微软雅黑" panose="020B0503020204020204" pitchFamily="34" charset="-122"/>
              </a:endParaRPr>
            </a:p>
          </p:txBody>
        </p:sp>
      </p:grpSp>
      <p:sp>
        <p:nvSpPr>
          <p:cNvPr id="4" name="TextBox 3"/>
          <p:cNvSpPr txBox="1"/>
          <p:nvPr/>
        </p:nvSpPr>
        <p:spPr>
          <a:xfrm>
            <a:off x="1722406" y="4159484"/>
            <a:ext cx="2214068" cy="461665"/>
          </a:xfrm>
          <a:prstGeom prst="rect">
            <a:avLst/>
          </a:prstGeom>
          <a:noFill/>
        </p:spPr>
        <p:txBody>
          <a:bodyPr wrap="none" rtlCol="0">
            <a:spAutoFit/>
          </a:bodyPr>
          <a:lstStyle/>
          <a:p>
            <a:pPr algn="ctr"/>
            <a:r>
              <a:rPr lang="en-US" altLang="zh-CN" sz="2400" dirty="0" smtClean="0">
                <a:solidFill>
                  <a:schemeClr val="accent6">
                    <a:lumMod val="75000"/>
                  </a:schemeClr>
                </a:solidFill>
                <a:latin typeface="微软雅黑" panose="020B0503020204020204" pitchFamily="34" charset="-122"/>
                <a:ea typeface="微软雅黑" panose="020B0503020204020204" pitchFamily="34" charset="-122"/>
              </a:rPr>
              <a:t>【 </a:t>
            </a:r>
            <a:r>
              <a:rPr lang="zh-CN" altLang="en-US" sz="2400" dirty="0" smtClean="0">
                <a:solidFill>
                  <a:schemeClr val="tx1">
                    <a:lumMod val="65000"/>
                    <a:lumOff val="35000"/>
                  </a:schemeClr>
                </a:solidFill>
                <a:latin typeface="微软雅黑" panose="020B0503020204020204" pitchFamily="34" charset="-122"/>
                <a:ea typeface="微软雅黑" panose="020B0503020204020204" pitchFamily="34" charset="-122"/>
              </a:rPr>
              <a:t>个人简介 </a:t>
            </a:r>
            <a:r>
              <a:rPr lang="en-US" altLang="zh-CN" sz="2400" dirty="0" smtClean="0">
                <a:solidFill>
                  <a:schemeClr val="accent6">
                    <a:lumMod val="75000"/>
                  </a:schemeClr>
                </a:solidFill>
                <a:latin typeface="微软雅黑" panose="020B0503020204020204" pitchFamily="34" charset="-122"/>
                <a:ea typeface="微软雅黑" panose="020B0503020204020204" pitchFamily="34" charset="-122"/>
              </a:rPr>
              <a:t>】</a:t>
            </a:r>
            <a:endParaRPr lang="zh-CN" altLang="en-US" sz="24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8253939" y="4159484"/>
            <a:ext cx="2214068" cy="461665"/>
          </a:xfrm>
          <a:prstGeom prst="rect">
            <a:avLst/>
          </a:prstGeom>
          <a:noFill/>
        </p:spPr>
        <p:txBody>
          <a:bodyPr wrap="none" rtlCol="0">
            <a:spAutoFit/>
          </a:bodyPr>
          <a:lstStyle/>
          <a:p>
            <a:pPr algn="ctr"/>
            <a:r>
              <a:rPr lang="en-US" altLang="zh-CN" sz="2400" dirty="0" smtClean="0">
                <a:solidFill>
                  <a:schemeClr val="accent6">
                    <a:lumMod val="75000"/>
                  </a:schemeClr>
                </a:solidFill>
                <a:latin typeface="微软雅黑" panose="020B0503020204020204" pitchFamily="34" charset="-122"/>
                <a:ea typeface="微软雅黑" panose="020B0503020204020204" pitchFamily="34" charset="-122"/>
              </a:rPr>
              <a:t>【 </a:t>
            </a:r>
            <a:r>
              <a:rPr lang="zh-CN" altLang="en-US" sz="2400" dirty="0" smtClean="0">
                <a:solidFill>
                  <a:schemeClr val="tx1">
                    <a:lumMod val="65000"/>
                    <a:lumOff val="35000"/>
                  </a:schemeClr>
                </a:solidFill>
                <a:latin typeface="微软雅黑" panose="020B0503020204020204" pitchFamily="34" charset="-122"/>
                <a:ea typeface="微软雅黑" panose="020B0503020204020204" pitchFamily="34" charset="-122"/>
              </a:rPr>
              <a:t>展望未来 </a:t>
            </a:r>
            <a:r>
              <a:rPr lang="en-US" altLang="zh-CN" sz="2400" dirty="0" smtClean="0">
                <a:solidFill>
                  <a:schemeClr val="accent6">
                    <a:lumMod val="75000"/>
                  </a:schemeClr>
                </a:solidFill>
                <a:latin typeface="微软雅黑" panose="020B0503020204020204" pitchFamily="34" charset="-122"/>
                <a:ea typeface="微软雅黑" panose="020B0503020204020204" pitchFamily="34" charset="-122"/>
              </a:rPr>
              <a:t>】</a:t>
            </a:r>
            <a:endParaRPr lang="zh-CN" altLang="en-US" sz="24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4988173" y="4159484"/>
            <a:ext cx="2214068" cy="461665"/>
          </a:xfrm>
          <a:prstGeom prst="rect">
            <a:avLst/>
          </a:prstGeom>
          <a:noFill/>
        </p:spPr>
        <p:txBody>
          <a:bodyPr wrap="none" rtlCol="0">
            <a:spAutoFit/>
          </a:bodyPr>
          <a:lstStyle/>
          <a:p>
            <a:pPr algn="ctr"/>
            <a:r>
              <a:rPr lang="en-US" altLang="zh-CN" sz="2400" dirty="0" smtClean="0">
                <a:solidFill>
                  <a:schemeClr val="accent6">
                    <a:lumMod val="75000"/>
                  </a:schemeClr>
                </a:solidFill>
                <a:latin typeface="微软雅黑" panose="020B0503020204020204" pitchFamily="34" charset="-122"/>
                <a:ea typeface="微软雅黑" panose="020B0503020204020204" pitchFamily="34" charset="-122"/>
              </a:rPr>
              <a:t>【 </a:t>
            </a:r>
            <a:r>
              <a:rPr lang="zh-CN" altLang="en-US" sz="2400" dirty="0" smtClean="0">
                <a:solidFill>
                  <a:schemeClr val="tx1">
                    <a:lumMod val="65000"/>
                    <a:lumOff val="35000"/>
                  </a:schemeClr>
                </a:solidFill>
                <a:latin typeface="微软雅黑" panose="020B0503020204020204" pitchFamily="34" charset="-122"/>
                <a:ea typeface="微软雅黑" panose="020B0503020204020204" pitchFamily="34" charset="-122"/>
              </a:rPr>
              <a:t>岗位认知 </a:t>
            </a:r>
            <a:r>
              <a:rPr lang="en-US" altLang="zh-CN" sz="2400" dirty="0" smtClean="0">
                <a:solidFill>
                  <a:schemeClr val="accent6">
                    <a:lumMod val="75000"/>
                  </a:schemeClr>
                </a:solidFill>
                <a:latin typeface="微软雅黑" panose="020B0503020204020204" pitchFamily="34" charset="-122"/>
                <a:ea typeface="微软雅黑" panose="020B0503020204020204" pitchFamily="34" charset="-122"/>
              </a:rPr>
              <a:t>】</a:t>
            </a:r>
            <a:endParaRPr lang="zh-CN" altLang="en-US" sz="24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2342768" y="4725144"/>
            <a:ext cx="973343" cy="923330"/>
          </a:xfrm>
          <a:prstGeom prst="rect">
            <a:avLst/>
          </a:prstGeom>
          <a:noFill/>
        </p:spPr>
        <p:txBody>
          <a:bodyPr wrap="none" rtlCol="0">
            <a:spAutoFit/>
          </a:bodyPr>
          <a:lstStyle/>
          <a:p>
            <a:pPr marL="171450" indent="-171450">
              <a:lnSpc>
                <a:spcPct val="150000"/>
              </a:lnSpc>
              <a:buFont typeface="Wingdings" panose="05000000000000000000" pitchFamily="2" charset="2"/>
              <a:buChar char="l"/>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学习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经历</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工作经历</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个人能力</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5454647" y="4725144"/>
            <a:ext cx="1281120" cy="890693"/>
          </a:xfrm>
          <a:prstGeom prst="rect">
            <a:avLst/>
          </a:prstGeom>
          <a:noFill/>
        </p:spPr>
        <p:txBody>
          <a:bodyPr wrap="none" rtlCol="0">
            <a:spAutoFit/>
          </a:bodyPr>
          <a:lstStyle/>
          <a:p>
            <a:pPr marL="171450" indent="-171450">
              <a:lnSpc>
                <a:spcPct val="150000"/>
              </a:lnSpc>
              <a:buFont typeface="Wingdings" panose="05000000000000000000" pitchFamily="2" charset="2"/>
              <a:buChar char="l"/>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主要工作</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职责</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工作</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开展</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策略</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工作</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规划</a:t>
            </a:r>
          </a:p>
        </p:txBody>
      </p:sp>
      <p:sp>
        <p:nvSpPr>
          <p:cNvPr id="51" name="TextBox 50"/>
          <p:cNvSpPr txBox="1"/>
          <p:nvPr/>
        </p:nvSpPr>
        <p:spPr>
          <a:xfrm>
            <a:off x="8720412" y="4725144"/>
            <a:ext cx="1281120" cy="613694"/>
          </a:xfrm>
          <a:prstGeom prst="rect">
            <a:avLst/>
          </a:prstGeom>
          <a:noFill/>
        </p:spPr>
        <p:txBody>
          <a:bodyPr wrap="none" rtlCol="0">
            <a:spAutoFit/>
          </a:bodyPr>
          <a:lstStyle/>
          <a:p>
            <a:pPr marL="171450" indent="-171450">
              <a:lnSpc>
                <a:spcPct val="150000"/>
              </a:lnSpc>
              <a:buFont typeface="Wingdings" panose="05000000000000000000" pitchFamily="2" charset="2"/>
              <a:buChar char="l"/>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以往工作</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业绩</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面临</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的挑战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10" presetClass="entr" presetSubtype="0" fill="hold" grpId="0" nodeType="withEffect">
                                  <p:stCondLst>
                                    <p:cond delay="0"/>
                                  </p:stCondLst>
                                  <p:iterate type="lt">
                                    <p:tmPct val="3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549"/>
                            </p:stCondLst>
                            <p:childTnLst>
                              <p:par>
                                <p:cTn id="15" presetID="49" presetClass="entr" presetSubtype="0" decel="10000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 calcmode="lin" valueType="num">
                                      <p:cBhvr>
                                        <p:cTn id="19" dur="500" fill="hold"/>
                                        <p:tgtEl>
                                          <p:spTgt spid="61"/>
                                        </p:tgtEl>
                                        <p:attrNameLst>
                                          <p:attrName>style.rotation</p:attrName>
                                        </p:attrNameLst>
                                      </p:cBhvr>
                                      <p:tavLst>
                                        <p:tav tm="0">
                                          <p:val>
                                            <p:fltVal val="360"/>
                                          </p:val>
                                        </p:tav>
                                        <p:tav tm="100000">
                                          <p:val>
                                            <p:fltVal val="0"/>
                                          </p:val>
                                        </p:tav>
                                      </p:tavLst>
                                    </p:anim>
                                    <p:animEffect transition="in" filter="fade">
                                      <p:cBhvr>
                                        <p:cTn id="20" dur="500"/>
                                        <p:tgtEl>
                                          <p:spTgt spid="61"/>
                                        </p:tgtEl>
                                      </p:cBhvr>
                                    </p:animEffect>
                                  </p:childTnLst>
                                </p:cTn>
                              </p:par>
                              <p:par>
                                <p:cTn id="21" presetID="10" presetClass="entr" presetSubtype="0" fill="hold" grpId="0" nodeType="withEffect">
                                  <p:stCondLst>
                                    <p:cond delay="0"/>
                                  </p:stCondLst>
                                  <p:iterate type="lt">
                                    <p:tmPct val="30000"/>
                                  </p:iterate>
                                  <p:childTnLst>
                                    <p:set>
                                      <p:cBhvr>
                                        <p:cTn id="22" dur="1" fill="hold">
                                          <p:stCondLst>
                                            <p:cond delay="0"/>
                                          </p:stCondLst>
                                        </p:cTn>
                                        <p:tgtEl>
                                          <p:spTgt spid="90"/>
                                        </p:tgtEl>
                                        <p:attrNameLst>
                                          <p:attrName>style.visibility</p:attrName>
                                        </p:attrNameLst>
                                      </p:cBhvr>
                                      <p:to>
                                        <p:strVal val="visible"/>
                                      </p:to>
                                    </p:set>
                                    <p:animEffect transition="in" filter="fade">
                                      <p:cBhvr>
                                        <p:cTn id="23" dur="500"/>
                                        <p:tgtEl>
                                          <p:spTgt spid="90"/>
                                        </p:tgtEl>
                                      </p:cBhvr>
                                    </p:animEffect>
                                  </p:childTnLst>
                                </p:cTn>
                              </p:par>
                            </p:childTnLst>
                          </p:cTn>
                        </p:par>
                        <p:par>
                          <p:cTn id="24" fill="hold">
                            <p:stCondLst>
                              <p:cond delay="3099"/>
                            </p:stCondLst>
                            <p:childTnLst>
                              <p:par>
                                <p:cTn id="25" presetID="49" presetClass="entr" presetSubtype="0" decel="100000"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 calcmode="lin" valueType="num">
                                      <p:cBhvr>
                                        <p:cTn id="29" dur="500" fill="hold"/>
                                        <p:tgtEl>
                                          <p:spTgt spid="76"/>
                                        </p:tgtEl>
                                        <p:attrNameLst>
                                          <p:attrName>style.rotation</p:attrName>
                                        </p:attrNameLst>
                                      </p:cBhvr>
                                      <p:tavLst>
                                        <p:tav tm="0">
                                          <p:val>
                                            <p:fltVal val="360"/>
                                          </p:val>
                                        </p:tav>
                                        <p:tav tm="100000">
                                          <p:val>
                                            <p:fltVal val="0"/>
                                          </p:val>
                                        </p:tav>
                                      </p:tavLst>
                                    </p:anim>
                                    <p:animEffect transition="in" filter="fade">
                                      <p:cBhvr>
                                        <p:cTn id="30" dur="500"/>
                                        <p:tgtEl>
                                          <p:spTgt spid="76"/>
                                        </p:tgtEl>
                                      </p:cBhvr>
                                    </p:animEffect>
                                  </p:childTnLst>
                                </p:cTn>
                              </p:par>
                              <p:par>
                                <p:cTn id="31" presetID="10" presetClass="entr" presetSubtype="0" fill="hold" grpId="0" nodeType="withEffect">
                                  <p:stCondLst>
                                    <p:cond delay="0"/>
                                  </p:stCondLst>
                                  <p:iterate type="lt">
                                    <p:tmPct val="30000"/>
                                  </p:iterate>
                                  <p:childTnLst>
                                    <p:set>
                                      <p:cBhvr>
                                        <p:cTn id="32" dur="1" fill="hold">
                                          <p:stCondLst>
                                            <p:cond delay="0"/>
                                          </p:stCondLst>
                                        </p:cTn>
                                        <p:tgtEl>
                                          <p:spTgt spid="91"/>
                                        </p:tgtEl>
                                        <p:attrNameLst>
                                          <p:attrName>style.visibility</p:attrName>
                                        </p:attrNameLst>
                                      </p:cBhvr>
                                      <p:to>
                                        <p:strVal val="visible"/>
                                      </p:to>
                                    </p:set>
                                    <p:animEffect transition="in" filter="fade">
                                      <p:cBhvr>
                                        <p:cTn id="33" dur="500"/>
                                        <p:tgtEl>
                                          <p:spTgt spid="91"/>
                                        </p:tgtEl>
                                      </p:cBhvr>
                                    </p:animEffect>
                                  </p:childTnLst>
                                </p:cTn>
                              </p:par>
                            </p:childTnLst>
                          </p:cTn>
                        </p:par>
                        <p:par>
                          <p:cTn id="34" fill="hold">
                            <p:stCondLst>
                              <p:cond delay="4649"/>
                            </p:stCondLst>
                            <p:childTnLst>
                              <p:par>
                                <p:cTn id="35" presetID="22" presetClass="entr" presetSubtype="1"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500"/>
                                        <p:tgtEl>
                                          <p:spTgt spid="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up)">
                                      <p:cBhvr>
                                        <p:cTn id="40" dur="500"/>
                                        <p:tgtEl>
                                          <p:spTgt spid="5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up)">
                                      <p:cBhvr>
                                        <p:cTn id="4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0" grpId="0"/>
      <p:bldP spid="91" grpId="0"/>
      <p:bldP spid="5"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838621" y="3298917"/>
            <a:ext cx="1598280" cy="1377827"/>
          </a:xfrm>
          <a:prstGeom prst="hexagon">
            <a:avLst/>
          </a:prstGeom>
          <a:blipFill>
            <a:blip r:embed="rId3"/>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a:off x="3538921" y="1804058"/>
            <a:ext cx="1598280" cy="1377827"/>
          </a:xfrm>
          <a:prstGeom prst="hexagon">
            <a:avLst/>
          </a:prstGeom>
          <a:blipFill>
            <a:blip r:embed="rId4"/>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3538921" y="3293392"/>
            <a:ext cx="1598280" cy="1377827"/>
          </a:xfrm>
          <a:prstGeom prst="hexagon">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激情</a:t>
            </a:r>
          </a:p>
        </p:txBody>
      </p:sp>
      <p:sp>
        <p:nvSpPr>
          <p:cNvPr id="5" name="六边形 4"/>
          <p:cNvSpPr/>
          <p:nvPr/>
        </p:nvSpPr>
        <p:spPr>
          <a:xfrm>
            <a:off x="2188771" y="2548725"/>
            <a:ext cx="1598280" cy="1377827"/>
          </a:xfrm>
          <a:prstGeom prst="hexagon">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创新</a:t>
            </a:r>
          </a:p>
        </p:txBody>
      </p:sp>
      <p:sp>
        <p:nvSpPr>
          <p:cNvPr id="6" name="六边形 5"/>
          <p:cNvSpPr/>
          <p:nvPr/>
        </p:nvSpPr>
        <p:spPr>
          <a:xfrm>
            <a:off x="2188771" y="4049109"/>
            <a:ext cx="1598280" cy="1377827"/>
          </a:xfrm>
          <a:prstGeom prst="hexagon">
            <a:avLst/>
          </a:prstGeom>
          <a:blipFill>
            <a:blip r:embed="rId5"/>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4889071" y="2548725"/>
            <a:ext cx="1598280" cy="1377827"/>
          </a:xfrm>
          <a:prstGeom prst="hexagon">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latin typeface="微软雅黑" panose="020B0503020204020204" pitchFamily="34" charset="-122"/>
                <a:ea typeface="微软雅黑" panose="020B0503020204020204" pitchFamily="34" charset="-122"/>
              </a:rPr>
              <a:t>远见</a:t>
            </a:r>
          </a:p>
        </p:txBody>
      </p:sp>
      <p:sp>
        <p:nvSpPr>
          <p:cNvPr id="8" name="六边形 7"/>
          <p:cNvSpPr/>
          <p:nvPr/>
        </p:nvSpPr>
        <p:spPr>
          <a:xfrm>
            <a:off x="4889071" y="4049109"/>
            <a:ext cx="1598280" cy="1377827"/>
          </a:xfrm>
          <a:prstGeom prst="hexagon">
            <a:avLst/>
          </a:prstGeom>
          <a:blipFill>
            <a:blip r:embed="rId6"/>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6239222" y="3298917"/>
            <a:ext cx="1598280" cy="1377827"/>
          </a:xfrm>
          <a:prstGeom prst="hexagon">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专业</a:t>
            </a:r>
          </a:p>
        </p:txBody>
      </p:sp>
      <p:sp>
        <p:nvSpPr>
          <p:cNvPr id="10" name="TextBox 9"/>
          <p:cNvSpPr txBox="1"/>
          <p:nvPr/>
        </p:nvSpPr>
        <p:spPr>
          <a:xfrm>
            <a:off x="8471470" y="1605118"/>
            <a:ext cx="255206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8471471" y="1266468"/>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2" name="TextBox 11"/>
          <p:cNvSpPr txBox="1"/>
          <p:nvPr/>
        </p:nvSpPr>
        <p:spPr>
          <a:xfrm>
            <a:off x="8471470" y="2822340"/>
            <a:ext cx="255206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8471471" y="2483690"/>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4" name="TextBox 13"/>
          <p:cNvSpPr txBox="1"/>
          <p:nvPr/>
        </p:nvSpPr>
        <p:spPr>
          <a:xfrm>
            <a:off x="8471470" y="4039562"/>
            <a:ext cx="255206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8471471" y="3700912"/>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6" name="TextBox 15"/>
          <p:cNvSpPr txBox="1"/>
          <p:nvPr/>
        </p:nvSpPr>
        <p:spPr>
          <a:xfrm>
            <a:off x="8471470" y="5256783"/>
            <a:ext cx="255206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8471471" y="4918133"/>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1" name="TextBox 20"/>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ppt_x</p:attrName>
                                        </p:attrNameLst>
                                      </p:cBhvr>
                                      <p:tavLst>
                                        <p:tav tm="0">
                                          <p:val>
                                            <p:fltVal val="0.5"/>
                                          </p:val>
                                        </p:tav>
                                        <p:tav tm="100000">
                                          <p:val>
                                            <p:strVal val="#ppt_x"/>
                                          </p:val>
                                        </p:tav>
                                      </p:tavLst>
                                    </p:anim>
                                    <p:anim calcmode="lin" valueType="num">
                                      <p:cBhvr>
                                        <p:cTn id="10" dur="300" fill="hold"/>
                                        <p:tgtEl>
                                          <p:spTgt spid="2"/>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2"/>
                                        </p:tgtEl>
                                      </p:cBhvr>
                                    </p:animEffect>
                                    <p:animScale>
                                      <p:cBhvr>
                                        <p:cTn id="13" dur="150" autoRev="1" fill="hold"/>
                                        <p:tgtEl>
                                          <p:spTgt spid="2"/>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5"/>
                                        </p:tgtEl>
                                        <p:attrNameLst>
                                          <p:attrName>style.visibility</p:attrName>
                                        </p:attrNameLst>
                                      </p:cBhvr>
                                      <p:to>
                                        <p:strVal val="visible"/>
                                      </p:to>
                                    </p:set>
                                    <p:anim calcmode="lin" valueType="num">
                                      <p:cBhvr>
                                        <p:cTn id="16" dur="300" fill="hold"/>
                                        <p:tgtEl>
                                          <p:spTgt spid="5"/>
                                        </p:tgtEl>
                                        <p:attrNameLst>
                                          <p:attrName>ppt_w</p:attrName>
                                        </p:attrNameLst>
                                      </p:cBhvr>
                                      <p:tavLst>
                                        <p:tav tm="0">
                                          <p:val>
                                            <p:fltVal val="0"/>
                                          </p:val>
                                        </p:tav>
                                        <p:tav tm="100000">
                                          <p:val>
                                            <p:strVal val="#ppt_w"/>
                                          </p:val>
                                        </p:tav>
                                      </p:tavLst>
                                    </p:anim>
                                    <p:anim calcmode="lin" valueType="num">
                                      <p:cBhvr>
                                        <p:cTn id="17" dur="300" fill="hold"/>
                                        <p:tgtEl>
                                          <p:spTgt spid="5"/>
                                        </p:tgtEl>
                                        <p:attrNameLst>
                                          <p:attrName>ppt_h</p:attrName>
                                        </p:attrNameLst>
                                      </p:cBhvr>
                                      <p:tavLst>
                                        <p:tav tm="0">
                                          <p:val>
                                            <p:fltVal val="0"/>
                                          </p:val>
                                        </p:tav>
                                        <p:tav tm="100000">
                                          <p:val>
                                            <p:strVal val="#ppt_h"/>
                                          </p:val>
                                        </p:tav>
                                      </p:tavLst>
                                    </p:anim>
                                    <p:anim calcmode="lin" valueType="num">
                                      <p:cBhvr>
                                        <p:cTn id="18" dur="300" fill="hold"/>
                                        <p:tgtEl>
                                          <p:spTgt spid="5"/>
                                        </p:tgtEl>
                                        <p:attrNameLst>
                                          <p:attrName>ppt_x</p:attrName>
                                        </p:attrNameLst>
                                      </p:cBhvr>
                                      <p:tavLst>
                                        <p:tav tm="0">
                                          <p:val>
                                            <p:fltVal val="0.5"/>
                                          </p:val>
                                        </p:tav>
                                        <p:tav tm="100000">
                                          <p:val>
                                            <p:strVal val="#ppt_x"/>
                                          </p:val>
                                        </p:tav>
                                      </p:tavLst>
                                    </p:anim>
                                    <p:anim calcmode="lin" valueType="num">
                                      <p:cBhvr>
                                        <p:cTn id="19" dur="300" fill="hold"/>
                                        <p:tgtEl>
                                          <p:spTgt spid="5"/>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400"/>
                                  </p:stCondLst>
                                  <p:childTnLst>
                                    <p:animEffect transition="out" filter="fade">
                                      <p:cBhvr>
                                        <p:cTn id="21" dur="300" tmFilter="0, 0; .2, .5; .8, .5; 1, 0"/>
                                        <p:tgtEl>
                                          <p:spTgt spid="5"/>
                                        </p:tgtEl>
                                      </p:cBhvr>
                                    </p:animEffect>
                                    <p:animScale>
                                      <p:cBhvr>
                                        <p:cTn id="22" dur="150" autoRev="1" fill="hold"/>
                                        <p:tgtEl>
                                          <p:spTgt spid="5"/>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3"/>
                                        </p:tgtEl>
                                        <p:attrNameLst>
                                          <p:attrName>style.visibility</p:attrName>
                                        </p:attrNameLst>
                                      </p:cBhvr>
                                      <p:to>
                                        <p:strVal val="visible"/>
                                      </p:to>
                                    </p:set>
                                    <p:anim calcmode="lin" valueType="num">
                                      <p:cBhvr>
                                        <p:cTn id="25" dur="300" fill="hold"/>
                                        <p:tgtEl>
                                          <p:spTgt spid="3"/>
                                        </p:tgtEl>
                                        <p:attrNameLst>
                                          <p:attrName>ppt_w</p:attrName>
                                        </p:attrNameLst>
                                      </p:cBhvr>
                                      <p:tavLst>
                                        <p:tav tm="0">
                                          <p:val>
                                            <p:fltVal val="0"/>
                                          </p:val>
                                        </p:tav>
                                        <p:tav tm="100000">
                                          <p:val>
                                            <p:strVal val="#ppt_w"/>
                                          </p:val>
                                        </p:tav>
                                      </p:tavLst>
                                    </p:anim>
                                    <p:anim calcmode="lin" valueType="num">
                                      <p:cBhvr>
                                        <p:cTn id="26" dur="300" fill="hold"/>
                                        <p:tgtEl>
                                          <p:spTgt spid="3"/>
                                        </p:tgtEl>
                                        <p:attrNameLst>
                                          <p:attrName>ppt_h</p:attrName>
                                        </p:attrNameLst>
                                      </p:cBhvr>
                                      <p:tavLst>
                                        <p:tav tm="0">
                                          <p:val>
                                            <p:fltVal val="0"/>
                                          </p:val>
                                        </p:tav>
                                        <p:tav tm="100000">
                                          <p:val>
                                            <p:strVal val="#ppt_h"/>
                                          </p:val>
                                        </p:tav>
                                      </p:tavLst>
                                    </p:anim>
                                    <p:anim calcmode="lin" valueType="num">
                                      <p:cBhvr>
                                        <p:cTn id="27" dur="300" fill="hold"/>
                                        <p:tgtEl>
                                          <p:spTgt spid="3"/>
                                        </p:tgtEl>
                                        <p:attrNameLst>
                                          <p:attrName>ppt_x</p:attrName>
                                        </p:attrNameLst>
                                      </p:cBhvr>
                                      <p:tavLst>
                                        <p:tav tm="0">
                                          <p:val>
                                            <p:fltVal val="0.5"/>
                                          </p:val>
                                        </p:tav>
                                        <p:tav tm="100000">
                                          <p:val>
                                            <p:strVal val="#ppt_x"/>
                                          </p:val>
                                        </p:tav>
                                      </p:tavLst>
                                    </p:anim>
                                    <p:anim calcmode="lin" valueType="num">
                                      <p:cBhvr>
                                        <p:cTn id="28" dur="300" fill="hold"/>
                                        <p:tgtEl>
                                          <p:spTgt spid="3"/>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3"/>
                                        </p:tgtEl>
                                      </p:cBhvr>
                                    </p:animEffect>
                                    <p:animScale>
                                      <p:cBhvr>
                                        <p:cTn id="31" dur="150" autoRev="1" fill="hold"/>
                                        <p:tgtEl>
                                          <p:spTgt spid="3"/>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7"/>
                                        </p:tgtEl>
                                        <p:attrNameLst>
                                          <p:attrName>style.visibility</p:attrName>
                                        </p:attrNameLst>
                                      </p:cBhvr>
                                      <p:to>
                                        <p:strVal val="visible"/>
                                      </p:to>
                                    </p:set>
                                    <p:anim calcmode="lin" valueType="num">
                                      <p:cBhvr>
                                        <p:cTn id="34" dur="300" fill="hold"/>
                                        <p:tgtEl>
                                          <p:spTgt spid="7"/>
                                        </p:tgtEl>
                                        <p:attrNameLst>
                                          <p:attrName>ppt_w</p:attrName>
                                        </p:attrNameLst>
                                      </p:cBhvr>
                                      <p:tavLst>
                                        <p:tav tm="0">
                                          <p:val>
                                            <p:fltVal val="0"/>
                                          </p:val>
                                        </p:tav>
                                        <p:tav tm="100000">
                                          <p:val>
                                            <p:strVal val="#ppt_w"/>
                                          </p:val>
                                        </p:tav>
                                      </p:tavLst>
                                    </p:anim>
                                    <p:anim calcmode="lin" valueType="num">
                                      <p:cBhvr>
                                        <p:cTn id="35" dur="300" fill="hold"/>
                                        <p:tgtEl>
                                          <p:spTgt spid="7"/>
                                        </p:tgtEl>
                                        <p:attrNameLst>
                                          <p:attrName>ppt_h</p:attrName>
                                        </p:attrNameLst>
                                      </p:cBhvr>
                                      <p:tavLst>
                                        <p:tav tm="0">
                                          <p:val>
                                            <p:fltVal val="0"/>
                                          </p:val>
                                        </p:tav>
                                        <p:tav tm="100000">
                                          <p:val>
                                            <p:strVal val="#ppt_h"/>
                                          </p:val>
                                        </p:tav>
                                      </p:tavLst>
                                    </p:anim>
                                    <p:anim calcmode="lin" valueType="num">
                                      <p:cBhvr>
                                        <p:cTn id="36" dur="300" fill="hold"/>
                                        <p:tgtEl>
                                          <p:spTgt spid="7"/>
                                        </p:tgtEl>
                                        <p:attrNameLst>
                                          <p:attrName>ppt_x</p:attrName>
                                        </p:attrNameLst>
                                      </p:cBhvr>
                                      <p:tavLst>
                                        <p:tav tm="0">
                                          <p:val>
                                            <p:fltVal val="0.5"/>
                                          </p:val>
                                        </p:tav>
                                        <p:tav tm="100000">
                                          <p:val>
                                            <p:strVal val="#ppt_x"/>
                                          </p:val>
                                        </p:tav>
                                      </p:tavLst>
                                    </p:anim>
                                    <p:anim calcmode="lin" valueType="num">
                                      <p:cBhvr>
                                        <p:cTn id="37" dur="300" fill="hold"/>
                                        <p:tgtEl>
                                          <p:spTgt spid="7"/>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600"/>
                                  </p:stCondLst>
                                  <p:childTnLst>
                                    <p:animEffect transition="out" filter="fade">
                                      <p:cBhvr>
                                        <p:cTn id="39" dur="300" tmFilter="0, 0; .2, .5; .8, .5; 1, 0"/>
                                        <p:tgtEl>
                                          <p:spTgt spid="7"/>
                                        </p:tgtEl>
                                      </p:cBhvr>
                                    </p:animEffect>
                                    <p:animScale>
                                      <p:cBhvr>
                                        <p:cTn id="40" dur="150" autoRev="1" fill="hold"/>
                                        <p:tgtEl>
                                          <p:spTgt spid="7"/>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9"/>
                                        </p:tgtEl>
                                        <p:attrNameLst>
                                          <p:attrName>style.visibility</p:attrName>
                                        </p:attrNameLst>
                                      </p:cBhvr>
                                      <p:to>
                                        <p:strVal val="visible"/>
                                      </p:to>
                                    </p:set>
                                    <p:anim calcmode="lin" valueType="num">
                                      <p:cBhvr>
                                        <p:cTn id="43" dur="300" fill="hold"/>
                                        <p:tgtEl>
                                          <p:spTgt spid="9"/>
                                        </p:tgtEl>
                                        <p:attrNameLst>
                                          <p:attrName>ppt_w</p:attrName>
                                        </p:attrNameLst>
                                      </p:cBhvr>
                                      <p:tavLst>
                                        <p:tav tm="0">
                                          <p:val>
                                            <p:fltVal val="0"/>
                                          </p:val>
                                        </p:tav>
                                        <p:tav tm="100000">
                                          <p:val>
                                            <p:strVal val="#ppt_w"/>
                                          </p:val>
                                        </p:tav>
                                      </p:tavLst>
                                    </p:anim>
                                    <p:anim calcmode="lin" valueType="num">
                                      <p:cBhvr>
                                        <p:cTn id="44" dur="300" fill="hold"/>
                                        <p:tgtEl>
                                          <p:spTgt spid="9"/>
                                        </p:tgtEl>
                                        <p:attrNameLst>
                                          <p:attrName>ppt_h</p:attrName>
                                        </p:attrNameLst>
                                      </p:cBhvr>
                                      <p:tavLst>
                                        <p:tav tm="0">
                                          <p:val>
                                            <p:fltVal val="0"/>
                                          </p:val>
                                        </p:tav>
                                        <p:tav tm="100000">
                                          <p:val>
                                            <p:strVal val="#ppt_h"/>
                                          </p:val>
                                        </p:tav>
                                      </p:tavLst>
                                    </p:anim>
                                    <p:anim calcmode="lin" valueType="num">
                                      <p:cBhvr>
                                        <p:cTn id="45" dur="300" fill="hold"/>
                                        <p:tgtEl>
                                          <p:spTgt spid="9"/>
                                        </p:tgtEl>
                                        <p:attrNameLst>
                                          <p:attrName>ppt_x</p:attrName>
                                        </p:attrNameLst>
                                      </p:cBhvr>
                                      <p:tavLst>
                                        <p:tav tm="0">
                                          <p:val>
                                            <p:fltVal val="0.5"/>
                                          </p:val>
                                        </p:tav>
                                        <p:tav tm="100000">
                                          <p:val>
                                            <p:strVal val="#ppt_x"/>
                                          </p:val>
                                        </p:tav>
                                      </p:tavLst>
                                    </p:anim>
                                    <p:anim calcmode="lin" valueType="num">
                                      <p:cBhvr>
                                        <p:cTn id="46" dur="300" fill="hold"/>
                                        <p:tgtEl>
                                          <p:spTgt spid="9"/>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9"/>
                                        </p:tgtEl>
                                      </p:cBhvr>
                                    </p:animEffect>
                                    <p:animScale>
                                      <p:cBhvr>
                                        <p:cTn id="49" dur="150" autoRev="1" fill="hold"/>
                                        <p:tgtEl>
                                          <p:spTgt spid="9"/>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6"/>
                                        </p:tgtEl>
                                        <p:attrNameLst>
                                          <p:attrName>style.visibility</p:attrName>
                                        </p:attrNameLst>
                                      </p:cBhvr>
                                      <p:to>
                                        <p:strVal val="visible"/>
                                      </p:to>
                                    </p:set>
                                    <p:anim calcmode="lin" valueType="num">
                                      <p:cBhvr>
                                        <p:cTn id="52" dur="300" fill="hold"/>
                                        <p:tgtEl>
                                          <p:spTgt spid="6"/>
                                        </p:tgtEl>
                                        <p:attrNameLst>
                                          <p:attrName>ppt_w</p:attrName>
                                        </p:attrNameLst>
                                      </p:cBhvr>
                                      <p:tavLst>
                                        <p:tav tm="0">
                                          <p:val>
                                            <p:fltVal val="0"/>
                                          </p:val>
                                        </p:tav>
                                        <p:tav tm="100000">
                                          <p:val>
                                            <p:strVal val="#ppt_w"/>
                                          </p:val>
                                        </p:tav>
                                      </p:tavLst>
                                    </p:anim>
                                    <p:anim calcmode="lin" valueType="num">
                                      <p:cBhvr>
                                        <p:cTn id="53" dur="300" fill="hold"/>
                                        <p:tgtEl>
                                          <p:spTgt spid="6"/>
                                        </p:tgtEl>
                                        <p:attrNameLst>
                                          <p:attrName>ppt_h</p:attrName>
                                        </p:attrNameLst>
                                      </p:cBhvr>
                                      <p:tavLst>
                                        <p:tav tm="0">
                                          <p:val>
                                            <p:fltVal val="0"/>
                                          </p:val>
                                        </p:tav>
                                        <p:tav tm="100000">
                                          <p:val>
                                            <p:strVal val="#ppt_h"/>
                                          </p:val>
                                        </p:tav>
                                      </p:tavLst>
                                    </p:anim>
                                    <p:anim calcmode="lin" valueType="num">
                                      <p:cBhvr>
                                        <p:cTn id="54" dur="300" fill="hold"/>
                                        <p:tgtEl>
                                          <p:spTgt spid="6"/>
                                        </p:tgtEl>
                                        <p:attrNameLst>
                                          <p:attrName>ppt_x</p:attrName>
                                        </p:attrNameLst>
                                      </p:cBhvr>
                                      <p:tavLst>
                                        <p:tav tm="0">
                                          <p:val>
                                            <p:fltVal val="0.5"/>
                                          </p:val>
                                        </p:tav>
                                        <p:tav tm="100000">
                                          <p:val>
                                            <p:strVal val="#ppt_x"/>
                                          </p:val>
                                        </p:tav>
                                      </p:tavLst>
                                    </p:anim>
                                    <p:anim calcmode="lin" valueType="num">
                                      <p:cBhvr>
                                        <p:cTn id="55" dur="300" fill="hold"/>
                                        <p:tgtEl>
                                          <p:spTgt spid="6"/>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800"/>
                                  </p:stCondLst>
                                  <p:childTnLst>
                                    <p:animEffect transition="out" filter="fade">
                                      <p:cBhvr>
                                        <p:cTn id="57" dur="300" tmFilter="0, 0; .2, .5; .8, .5; 1, 0"/>
                                        <p:tgtEl>
                                          <p:spTgt spid="6"/>
                                        </p:tgtEl>
                                      </p:cBhvr>
                                    </p:animEffect>
                                    <p:animScale>
                                      <p:cBhvr>
                                        <p:cTn id="58" dur="150" autoRev="1" fill="hold"/>
                                        <p:tgtEl>
                                          <p:spTgt spid="6"/>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4"/>
                                        </p:tgtEl>
                                        <p:attrNameLst>
                                          <p:attrName>style.visibility</p:attrName>
                                        </p:attrNameLst>
                                      </p:cBhvr>
                                      <p:to>
                                        <p:strVal val="visible"/>
                                      </p:to>
                                    </p:set>
                                    <p:anim calcmode="lin" valueType="num">
                                      <p:cBhvr>
                                        <p:cTn id="61" dur="300" fill="hold"/>
                                        <p:tgtEl>
                                          <p:spTgt spid="4"/>
                                        </p:tgtEl>
                                        <p:attrNameLst>
                                          <p:attrName>ppt_w</p:attrName>
                                        </p:attrNameLst>
                                      </p:cBhvr>
                                      <p:tavLst>
                                        <p:tav tm="0">
                                          <p:val>
                                            <p:fltVal val="0"/>
                                          </p:val>
                                        </p:tav>
                                        <p:tav tm="100000">
                                          <p:val>
                                            <p:strVal val="#ppt_w"/>
                                          </p:val>
                                        </p:tav>
                                      </p:tavLst>
                                    </p:anim>
                                    <p:anim calcmode="lin" valueType="num">
                                      <p:cBhvr>
                                        <p:cTn id="62" dur="300" fill="hold"/>
                                        <p:tgtEl>
                                          <p:spTgt spid="4"/>
                                        </p:tgtEl>
                                        <p:attrNameLst>
                                          <p:attrName>ppt_h</p:attrName>
                                        </p:attrNameLst>
                                      </p:cBhvr>
                                      <p:tavLst>
                                        <p:tav tm="0">
                                          <p:val>
                                            <p:fltVal val="0"/>
                                          </p:val>
                                        </p:tav>
                                        <p:tav tm="100000">
                                          <p:val>
                                            <p:strVal val="#ppt_h"/>
                                          </p:val>
                                        </p:tav>
                                      </p:tavLst>
                                    </p:anim>
                                    <p:anim calcmode="lin" valueType="num">
                                      <p:cBhvr>
                                        <p:cTn id="63" dur="300" fill="hold"/>
                                        <p:tgtEl>
                                          <p:spTgt spid="4"/>
                                        </p:tgtEl>
                                        <p:attrNameLst>
                                          <p:attrName>ppt_x</p:attrName>
                                        </p:attrNameLst>
                                      </p:cBhvr>
                                      <p:tavLst>
                                        <p:tav tm="0">
                                          <p:val>
                                            <p:fltVal val="0.5"/>
                                          </p:val>
                                        </p:tav>
                                        <p:tav tm="100000">
                                          <p:val>
                                            <p:strVal val="#ppt_x"/>
                                          </p:val>
                                        </p:tav>
                                      </p:tavLst>
                                    </p:anim>
                                    <p:anim calcmode="lin" valueType="num">
                                      <p:cBhvr>
                                        <p:cTn id="64" dur="300" fill="hold"/>
                                        <p:tgtEl>
                                          <p:spTgt spid="4"/>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900"/>
                                  </p:stCondLst>
                                  <p:childTnLst>
                                    <p:animEffect transition="out" filter="fade">
                                      <p:cBhvr>
                                        <p:cTn id="66" dur="300" tmFilter="0, 0; .2, .5; .8, .5; 1, 0"/>
                                        <p:tgtEl>
                                          <p:spTgt spid="4"/>
                                        </p:tgtEl>
                                      </p:cBhvr>
                                    </p:animEffect>
                                    <p:animScale>
                                      <p:cBhvr>
                                        <p:cTn id="67" dur="150" autoRev="1" fill="hold"/>
                                        <p:tgtEl>
                                          <p:spTgt spid="4"/>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8"/>
                                        </p:tgtEl>
                                        <p:attrNameLst>
                                          <p:attrName>style.visibility</p:attrName>
                                        </p:attrNameLst>
                                      </p:cBhvr>
                                      <p:to>
                                        <p:strVal val="visible"/>
                                      </p:to>
                                    </p:set>
                                    <p:anim calcmode="lin" valueType="num">
                                      <p:cBhvr>
                                        <p:cTn id="70" dur="300" fill="hold"/>
                                        <p:tgtEl>
                                          <p:spTgt spid="8"/>
                                        </p:tgtEl>
                                        <p:attrNameLst>
                                          <p:attrName>ppt_w</p:attrName>
                                        </p:attrNameLst>
                                      </p:cBhvr>
                                      <p:tavLst>
                                        <p:tav tm="0">
                                          <p:val>
                                            <p:fltVal val="0"/>
                                          </p:val>
                                        </p:tav>
                                        <p:tav tm="100000">
                                          <p:val>
                                            <p:strVal val="#ppt_w"/>
                                          </p:val>
                                        </p:tav>
                                      </p:tavLst>
                                    </p:anim>
                                    <p:anim calcmode="lin" valueType="num">
                                      <p:cBhvr>
                                        <p:cTn id="71" dur="300" fill="hold"/>
                                        <p:tgtEl>
                                          <p:spTgt spid="8"/>
                                        </p:tgtEl>
                                        <p:attrNameLst>
                                          <p:attrName>ppt_h</p:attrName>
                                        </p:attrNameLst>
                                      </p:cBhvr>
                                      <p:tavLst>
                                        <p:tav tm="0">
                                          <p:val>
                                            <p:fltVal val="0"/>
                                          </p:val>
                                        </p:tav>
                                        <p:tav tm="100000">
                                          <p:val>
                                            <p:strVal val="#ppt_h"/>
                                          </p:val>
                                        </p:tav>
                                      </p:tavLst>
                                    </p:anim>
                                    <p:anim calcmode="lin" valueType="num">
                                      <p:cBhvr>
                                        <p:cTn id="72" dur="300" fill="hold"/>
                                        <p:tgtEl>
                                          <p:spTgt spid="8"/>
                                        </p:tgtEl>
                                        <p:attrNameLst>
                                          <p:attrName>ppt_x</p:attrName>
                                        </p:attrNameLst>
                                      </p:cBhvr>
                                      <p:tavLst>
                                        <p:tav tm="0">
                                          <p:val>
                                            <p:fltVal val="0.5"/>
                                          </p:val>
                                        </p:tav>
                                        <p:tav tm="100000">
                                          <p:val>
                                            <p:strVal val="#ppt_x"/>
                                          </p:val>
                                        </p:tav>
                                      </p:tavLst>
                                    </p:anim>
                                    <p:anim calcmode="lin" valueType="num">
                                      <p:cBhvr>
                                        <p:cTn id="73" dur="300" fill="hold"/>
                                        <p:tgtEl>
                                          <p:spTgt spid="8"/>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000"/>
                                  </p:stCondLst>
                                  <p:childTnLst>
                                    <p:animEffect transition="out" filter="fade">
                                      <p:cBhvr>
                                        <p:cTn id="75" dur="300" tmFilter="0, 0; .2, .5; .8, .5; 1, 0"/>
                                        <p:tgtEl>
                                          <p:spTgt spid="8"/>
                                        </p:tgtEl>
                                      </p:cBhvr>
                                    </p:animEffect>
                                    <p:animScale>
                                      <p:cBhvr>
                                        <p:cTn id="76" dur="150" autoRev="1" fill="hold"/>
                                        <p:tgtEl>
                                          <p:spTgt spid="8"/>
                                        </p:tgtEl>
                                      </p:cBhvr>
                                      <p:by x="105000" y="105000"/>
                                    </p:animScale>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childTnLst>
                                </p:cTn>
                              </p:par>
                              <p:par>
                                <p:cTn id="81" presetID="10" presetClass="entr" presetSubtype="0" fill="hold" grpId="0" nodeType="withEffect">
                                  <p:stCondLst>
                                    <p:cond delay="20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par>
                                <p:cTn id="84" presetID="10" presetClass="entr" presetSubtype="0" fill="hold" grpId="0" nodeType="withEffect">
                                  <p:stCondLst>
                                    <p:cond delay="40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500"/>
                                        <p:tgtEl>
                                          <p:spTgt spid="15"/>
                                        </p:tgtEl>
                                      </p:cBhvr>
                                    </p:animEffect>
                                  </p:childTnLst>
                                </p:cTn>
                              </p:par>
                              <p:par>
                                <p:cTn id="87" presetID="10" presetClass="entr" presetSubtype="0" fill="hold" grpId="0" nodeType="withEffect">
                                  <p:stCondLst>
                                    <p:cond delay="60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childTnLst>
                          </p:cTn>
                        </p:par>
                        <p:par>
                          <p:cTn id="90" fill="hold">
                            <p:stCondLst>
                              <p:cond delay="1000"/>
                            </p:stCondLst>
                            <p:childTnLst>
                              <p:par>
                                <p:cTn id="91" presetID="2" presetClass="entr" presetSubtype="2" decel="100000"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1+#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par>
                                <p:cTn id="95" presetID="2" presetClass="entr" presetSubtype="2" decel="100000" fill="hold" grpId="0" nodeType="with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additive="base">
                                        <p:cTn id="97" dur="500" fill="hold"/>
                                        <p:tgtEl>
                                          <p:spTgt spid="12"/>
                                        </p:tgtEl>
                                        <p:attrNameLst>
                                          <p:attrName>ppt_x</p:attrName>
                                        </p:attrNameLst>
                                      </p:cBhvr>
                                      <p:tavLst>
                                        <p:tav tm="0">
                                          <p:val>
                                            <p:strVal val="1+#ppt_w/2"/>
                                          </p:val>
                                        </p:tav>
                                        <p:tav tm="100000">
                                          <p:val>
                                            <p:strVal val="#ppt_x"/>
                                          </p:val>
                                        </p:tav>
                                      </p:tavLst>
                                    </p:anim>
                                    <p:anim calcmode="lin" valueType="num">
                                      <p:cBhvr additive="base">
                                        <p:cTn id="98" dur="500" fill="hold"/>
                                        <p:tgtEl>
                                          <p:spTgt spid="12"/>
                                        </p:tgtEl>
                                        <p:attrNameLst>
                                          <p:attrName>ppt_y</p:attrName>
                                        </p:attrNameLst>
                                      </p:cBhvr>
                                      <p:tavLst>
                                        <p:tav tm="0">
                                          <p:val>
                                            <p:strVal val="#ppt_y"/>
                                          </p:val>
                                        </p:tav>
                                        <p:tav tm="100000">
                                          <p:val>
                                            <p:strVal val="#ppt_y"/>
                                          </p:val>
                                        </p:tav>
                                      </p:tavLst>
                                    </p:anim>
                                  </p:childTnLst>
                                </p:cTn>
                              </p:par>
                              <p:par>
                                <p:cTn id="99" presetID="2" presetClass="entr" presetSubtype="2" decel="100000"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additive="base">
                                        <p:cTn id="105" dur="500" fill="hold"/>
                                        <p:tgtEl>
                                          <p:spTgt spid="16"/>
                                        </p:tgtEl>
                                        <p:attrNameLst>
                                          <p:attrName>ppt_x</p:attrName>
                                        </p:attrNameLst>
                                      </p:cBhvr>
                                      <p:tavLst>
                                        <p:tav tm="0">
                                          <p:val>
                                            <p:strVal val="1+#ppt_w/2"/>
                                          </p:val>
                                        </p:tav>
                                        <p:tav tm="100000">
                                          <p:val>
                                            <p:strVal val="#ppt_x"/>
                                          </p:val>
                                        </p:tav>
                                      </p:tavLst>
                                    </p:anim>
                                    <p:anim calcmode="lin" valueType="num">
                                      <p:cBhvr additive="base">
                                        <p:cTn id="10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p:bldP spid="11" grpId="0"/>
      <p:bldP spid="12" grpId="0"/>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同心圆 20"/>
          <p:cNvSpPr/>
          <p:nvPr/>
        </p:nvSpPr>
        <p:spPr>
          <a:xfrm>
            <a:off x="4524364" y="2145545"/>
            <a:ext cx="3141684" cy="3141684"/>
          </a:xfrm>
          <a:prstGeom prst="donut">
            <a:avLst>
              <a:gd name="adj" fmla="val 425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 name="组合 1"/>
          <p:cNvGrpSpPr/>
          <p:nvPr/>
        </p:nvGrpSpPr>
        <p:grpSpPr>
          <a:xfrm>
            <a:off x="3621690" y="1196752"/>
            <a:ext cx="4961509" cy="5039270"/>
            <a:chOff x="3890633" y="1556792"/>
            <a:chExt cx="4409146" cy="4474747"/>
          </a:xfrm>
        </p:grpSpPr>
        <p:sp>
          <p:nvSpPr>
            <p:cNvPr id="3" name="Freeform 11"/>
            <p:cNvSpPr/>
            <p:nvPr/>
          </p:nvSpPr>
          <p:spPr bwMode="auto">
            <a:xfrm>
              <a:off x="5713884" y="1556792"/>
              <a:ext cx="762643" cy="1196783"/>
            </a:xfrm>
            <a:custGeom>
              <a:avLst/>
              <a:gdLst>
                <a:gd name="T0" fmla="*/ 136 w 272"/>
                <a:gd name="T1" fmla="*/ 0 h 427"/>
                <a:gd name="T2" fmla="*/ 272 w 272"/>
                <a:gd name="T3" fmla="*/ 136 h 427"/>
                <a:gd name="T4" fmla="*/ 255 w 272"/>
                <a:gd name="T5" fmla="*/ 201 h 427"/>
                <a:gd name="T6" fmla="*/ 139 w 272"/>
                <a:gd name="T7" fmla="*/ 427 h 427"/>
                <a:gd name="T8" fmla="*/ 19 w 272"/>
                <a:gd name="T9" fmla="*/ 206 h 427"/>
                <a:gd name="T10" fmla="*/ 13 w 272"/>
                <a:gd name="T11" fmla="*/ 195 h 427"/>
                <a:gd name="T12" fmla="*/ 13 w 272"/>
                <a:gd name="T13" fmla="*/ 195 h 427"/>
                <a:gd name="T14" fmla="*/ 0 w 272"/>
                <a:gd name="T15" fmla="*/ 136 h 427"/>
                <a:gd name="T16" fmla="*/ 136 w 272"/>
                <a:gd name="T17"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427">
                  <a:moveTo>
                    <a:pt x="136" y="0"/>
                  </a:moveTo>
                  <a:cubicBezTo>
                    <a:pt x="211" y="0"/>
                    <a:pt x="272" y="61"/>
                    <a:pt x="272" y="136"/>
                  </a:cubicBezTo>
                  <a:cubicBezTo>
                    <a:pt x="272" y="160"/>
                    <a:pt x="266" y="182"/>
                    <a:pt x="255" y="201"/>
                  </a:cubicBezTo>
                  <a:cubicBezTo>
                    <a:pt x="139" y="427"/>
                    <a:pt x="139" y="427"/>
                    <a:pt x="139" y="427"/>
                  </a:cubicBezTo>
                  <a:cubicBezTo>
                    <a:pt x="19" y="206"/>
                    <a:pt x="19" y="206"/>
                    <a:pt x="19" y="206"/>
                  </a:cubicBezTo>
                  <a:cubicBezTo>
                    <a:pt x="17" y="203"/>
                    <a:pt x="15" y="199"/>
                    <a:pt x="13" y="195"/>
                  </a:cubicBezTo>
                  <a:cubicBezTo>
                    <a:pt x="13" y="195"/>
                    <a:pt x="13" y="195"/>
                    <a:pt x="13" y="195"/>
                  </a:cubicBezTo>
                  <a:cubicBezTo>
                    <a:pt x="5" y="177"/>
                    <a:pt x="0" y="157"/>
                    <a:pt x="0" y="136"/>
                  </a:cubicBezTo>
                  <a:cubicBezTo>
                    <a:pt x="0" y="61"/>
                    <a:pt x="61" y="0"/>
                    <a:pt x="136" y="0"/>
                  </a:cubicBezTo>
                  <a:close/>
                </a:path>
              </a:pathLst>
            </a:custGeom>
            <a:gradFill flip="none" rotWithShape="1">
              <a:gsLst>
                <a:gs pos="0">
                  <a:srgbClr val="CC6016"/>
                </a:gs>
                <a:gs pos="33000">
                  <a:schemeClr val="accent6">
                    <a:lumMod val="75000"/>
                  </a:schemeClr>
                </a:gs>
                <a:gs pos="100000">
                  <a:srgbClr val="F3A875"/>
                </a:gs>
              </a:gsLst>
              <a:lin ang="16200000" scaled="1"/>
              <a:tileRect/>
            </a:gradFill>
            <a:ln w="19050">
              <a:solidFill>
                <a:schemeClr val="accent6">
                  <a:lumMod val="75000"/>
                </a:schemeClr>
              </a:solidFill>
              <a:round/>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pPr algn="ctr"/>
              <a:r>
                <a:rPr lang="en-US" altLang="zh-CN" sz="3200" dirty="0">
                  <a:latin typeface="Avant GardeBook" pitchFamily="50" charset="0"/>
                </a:rPr>
                <a:t>01</a:t>
              </a:r>
              <a:endParaRPr lang="zh-CN" altLang="en-US" sz="3200" dirty="0">
                <a:latin typeface="Avant GardeBook" pitchFamily="50" charset="0"/>
              </a:endParaRPr>
            </a:p>
          </p:txBody>
        </p:sp>
        <p:sp>
          <p:nvSpPr>
            <p:cNvPr id="4" name="Freeform 12"/>
            <p:cNvSpPr/>
            <p:nvPr/>
          </p:nvSpPr>
          <p:spPr bwMode="auto">
            <a:xfrm>
              <a:off x="5713884" y="4834756"/>
              <a:ext cx="762643" cy="1196783"/>
            </a:xfrm>
            <a:custGeom>
              <a:avLst/>
              <a:gdLst>
                <a:gd name="T0" fmla="*/ 136 w 272"/>
                <a:gd name="T1" fmla="*/ 427 h 427"/>
                <a:gd name="T2" fmla="*/ 272 w 272"/>
                <a:gd name="T3" fmla="*/ 291 h 427"/>
                <a:gd name="T4" fmla="*/ 255 w 272"/>
                <a:gd name="T5" fmla="*/ 226 h 427"/>
                <a:gd name="T6" fmla="*/ 139 w 272"/>
                <a:gd name="T7" fmla="*/ 0 h 427"/>
                <a:gd name="T8" fmla="*/ 19 w 272"/>
                <a:gd name="T9" fmla="*/ 221 h 427"/>
                <a:gd name="T10" fmla="*/ 13 w 272"/>
                <a:gd name="T11" fmla="*/ 232 h 427"/>
                <a:gd name="T12" fmla="*/ 13 w 272"/>
                <a:gd name="T13" fmla="*/ 232 h 427"/>
                <a:gd name="T14" fmla="*/ 0 w 272"/>
                <a:gd name="T15" fmla="*/ 291 h 427"/>
                <a:gd name="T16" fmla="*/ 136 w 272"/>
                <a:gd name="T1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427">
                  <a:moveTo>
                    <a:pt x="136" y="427"/>
                  </a:moveTo>
                  <a:cubicBezTo>
                    <a:pt x="211" y="427"/>
                    <a:pt x="272" y="366"/>
                    <a:pt x="272" y="291"/>
                  </a:cubicBezTo>
                  <a:cubicBezTo>
                    <a:pt x="272" y="268"/>
                    <a:pt x="266" y="245"/>
                    <a:pt x="255" y="226"/>
                  </a:cubicBezTo>
                  <a:cubicBezTo>
                    <a:pt x="139" y="0"/>
                    <a:pt x="139" y="0"/>
                    <a:pt x="139" y="0"/>
                  </a:cubicBezTo>
                  <a:cubicBezTo>
                    <a:pt x="19" y="221"/>
                    <a:pt x="19" y="221"/>
                    <a:pt x="19" y="221"/>
                  </a:cubicBezTo>
                  <a:cubicBezTo>
                    <a:pt x="17" y="224"/>
                    <a:pt x="15" y="228"/>
                    <a:pt x="13" y="232"/>
                  </a:cubicBezTo>
                  <a:cubicBezTo>
                    <a:pt x="13" y="232"/>
                    <a:pt x="13" y="232"/>
                    <a:pt x="13" y="232"/>
                  </a:cubicBezTo>
                  <a:cubicBezTo>
                    <a:pt x="5" y="250"/>
                    <a:pt x="0" y="270"/>
                    <a:pt x="0" y="291"/>
                  </a:cubicBezTo>
                  <a:cubicBezTo>
                    <a:pt x="0" y="366"/>
                    <a:pt x="61" y="427"/>
                    <a:pt x="136" y="427"/>
                  </a:cubicBezTo>
                  <a:close/>
                </a:path>
              </a:pathLst>
            </a:custGeom>
            <a:gradFill flip="none" rotWithShape="1">
              <a:gsLst>
                <a:gs pos="0">
                  <a:srgbClr val="CC6016"/>
                </a:gs>
                <a:gs pos="33000">
                  <a:schemeClr val="accent6">
                    <a:lumMod val="75000"/>
                  </a:schemeClr>
                </a:gs>
                <a:gs pos="100000">
                  <a:srgbClr val="F3A875"/>
                </a:gs>
              </a:gsLst>
              <a:lin ang="16200000" scaled="1"/>
              <a:tileRect/>
            </a:gradFill>
            <a:ln w="19050">
              <a:solidFill>
                <a:schemeClr val="accent6">
                  <a:lumMod val="75000"/>
                </a:schemeClr>
              </a:solidFill>
              <a:round/>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r>
                <a:rPr lang="en-US" altLang="zh-CN" sz="3200" dirty="0">
                  <a:latin typeface="Avant GardeBook" pitchFamily="50" charset="0"/>
                </a:rPr>
                <a:t>03</a:t>
              </a:r>
              <a:endParaRPr lang="zh-CN" altLang="en-US" sz="3200" dirty="0">
                <a:latin typeface="Avant GardeBook" pitchFamily="50" charset="0"/>
              </a:endParaRPr>
            </a:p>
          </p:txBody>
        </p:sp>
        <p:sp>
          <p:nvSpPr>
            <p:cNvPr id="5" name="Freeform 13"/>
            <p:cNvSpPr/>
            <p:nvPr/>
          </p:nvSpPr>
          <p:spPr bwMode="auto">
            <a:xfrm>
              <a:off x="7104221" y="3413425"/>
              <a:ext cx="1195558" cy="761481"/>
            </a:xfrm>
            <a:custGeom>
              <a:avLst/>
              <a:gdLst>
                <a:gd name="T0" fmla="*/ 427 w 427"/>
                <a:gd name="T1" fmla="*/ 136 h 272"/>
                <a:gd name="T2" fmla="*/ 291 w 427"/>
                <a:gd name="T3" fmla="*/ 272 h 272"/>
                <a:gd name="T4" fmla="*/ 226 w 427"/>
                <a:gd name="T5" fmla="*/ 255 h 272"/>
                <a:gd name="T6" fmla="*/ 0 w 427"/>
                <a:gd name="T7" fmla="*/ 139 h 272"/>
                <a:gd name="T8" fmla="*/ 221 w 427"/>
                <a:gd name="T9" fmla="*/ 19 h 272"/>
                <a:gd name="T10" fmla="*/ 232 w 427"/>
                <a:gd name="T11" fmla="*/ 13 h 272"/>
                <a:gd name="T12" fmla="*/ 232 w 427"/>
                <a:gd name="T13" fmla="*/ 13 h 272"/>
                <a:gd name="T14" fmla="*/ 291 w 427"/>
                <a:gd name="T15" fmla="*/ 0 h 272"/>
                <a:gd name="T16" fmla="*/ 427 w 427"/>
                <a:gd name="T1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272">
                  <a:moveTo>
                    <a:pt x="427" y="136"/>
                  </a:moveTo>
                  <a:cubicBezTo>
                    <a:pt x="427" y="211"/>
                    <a:pt x="366" y="272"/>
                    <a:pt x="291" y="272"/>
                  </a:cubicBezTo>
                  <a:cubicBezTo>
                    <a:pt x="268" y="272"/>
                    <a:pt x="246" y="266"/>
                    <a:pt x="226" y="255"/>
                  </a:cubicBezTo>
                  <a:cubicBezTo>
                    <a:pt x="0" y="139"/>
                    <a:pt x="0" y="139"/>
                    <a:pt x="0" y="139"/>
                  </a:cubicBezTo>
                  <a:cubicBezTo>
                    <a:pt x="221" y="19"/>
                    <a:pt x="221" y="19"/>
                    <a:pt x="221" y="19"/>
                  </a:cubicBezTo>
                  <a:cubicBezTo>
                    <a:pt x="225" y="17"/>
                    <a:pt x="228" y="15"/>
                    <a:pt x="232" y="13"/>
                  </a:cubicBezTo>
                  <a:cubicBezTo>
                    <a:pt x="232" y="13"/>
                    <a:pt x="232" y="13"/>
                    <a:pt x="232" y="13"/>
                  </a:cubicBezTo>
                  <a:cubicBezTo>
                    <a:pt x="250" y="4"/>
                    <a:pt x="270" y="0"/>
                    <a:pt x="291" y="0"/>
                  </a:cubicBezTo>
                  <a:cubicBezTo>
                    <a:pt x="366" y="0"/>
                    <a:pt x="427" y="61"/>
                    <a:pt x="427" y="136"/>
                  </a:cubicBezTo>
                  <a:close/>
                </a:path>
              </a:pathLst>
            </a:cu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tx1">
                  <a:lumMod val="65000"/>
                  <a:lumOff val="35000"/>
                </a:schemeClr>
              </a:solidFill>
              <a:round/>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r"/>
              <a:r>
                <a:rPr lang="en-US" altLang="zh-CN" sz="3200" dirty="0">
                  <a:latin typeface="Avant GardeBook" pitchFamily="50" charset="0"/>
                </a:rPr>
                <a:t>02</a:t>
              </a:r>
              <a:endParaRPr lang="zh-CN" altLang="en-US" sz="3200" dirty="0">
                <a:latin typeface="Avant GardeBook" pitchFamily="50" charset="0"/>
              </a:endParaRPr>
            </a:p>
          </p:txBody>
        </p:sp>
        <p:sp>
          <p:nvSpPr>
            <p:cNvPr id="6" name="Freeform 14"/>
            <p:cNvSpPr/>
            <p:nvPr/>
          </p:nvSpPr>
          <p:spPr bwMode="auto">
            <a:xfrm>
              <a:off x="3890633" y="3413425"/>
              <a:ext cx="1196745" cy="761481"/>
            </a:xfrm>
            <a:custGeom>
              <a:avLst/>
              <a:gdLst>
                <a:gd name="T0" fmla="*/ 0 w 427"/>
                <a:gd name="T1" fmla="*/ 136 h 272"/>
                <a:gd name="T2" fmla="*/ 136 w 427"/>
                <a:gd name="T3" fmla="*/ 272 h 272"/>
                <a:gd name="T4" fmla="*/ 201 w 427"/>
                <a:gd name="T5" fmla="*/ 255 h 272"/>
                <a:gd name="T6" fmla="*/ 427 w 427"/>
                <a:gd name="T7" fmla="*/ 139 h 272"/>
                <a:gd name="T8" fmla="*/ 207 w 427"/>
                <a:gd name="T9" fmla="*/ 19 h 272"/>
                <a:gd name="T10" fmla="*/ 195 w 427"/>
                <a:gd name="T11" fmla="*/ 13 h 272"/>
                <a:gd name="T12" fmla="*/ 195 w 427"/>
                <a:gd name="T13" fmla="*/ 13 h 272"/>
                <a:gd name="T14" fmla="*/ 136 w 427"/>
                <a:gd name="T15" fmla="*/ 0 h 272"/>
                <a:gd name="T16" fmla="*/ 0 w 427"/>
                <a:gd name="T1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272">
                  <a:moveTo>
                    <a:pt x="0" y="136"/>
                  </a:moveTo>
                  <a:cubicBezTo>
                    <a:pt x="0" y="211"/>
                    <a:pt x="61" y="272"/>
                    <a:pt x="136" y="272"/>
                  </a:cubicBezTo>
                  <a:cubicBezTo>
                    <a:pt x="160" y="272"/>
                    <a:pt x="182" y="266"/>
                    <a:pt x="201" y="255"/>
                  </a:cubicBezTo>
                  <a:cubicBezTo>
                    <a:pt x="427" y="139"/>
                    <a:pt x="427" y="139"/>
                    <a:pt x="427" y="139"/>
                  </a:cubicBezTo>
                  <a:cubicBezTo>
                    <a:pt x="207" y="19"/>
                    <a:pt x="207" y="19"/>
                    <a:pt x="207" y="19"/>
                  </a:cubicBezTo>
                  <a:cubicBezTo>
                    <a:pt x="203" y="17"/>
                    <a:pt x="199" y="15"/>
                    <a:pt x="195" y="13"/>
                  </a:cubicBezTo>
                  <a:cubicBezTo>
                    <a:pt x="195" y="13"/>
                    <a:pt x="195" y="13"/>
                    <a:pt x="195" y="13"/>
                  </a:cubicBezTo>
                  <a:cubicBezTo>
                    <a:pt x="177" y="4"/>
                    <a:pt x="157" y="0"/>
                    <a:pt x="136" y="0"/>
                  </a:cubicBezTo>
                  <a:cubicBezTo>
                    <a:pt x="61" y="0"/>
                    <a:pt x="0" y="61"/>
                    <a:pt x="0" y="136"/>
                  </a:cubicBezTo>
                  <a:close/>
                </a:path>
              </a:pathLst>
            </a:cu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tx1">
                  <a:lumMod val="65000"/>
                  <a:lumOff val="35000"/>
                </a:schemeClr>
              </a:solidFill>
              <a:round/>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altLang="zh-CN" sz="3200" dirty="0">
                  <a:latin typeface="Avant GardeBook" pitchFamily="50" charset="0"/>
                </a:rPr>
                <a:t>04</a:t>
              </a:r>
              <a:endParaRPr lang="zh-CN" altLang="en-US" sz="3200" dirty="0">
                <a:latin typeface="Avant GardeBook" pitchFamily="50" charset="0"/>
              </a:endParaRPr>
            </a:p>
          </p:txBody>
        </p:sp>
      </p:grpSp>
      <p:grpSp>
        <p:nvGrpSpPr>
          <p:cNvPr id="7" name="组合 6"/>
          <p:cNvGrpSpPr/>
          <p:nvPr/>
        </p:nvGrpSpPr>
        <p:grpSpPr>
          <a:xfrm>
            <a:off x="5103653" y="2716785"/>
            <a:ext cx="1997580" cy="1999205"/>
            <a:chOff x="5207610" y="2906543"/>
            <a:chExt cx="1775190" cy="1775245"/>
          </a:xfrm>
        </p:grpSpPr>
        <p:sp>
          <p:nvSpPr>
            <p:cNvPr id="8" name="Oval 19"/>
            <p:cNvSpPr>
              <a:spLocks noChangeArrowheads="1"/>
            </p:cNvSpPr>
            <p:nvPr/>
          </p:nvSpPr>
          <p:spPr bwMode="auto">
            <a:xfrm>
              <a:off x="5207610" y="2906543"/>
              <a:ext cx="1775190" cy="1775245"/>
            </a:xfrm>
            <a:prstGeom prst="ellipse">
              <a:avLst/>
            </a:prstGeom>
            <a:gradFill flip="none" rotWithShape="1">
              <a:gsLst>
                <a:gs pos="0">
                  <a:schemeClr val="bg1">
                    <a:lumMod val="85000"/>
                  </a:schemeClr>
                </a:gs>
                <a:gs pos="100000">
                  <a:schemeClr val="bg1">
                    <a:lumMod val="95000"/>
                  </a:schemeClr>
                </a:gs>
              </a:gsLst>
              <a:lin ang="16200000" scaled="1"/>
              <a:tileRect/>
            </a:gradFill>
            <a:ln w="19050" cap="flat" cmpd="sng" algn="ctr">
              <a:solidFill>
                <a:schemeClr val="bg1">
                  <a:lumMod val="75000"/>
                </a:schemeClr>
              </a:solidFill>
              <a:prstDash val="solid"/>
            </a:ln>
            <a:effectLst>
              <a:outerShdw blurRad="76200" dist="76200" dir="5400000" algn="tl" rotWithShape="0">
                <a:prstClr val="black">
                  <a:alpha val="30000"/>
                </a:prstClr>
              </a:outerShdw>
            </a:effectLst>
          </p:spPr>
          <p:txBody>
            <a:bodyPr anchor="ctr"/>
            <a:lstStyle/>
            <a:p>
              <a:pPr algn="ctr">
                <a:lnSpc>
                  <a:spcPct val="120000"/>
                </a:lnSpc>
              </a:pP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9" name="Oval 19"/>
            <p:cNvSpPr>
              <a:spLocks noChangeArrowheads="1"/>
            </p:cNvSpPr>
            <p:nvPr/>
          </p:nvSpPr>
          <p:spPr bwMode="auto">
            <a:xfrm>
              <a:off x="5514675" y="3212977"/>
              <a:ext cx="1161060" cy="1161094"/>
            </a:xfrm>
            <a:prstGeom prst="ellipse">
              <a:avLst/>
            </a:prstGeom>
            <a:gradFill flip="none" rotWithShape="1">
              <a:gsLst>
                <a:gs pos="0">
                  <a:srgbClr val="CC6016"/>
                </a:gs>
                <a:gs pos="33000">
                  <a:schemeClr val="accent6">
                    <a:lumMod val="75000"/>
                  </a:schemeClr>
                </a:gs>
                <a:gs pos="100000">
                  <a:srgbClr val="F3A875"/>
                </a:gs>
              </a:gsLst>
              <a:lin ang="16200000" scaled="1"/>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dirty="0">
                  <a:latin typeface="微软雅黑" panose="020B0503020204020204" pitchFamily="34" charset="-122"/>
                  <a:ea typeface="微软雅黑" panose="020B0503020204020204" pitchFamily="34" charset="-122"/>
                </a:rPr>
                <a:t>添加标题</a:t>
              </a:r>
            </a:p>
          </p:txBody>
        </p:sp>
      </p:grpSp>
      <p:sp>
        <p:nvSpPr>
          <p:cNvPr id="10" name="TextBox 9"/>
          <p:cNvSpPr txBox="1"/>
          <p:nvPr/>
        </p:nvSpPr>
        <p:spPr>
          <a:xfrm>
            <a:off x="1747864" y="1799104"/>
            <a:ext cx="3355789" cy="692883"/>
          </a:xfrm>
          <a:prstGeom prst="rect">
            <a:avLst/>
          </a:prstGeom>
          <a:noFill/>
        </p:spPr>
        <p:txBody>
          <a:bodyPr wrap="square" lIns="91823" tIns="45911" rIns="91823" bIns="45911" rtlCol="0">
            <a:spAutoFit/>
          </a:bodyPr>
          <a:lstStyle/>
          <a:p>
            <a:pPr algn="r">
              <a:lnSpc>
                <a:spcPct val="13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11" name="TextBox 10"/>
          <p:cNvSpPr txBox="1"/>
          <p:nvPr/>
        </p:nvSpPr>
        <p:spPr>
          <a:xfrm>
            <a:off x="3321605" y="1435964"/>
            <a:ext cx="1782050" cy="285078"/>
          </a:xfrm>
          <a:prstGeom prst="rect">
            <a:avLst/>
          </a:prstGeom>
          <a:noFill/>
        </p:spPr>
        <p:txBody>
          <a:bodyPr wrap="square" lIns="91823" tIns="0" rIns="91823" bIns="0" rtlCol="0" anchor="t">
            <a:spAutoFit/>
          </a:bodyPr>
          <a:lstStyle/>
          <a:p>
            <a:pPr algn="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12" name="TextBox 11"/>
          <p:cNvSpPr txBox="1"/>
          <p:nvPr/>
        </p:nvSpPr>
        <p:spPr>
          <a:xfrm>
            <a:off x="7119836" y="1799104"/>
            <a:ext cx="3355789" cy="692883"/>
          </a:xfrm>
          <a:prstGeom prst="rect">
            <a:avLst/>
          </a:prstGeom>
          <a:noFill/>
        </p:spPr>
        <p:txBody>
          <a:bodyPr wrap="square" lIns="91823" tIns="45911" rIns="91823" bIns="45911" rtlCol="0">
            <a:spAutoFit/>
          </a:bodyPr>
          <a:lstStyle/>
          <a:p>
            <a:pPr algn="just">
              <a:lnSpc>
                <a:spcPct val="13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13" name="TextBox 12"/>
          <p:cNvSpPr txBox="1"/>
          <p:nvPr/>
        </p:nvSpPr>
        <p:spPr>
          <a:xfrm>
            <a:off x="7119837" y="1435964"/>
            <a:ext cx="1782050" cy="285078"/>
          </a:xfrm>
          <a:prstGeom prst="rect">
            <a:avLst/>
          </a:prstGeom>
          <a:noFill/>
        </p:spPr>
        <p:txBody>
          <a:bodyPr wrap="square" lIns="91823" tIns="0" rIns="91823"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14" name="TextBox 13"/>
          <p:cNvSpPr txBox="1"/>
          <p:nvPr/>
        </p:nvSpPr>
        <p:spPr>
          <a:xfrm>
            <a:off x="1747864" y="5033022"/>
            <a:ext cx="3355789" cy="692883"/>
          </a:xfrm>
          <a:prstGeom prst="rect">
            <a:avLst/>
          </a:prstGeom>
          <a:noFill/>
        </p:spPr>
        <p:txBody>
          <a:bodyPr wrap="square" lIns="91823" tIns="45911" rIns="91823" bIns="45911" rtlCol="0">
            <a:spAutoFit/>
          </a:bodyPr>
          <a:lstStyle/>
          <a:p>
            <a:pPr algn="r">
              <a:lnSpc>
                <a:spcPct val="13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a:solidFill>
                  <a:schemeClr val="bg1">
                    <a:lumMod val="50000"/>
                  </a:schemeClr>
                </a:solidFill>
                <a:latin typeface="微软雅黑" panose="020B0503020204020204" pitchFamily="34" charset="-122"/>
                <a:ea typeface="微软雅黑" panose="020B0503020204020204" pitchFamily="34" charset="-122"/>
              </a:rPr>
              <a:t>这里，或者通过通过复制您的文本。</a:t>
            </a:r>
          </a:p>
        </p:txBody>
      </p:sp>
      <p:sp>
        <p:nvSpPr>
          <p:cNvPr id="15" name="TextBox 14"/>
          <p:cNvSpPr txBox="1"/>
          <p:nvPr/>
        </p:nvSpPr>
        <p:spPr>
          <a:xfrm>
            <a:off x="3321605" y="4682378"/>
            <a:ext cx="1782050" cy="285078"/>
          </a:xfrm>
          <a:prstGeom prst="rect">
            <a:avLst/>
          </a:prstGeom>
          <a:noFill/>
        </p:spPr>
        <p:txBody>
          <a:bodyPr wrap="square" lIns="91823" tIns="0" rIns="91823" bIns="0" rtlCol="0" anchor="t">
            <a:spAutoFit/>
          </a:bodyPr>
          <a:lstStyle/>
          <a:p>
            <a:pPr algn="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16" name="TextBox 15"/>
          <p:cNvSpPr txBox="1"/>
          <p:nvPr/>
        </p:nvSpPr>
        <p:spPr>
          <a:xfrm>
            <a:off x="7119836" y="5033022"/>
            <a:ext cx="3355789" cy="692883"/>
          </a:xfrm>
          <a:prstGeom prst="rect">
            <a:avLst/>
          </a:prstGeom>
          <a:noFill/>
        </p:spPr>
        <p:txBody>
          <a:bodyPr wrap="square" lIns="91823" tIns="45911" rIns="91823" bIns="45911" rtlCol="0">
            <a:spAutoFit/>
          </a:bodyPr>
          <a:lstStyle/>
          <a:p>
            <a:pPr algn="just">
              <a:lnSpc>
                <a:spcPct val="13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a:solidFill>
                  <a:schemeClr val="bg1">
                    <a:lumMod val="50000"/>
                  </a:schemeClr>
                </a:solidFill>
                <a:latin typeface="微软雅黑" panose="020B0503020204020204" pitchFamily="34" charset="-122"/>
                <a:ea typeface="微软雅黑" panose="020B0503020204020204" pitchFamily="34" charset="-122"/>
              </a:rPr>
              <a:t>这里，或者通过通过复制您的文本。</a:t>
            </a:r>
          </a:p>
        </p:txBody>
      </p:sp>
      <p:sp>
        <p:nvSpPr>
          <p:cNvPr id="17" name="TextBox 16"/>
          <p:cNvSpPr txBox="1"/>
          <p:nvPr/>
        </p:nvSpPr>
        <p:spPr>
          <a:xfrm>
            <a:off x="7119838" y="4682378"/>
            <a:ext cx="1782050" cy="285078"/>
          </a:xfrm>
          <a:prstGeom prst="rect">
            <a:avLst/>
          </a:prstGeom>
          <a:noFill/>
        </p:spPr>
        <p:txBody>
          <a:bodyPr wrap="square" lIns="91823" tIns="0" rIns="91823"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22" name="TextBox 21"/>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transition="in" filter="fade">
                                      <p:cBhvr>
                                        <p:cTn id="17" dur="500"/>
                                        <p:tgtEl>
                                          <p:spTgt spid="2"/>
                                        </p:tgtEl>
                                      </p:cBhvr>
                                    </p:animEffect>
                                  </p:childTnLst>
                                </p:cTn>
                              </p:par>
                            </p:childTnLst>
                          </p:cTn>
                        </p:par>
                        <p:par>
                          <p:cTn id="18" fill="hold">
                            <p:stCondLst>
                              <p:cond delay="1000"/>
                            </p:stCondLst>
                            <p:childTnLst>
                              <p:par>
                                <p:cTn id="19" presetID="23" presetClass="entr" presetSubtype="272"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strVal val="2/3*#ppt_w"/>
                                          </p:val>
                                        </p:tav>
                                        <p:tav tm="100000">
                                          <p:val>
                                            <p:strVal val="#ppt_w"/>
                                          </p:val>
                                        </p:tav>
                                      </p:tavLst>
                                    </p:anim>
                                    <p:anim calcmode="lin" valueType="num">
                                      <p:cBhvr>
                                        <p:cTn id="22" dur="500" fill="hold"/>
                                        <p:tgtEl>
                                          <p:spTgt spid="21"/>
                                        </p:tgtEl>
                                        <p:attrNameLst>
                                          <p:attrName>ppt_h</p:attrName>
                                        </p:attrNameLst>
                                      </p:cBhvr>
                                      <p:tavLst>
                                        <p:tav tm="0">
                                          <p:val>
                                            <p:strVal val="2/3*#ppt_h"/>
                                          </p:val>
                                        </p:tav>
                                        <p:tav tm="100000">
                                          <p:val>
                                            <p:strVal val="#ppt_h"/>
                                          </p:val>
                                        </p:tav>
                                      </p:tavLst>
                                    </p:anim>
                                  </p:childTnLst>
                                </p:cTn>
                              </p:par>
                            </p:childTnLst>
                          </p:cTn>
                        </p:par>
                        <p:par>
                          <p:cTn id="23" fill="hold">
                            <p:stCondLst>
                              <p:cond delay="1500"/>
                            </p:stCondLst>
                            <p:childTnLst>
                              <p:par>
                                <p:cTn id="24" presetID="12" presetClass="entr" presetSubtype="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ppt_x</p:attrName>
                                        </p:attrNameLst>
                                      </p:cBhvr>
                                      <p:tavLst>
                                        <p:tav tm="0">
                                          <p:val>
                                            <p:strVal val="#ppt_x+#ppt_w*1.125000"/>
                                          </p:val>
                                        </p:tav>
                                        <p:tav tm="100000">
                                          <p:val>
                                            <p:strVal val="#ppt_x"/>
                                          </p:val>
                                        </p:tav>
                                      </p:tavLst>
                                    </p:anim>
                                    <p:animEffect transition="in" filter="wipe(left)">
                                      <p:cBhvr>
                                        <p:cTn id="27" dur="500"/>
                                        <p:tgtEl>
                                          <p:spTgt spid="11"/>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p:tgtEl>
                                          <p:spTgt spid="10"/>
                                        </p:tgtEl>
                                        <p:attrNameLst>
                                          <p:attrName>ppt_x</p:attrName>
                                        </p:attrNameLst>
                                      </p:cBhvr>
                                      <p:tavLst>
                                        <p:tav tm="0">
                                          <p:val>
                                            <p:strVal val="#ppt_x+#ppt_w*1.125000"/>
                                          </p:val>
                                        </p:tav>
                                        <p:tav tm="100000">
                                          <p:val>
                                            <p:strVal val="#ppt_x"/>
                                          </p:val>
                                        </p:tav>
                                      </p:tavLst>
                                    </p:anim>
                                    <p:animEffect transition="in" filter="wipe(left)">
                                      <p:cBhvr>
                                        <p:cTn id="31" dur="500"/>
                                        <p:tgtEl>
                                          <p:spTgt spid="10"/>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p:tgtEl>
                                          <p:spTgt spid="13"/>
                                        </p:tgtEl>
                                        <p:attrNameLst>
                                          <p:attrName>ppt_x</p:attrName>
                                        </p:attrNameLst>
                                      </p:cBhvr>
                                      <p:tavLst>
                                        <p:tav tm="0">
                                          <p:val>
                                            <p:strVal val="#ppt_x-#ppt_w*1.125000"/>
                                          </p:val>
                                        </p:tav>
                                        <p:tav tm="100000">
                                          <p:val>
                                            <p:strVal val="#ppt_x"/>
                                          </p:val>
                                        </p:tav>
                                      </p:tavLst>
                                    </p:anim>
                                    <p:animEffect transition="in" filter="wipe(right)">
                                      <p:cBhvr>
                                        <p:cTn id="35" dur="500"/>
                                        <p:tgtEl>
                                          <p:spTgt spid="13"/>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p:tgtEl>
                                          <p:spTgt spid="12"/>
                                        </p:tgtEl>
                                        <p:attrNameLst>
                                          <p:attrName>ppt_x</p:attrName>
                                        </p:attrNameLst>
                                      </p:cBhvr>
                                      <p:tavLst>
                                        <p:tav tm="0">
                                          <p:val>
                                            <p:strVal val="#ppt_x-#ppt_w*1.125000"/>
                                          </p:val>
                                        </p:tav>
                                        <p:tav tm="100000">
                                          <p:val>
                                            <p:strVal val="#ppt_x"/>
                                          </p:val>
                                        </p:tav>
                                      </p:tavLst>
                                    </p:anim>
                                    <p:animEffect transition="in" filter="wipe(right)">
                                      <p:cBhvr>
                                        <p:cTn id="39" dur="500"/>
                                        <p:tgtEl>
                                          <p:spTgt spid="12"/>
                                        </p:tgtEl>
                                      </p:cBhvr>
                                    </p:animEffect>
                                  </p:childTnLst>
                                </p:cTn>
                              </p:par>
                              <p:par>
                                <p:cTn id="40" presetID="12" presetClass="entr" presetSubtype="2"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p:tgtEl>
                                          <p:spTgt spid="15"/>
                                        </p:tgtEl>
                                        <p:attrNameLst>
                                          <p:attrName>ppt_x</p:attrName>
                                        </p:attrNameLst>
                                      </p:cBhvr>
                                      <p:tavLst>
                                        <p:tav tm="0">
                                          <p:val>
                                            <p:strVal val="#ppt_x+#ppt_w*1.125000"/>
                                          </p:val>
                                        </p:tav>
                                        <p:tav tm="100000">
                                          <p:val>
                                            <p:strVal val="#ppt_x"/>
                                          </p:val>
                                        </p:tav>
                                      </p:tavLst>
                                    </p:anim>
                                    <p:animEffect transition="in" filter="wipe(left)">
                                      <p:cBhvr>
                                        <p:cTn id="43" dur="500"/>
                                        <p:tgtEl>
                                          <p:spTgt spid="15"/>
                                        </p:tgtEl>
                                      </p:cBhvr>
                                    </p:animEffect>
                                  </p:childTnLst>
                                </p:cTn>
                              </p:par>
                              <p:par>
                                <p:cTn id="44" presetID="12" presetClass="entr" presetSubtype="2"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p:tgtEl>
                                          <p:spTgt spid="14"/>
                                        </p:tgtEl>
                                        <p:attrNameLst>
                                          <p:attrName>ppt_x</p:attrName>
                                        </p:attrNameLst>
                                      </p:cBhvr>
                                      <p:tavLst>
                                        <p:tav tm="0">
                                          <p:val>
                                            <p:strVal val="#ppt_x+#ppt_w*1.125000"/>
                                          </p:val>
                                        </p:tav>
                                        <p:tav tm="100000">
                                          <p:val>
                                            <p:strVal val="#ppt_x"/>
                                          </p:val>
                                        </p:tav>
                                      </p:tavLst>
                                    </p:anim>
                                    <p:animEffect transition="in" filter="wipe(left)">
                                      <p:cBhvr>
                                        <p:cTn id="47" dur="500"/>
                                        <p:tgtEl>
                                          <p:spTgt spid="14"/>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p:tgtEl>
                                          <p:spTgt spid="17"/>
                                        </p:tgtEl>
                                        <p:attrNameLst>
                                          <p:attrName>ppt_x</p:attrName>
                                        </p:attrNameLst>
                                      </p:cBhvr>
                                      <p:tavLst>
                                        <p:tav tm="0">
                                          <p:val>
                                            <p:strVal val="#ppt_x-#ppt_w*1.125000"/>
                                          </p:val>
                                        </p:tav>
                                        <p:tav tm="100000">
                                          <p:val>
                                            <p:strVal val="#ppt_x"/>
                                          </p:val>
                                        </p:tav>
                                      </p:tavLst>
                                    </p:anim>
                                    <p:animEffect transition="in" filter="wipe(right)">
                                      <p:cBhvr>
                                        <p:cTn id="51" dur="500"/>
                                        <p:tgtEl>
                                          <p:spTgt spid="17"/>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ppt_x</p:attrName>
                                        </p:attrNameLst>
                                      </p:cBhvr>
                                      <p:tavLst>
                                        <p:tav tm="0">
                                          <p:val>
                                            <p:strVal val="#ppt_x-#ppt_w*1.125000"/>
                                          </p:val>
                                        </p:tav>
                                        <p:tav tm="100000">
                                          <p:val>
                                            <p:strVal val="#ppt_x"/>
                                          </p:val>
                                        </p:tav>
                                      </p:tavLst>
                                    </p:anim>
                                    <p:animEffect transition="in" filter="wipe(right)">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P spid="11" grpId="0"/>
      <p:bldP spid="12" grpId="0"/>
      <p:bldP spid="13" grpId="0"/>
      <p:bldP spid="14" grpId="0"/>
      <p:bldP spid="15"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1"/>
          <p:cNvSpPr/>
          <p:nvPr/>
        </p:nvSpPr>
        <p:spPr>
          <a:xfrm>
            <a:off x="1728371" y="2006267"/>
            <a:ext cx="2714265" cy="1372104"/>
          </a:xfrm>
          <a:prstGeom prst="round2DiagRect">
            <a:avLst/>
          </a:prstGeom>
          <a:blipFill dpi="0" rotWithShape="0">
            <a:blip r:embed="rId3"/>
            <a:srcRect/>
            <a:stretch>
              <a:fillRect/>
            </a:stretch>
          </a:blip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3" name="对角圆角矩形 2"/>
          <p:cNvSpPr/>
          <p:nvPr/>
        </p:nvSpPr>
        <p:spPr>
          <a:xfrm>
            <a:off x="4723441" y="2006267"/>
            <a:ext cx="2714265" cy="1372104"/>
          </a:xfrm>
          <a:prstGeom prst="round2DiagRect">
            <a:avLst/>
          </a:prstGeom>
          <a:blipFill dpi="0" rotWithShape="0">
            <a:blip r:embed="rId4"/>
            <a:srcRect/>
            <a:stretch>
              <a:fillRect/>
            </a:stretch>
          </a:blip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4" name="对角圆角矩形 3"/>
          <p:cNvSpPr/>
          <p:nvPr/>
        </p:nvSpPr>
        <p:spPr>
          <a:xfrm>
            <a:off x="7747777" y="2006267"/>
            <a:ext cx="2714265" cy="1372104"/>
          </a:xfrm>
          <a:prstGeom prst="round2DiagRect">
            <a:avLst/>
          </a:prstGeom>
          <a:blipFill dpi="0" rotWithShape="0">
            <a:blip r:embed="rId5"/>
            <a:srcRect/>
            <a:stretch>
              <a:fillRect/>
            </a:stretch>
          </a:blip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5" name="矩形 4"/>
          <p:cNvSpPr/>
          <p:nvPr/>
        </p:nvSpPr>
        <p:spPr>
          <a:xfrm>
            <a:off x="2473068" y="1822615"/>
            <a:ext cx="1224870" cy="367304"/>
          </a:xfrm>
          <a:prstGeom prst="rect">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smtClean="0">
                <a:latin typeface="Avant GardeBook" pitchFamily="50" charset="0"/>
                <a:ea typeface="微软雅黑" panose="020B0503020204020204" pitchFamily="34" charset="-122"/>
              </a:rPr>
              <a:t>添加标题</a:t>
            </a:r>
            <a:endParaRPr lang="zh-CN" altLang="en-US" sz="1400" dirty="0">
              <a:latin typeface="Avant GardeBook" pitchFamily="50" charset="0"/>
              <a:ea typeface="微软雅黑" panose="020B0503020204020204" pitchFamily="34" charset="-122"/>
            </a:endParaRPr>
          </a:p>
        </p:txBody>
      </p:sp>
      <p:sp>
        <p:nvSpPr>
          <p:cNvPr id="6" name="矩形 5"/>
          <p:cNvSpPr/>
          <p:nvPr/>
        </p:nvSpPr>
        <p:spPr>
          <a:xfrm>
            <a:off x="5468138" y="1822615"/>
            <a:ext cx="1224870" cy="367304"/>
          </a:xfrm>
          <a:prstGeom prst="rect">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latin typeface="Avant GardeBook" pitchFamily="50" charset="0"/>
                <a:ea typeface="微软雅黑" panose="020B0503020204020204" pitchFamily="34" charset="-122"/>
              </a:rPr>
              <a:t>添加标题</a:t>
            </a:r>
          </a:p>
        </p:txBody>
      </p:sp>
      <p:sp>
        <p:nvSpPr>
          <p:cNvPr id="7" name="矩形 6"/>
          <p:cNvSpPr/>
          <p:nvPr/>
        </p:nvSpPr>
        <p:spPr>
          <a:xfrm>
            <a:off x="8492474" y="1822615"/>
            <a:ext cx="1224870" cy="367304"/>
          </a:xfrm>
          <a:prstGeom prst="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chemeClr val="tx1">
                    <a:lumMod val="50000"/>
                    <a:lumOff val="50000"/>
                  </a:schemeClr>
                </a:solidFill>
                <a:latin typeface="Avant GardeBook" pitchFamily="50" charset="0"/>
                <a:ea typeface="微软雅黑" panose="020B0503020204020204" pitchFamily="34" charset="-122"/>
              </a:rPr>
              <a:t>添加标题</a:t>
            </a:r>
          </a:p>
        </p:txBody>
      </p:sp>
      <p:sp>
        <p:nvSpPr>
          <p:cNvPr id="8" name="TextBox 7"/>
          <p:cNvSpPr txBox="1"/>
          <p:nvPr/>
        </p:nvSpPr>
        <p:spPr>
          <a:xfrm>
            <a:off x="1630711" y="3649786"/>
            <a:ext cx="2811925"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后</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a:t>
            </a:r>
          </a:p>
        </p:txBody>
      </p:sp>
      <p:sp>
        <p:nvSpPr>
          <p:cNvPr id="9" name="TextBox 8"/>
          <p:cNvSpPr txBox="1"/>
          <p:nvPr/>
        </p:nvSpPr>
        <p:spPr>
          <a:xfrm>
            <a:off x="4709327" y="3649786"/>
            <a:ext cx="2728379" cy="472950"/>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7747777" y="3649786"/>
            <a:ext cx="2714265" cy="472950"/>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30"/>
          <p:cNvSpPr>
            <a:spLocks noChangeArrowheads="1"/>
          </p:cNvSpPr>
          <p:nvPr/>
        </p:nvSpPr>
        <p:spPr bwMode="auto">
          <a:xfrm>
            <a:off x="3214886" y="5085209"/>
            <a:ext cx="5760640" cy="484538"/>
          </a:xfrm>
          <a:prstGeom prst="rect">
            <a:avLst/>
          </a:prstGeom>
          <a:noFill/>
          <a:ln w="9525">
            <a:noFill/>
            <a:miter lim="800000"/>
          </a:ln>
        </p:spPr>
        <p:txBody>
          <a:bodyPr wrap="square" lIns="102916" tIns="51458" rIns="102916" bIns="51458">
            <a:spAutoFit/>
          </a:bodyPr>
          <a:lstStyle/>
          <a:p>
            <a:pPr lvl="0"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粘贴。</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丁字箭头 11"/>
          <p:cNvSpPr/>
          <p:nvPr/>
        </p:nvSpPr>
        <p:spPr>
          <a:xfrm flipV="1">
            <a:off x="1728371" y="4675945"/>
            <a:ext cx="8733671" cy="302814"/>
          </a:xfrm>
          <a:prstGeom prst="leftRightUpArrow">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ppt_h*1.125000"/>
                                          </p:val>
                                        </p:tav>
                                        <p:tav tm="100000">
                                          <p:val>
                                            <p:strVal val="#ppt_y"/>
                                          </p:val>
                                        </p:tav>
                                      </p:tavLst>
                                    </p:anim>
                                    <p:animEffect transition="in" filter="wipe(down)">
                                      <p:cBhvr>
                                        <p:cTn id="21" dur="500"/>
                                        <p:tgtEl>
                                          <p:spTgt spid="5"/>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ppt_y</p:attrName>
                                        </p:attrNameLst>
                                      </p:cBhvr>
                                      <p:tavLst>
                                        <p:tav tm="0">
                                          <p:val>
                                            <p:strVal val="#ppt_y-#ppt_h*1.125000"/>
                                          </p:val>
                                        </p:tav>
                                        <p:tav tm="100000">
                                          <p:val>
                                            <p:strVal val="#ppt_y"/>
                                          </p:val>
                                        </p:tav>
                                      </p:tavLst>
                                    </p:anim>
                                    <p:animEffect transition="in" filter="wipe(down)">
                                      <p:cBhvr>
                                        <p:cTn id="25" dur="500"/>
                                        <p:tgtEl>
                                          <p:spTgt spid="6"/>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ppt_y</p:attrName>
                                        </p:attrNameLst>
                                      </p:cBhvr>
                                      <p:tavLst>
                                        <p:tav tm="0">
                                          <p:val>
                                            <p:strVal val="#ppt_y-#ppt_h*1.125000"/>
                                          </p:val>
                                        </p:tav>
                                        <p:tav tm="100000">
                                          <p:val>
                                            <p:strVal val="#ppt_y"/>
                                          </p:val>
                                        </p:tav>
                                      </p:tavLst>
                                    </p:anim>
                                    <p:animEffect transition="in" filter="wipe(down)">
                                      <p:cBhvr>
                                        <p:cTn id="29" dur="500"/>
                                        <p:tgtEl>
                                          <p:spTgt spid="7"/>
                                        </p:tgtEl>
                                      </p:cBhvr>
                                    </p:animEffect>
                                  </p:childTnLst>
                                </p:cTn>
                              </p:par>
                            </p:childTnLst>
                          </p:cTn>
                        </p:par>
                        <p:par>
                          <p:cTn id="30" fill="hold">
                            <p:stCondLst>
                              <p:cond delay="1000"/>
                            </p:stCondLst>
                            <p:childTnLst>
                              <p:par>
                                <p:cTn id="31" presetID="12" presetClass="entr" presetSubtype="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down)">
                                      <p:cBhvr>
                                        <p:cTn id="34" dur="500"/>
                                        <p:tgtEl>
                                          <p:spTgt spid="8"/>
                                        </p:tgtEl>
                                      </p:cBhvr>
                                    </p:animEffect>
                                  </p:childTnLst>
                                </p:cTn>
                              </p:par>
                            </p:childTnLst>
                          </p:cTn>
                        </p:par>
                        <p:par>
                          <p:cTn id="35" fill="hold">
                            <p:stCondLst>
                              <p:cond delay="1500"/>
                            </p:stCondLst>
                            <p:childTnLst>
                              <p:par>
                                <p:cTn id="36" presetID="12" presetClass="entr" presetSubtype="1"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p:tgtEl>
                                          <p:spTgt spid="9"/>
                                        </p:tgtEl>
                                        <p:attrNameLst>
                                          <p:attrName>ppt_y</p:attrName>
                                        </p:attrNameLst>
                                      </p:cBhvr>
                                      <p:tavLst>
                                        <p:tav tm="0">
                                          <p:val>
                                            <p:strVal val="#ppt_y-#ppt_h*1.125000"/>
                                          </p:val>
                                        </p:tav>
                                        <p:tav tm="100000">
                                          <p:val>
                                            <p:strVal val="#ppt_y"/>
                                          </p:val>
                                        </p:tav>
                                      </p:tavLst>
                                    </p:anim>
                                    <p:animEffect transition="in" filter="wipe(down)">
                                      <p:cBhvr>
                                        <p:cTn id="39" dur="500"/>
                                        <p:tgtEl>
                                          <p:spTgt spid="9"/>
                                        </p:tgtEl>
                                      </p:cBhvr>
                                    </p:animEffect>
                                  </p:childTnLst>
                                </p:cTn>
                              </p:par>
                            </p:childTnLst>
                          </p:cTn>
                        </p:par>
                        <p:par>
                          <p:cTn id="40" fill="hold">
                            <p:stCondLst>
                              <p:cond delay="2000"/>
                            </p:stCondLst>
                            <p:childTnLst>
                              <p:par>
                                <p:cTn id="41" presetID="12"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p:tgtEl>
                                          <p:spTgt spid="10"/>
                                        </p:tgtEl>
                                        <p:attrNameLst>
                                          <p:attrName>ppt_y</p:attrName>
                                        </p:attrNameLst>
                                      </p:cBhvr>
                                      <p:tavLst>
                                        <p:tav tm="0">
                                          <p:val>
                                            <p:strVal val="#ppt_y-#ppt_h*1.125000"/>
                                          </p:val>
                                        </p:tav>
                                        <p:tav tm="100000">
                                          <p:val>
                                            <p:strVal val="#ppt_y"/>
                                          </p:val>
                                        </p:tav>
                                      </p:tavLst>
                                    </p:anim>
                                    <p:animEffect transition="in" filter="wipe(down)">
                                      <p:cBhvr>
                                        <p:cTn id="44" dur="500"/>
                                        <p:tgtEl>
                                          <p:spTgt spid="10"/>
                                        </p:tgtEl>
                                      </p:cBhvr>
                                    </p:animEffect>
                                  </p:childTnLst>
                                </p:cTn>
                              </p:par>
                            </p:childTnLst>
                          </p:cTn>
                        </p:par>
                        <p:par>
                          <p:cTn id="45" fill="hold">
                            <p:stCondLst>
                              <p:cond delay="2500"/>
                            </p:stCondLst>
                            <p:childTnLst>
                              <p:par>
                                <p:cTn id="46" presetID="47"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anim calcmode="lin" valueType="num">
                                      <p:cBhvr>
                                        <p:cTn id="49" dur="500" fill="hold"/>
                                        <p:tgtEl>
                                          <p:spTgt spid="12"/>
                                        </p:tgtEl>
                                        <p:attrNameLst>
                                          <p:attrName>ppt_x</p:attrName>
                                        </p:attrNameLst>
                                      </p:cBhvr>
                                      <p:tavLst>
                                        <p:tav tm="0">
                                          <p:val>
                                            <p:strVal val="#ppt_x"/>
                                          </p:val>
                                        </p:tav>
                                        <p:tav tm="100000">
                                          <p:val>
                                            <p:strVal val="#ppt_x"/>
                                          </p:val>
                                        </p:tav>
                                      </p:tavLst>
                                    </p:anim>
                                    <p:anim calcmode="lin" valueType="num">
                                      <p:cBhvr>
                                        <p:cTn id="50" dur="5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12" presetClass="entr" presetSubtype="1"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1000"/>
                                        <p:tgtEl>
                                          <p:spTgt spid="11"/>
                                        </p:tgtEl>
                                        <p:attrNameLst>
                                          <p:attrName>ppt_y</p:attrName>
                                        </p:attrNameLst>
                                      </p:cBhvr>
                                      <p:tavLst>
                                        <p:tav tm="0">
                                          <p:val>
                                            <p:strVal val="#ppt_y-#ppt_h*1.125000"/>
                                          </p:val>
                                        </p:tav>
                                        <p:tav tm="100000">
                                          <p:val>
                                            <p:strVal val="#ppt_y"/>
                                          </p:val>
                                        </p:tav>
                                      </p:tavLst>
                                    </p:anim>
                                    <p:animEffect transition="in" filter="wipe(down)">
                                      <p:cBhvr>
                                        <p:cTn id="5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397464" y="1770101"/>
            <a:ext cx="2669510" cy="1711745"/>
            <a:chOff x="5397464" y="1770101"/>
            <a:chExt cx="2669510" cy="1711745"/>
          </a:xfrm>
        </p:grpSpPr>
        <p:sp>
          <p:nvSpPr>
            <p:cNvPr id="43" name="等腰三角形 15"/>
            <p:cNvSpPr/>
            <p:nvPr/>
          </p:nvSpPr>
          <p:spPr>
            <a:xfrm rot="15245474">
              <a:off x="5916648" y="1331520"/>
              <a:ext cx="1631142" cy="2669510"/>
            </a:xfrm>
            <a:custGeom>
              <a:avLst/>
              <a:gdLst/>
              <a:ahLst/>
              <a:cxnLst/>
              <a:rect l="l" t="t" r="r" b="b"/>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dirty="0">
                <a:solidFill>
                  <a:schemeClr val="tx1">
                    <a:lumMod val="50000"/>
                    <a:lumOff val="50000"/>
                  </a:schemeClr>
                </a:solidFill>
                <a:latin typeface="Avant GardeBook" pitchFamily="50" charset="0"/>
                <a:ea typeface="微软雅黑" panose="020B0503020204020204" pitchFamily="34" charset="-122"/>
              </a:endParaRPr>
            </a:p>
          </p:txBody>
        </p:sp>
        <p:sp>
          <p:nvSpPr>
            <p:cNvPr id="77" name="任意多边形 76"/>
            <p:cNvSpPr/>
            <p:nvPr/>
          </p:nvSpPr>
          <p:spPr>
            <a:xfrm>
              <a:off x="5441978" y="1770101"/>
              <a:ext cx="2507970" cy="1446391"/>
            </a:xfrm>
            <a:custGeom>
              <a:avLst/>
              <a:gdLst>
                <a:gd name="connsiteX0" fmla="*/ 1759481 w 2508297"/>
                <a:gd name="connsiteY0" fmla="*/ 211 h 1446580"/>
                <a:gd name="connsiteX1" fmla="*/ 1827086 w 2508297"/>
                <a:gd name="connsiteY1" fmla="*/ 3396 h 1446580"/>
                <a:gd name="connsiteX2" fmla="*/ 1882877 w 2508297"/>
                <a:gd name="connsiteY2" fmla="*/ 14132 h 1446580"/>
                <a:gd name="connsiteX3" fmla="*/ 2170469 w 2508297"/>
                <a:gd name="connsiteY3" fmla="*/ 251670 h 1446580"/>
                <a:gd name="connsiteX4" fmla="*/ 2205616 w 2508297"/>
                <a:gd name="connsiteY4" fmla="*/ 254207 h 1446580"/>
                <a:gd name="connsiteX5" fmla="*/ 2505605 w 2508297"/>
                <a:gd name="connsiteY5" fmla="*/ 656738 h 1446580"/>
                <a:gd name="connsiteX6" fmla="*/ 2414348 w 2508297"/>
                <a:gd name="connsiteY6" fmla="*/ 859151 h 1446580"/>
                <a:gd name="connsiteX7" fmla="*/ 2445641 w 2508297"/>
                <a:gd name="connsiteY7" fmla="*/ 1079097 h 1446580"/>
                <a:gd name="connsiteX8" fmla="*/ 2001603 w 2508297"/>
                <a:gd name="connsiteY8" fmla="*/ 1443581 h 1446580"/>
                <a:gd name="connsiteX9" fmla="*/ 1737854 w 2508297"/>
                <a:gd name="connsiteY9" fmla="*/ 1288328 h 1446580"/>
                <a:gd name="connsiteX10" fmla="*/ 1542104 w 2508297"/>
                <a:gd name="connsiteY10" fmla="*/ 1340132 h 1446580"/>
                <a:gd name="connsiteX11" fmla="*/ 1293974 w 2508297"/>
                <a:gd name="connsiteY11" fmla="*/ 1007186 h 1446580"/>
                <a:gd name="connsiteX12" fmla="*/ 1299973 w 2508297"/>
                <a:gd name="connsiteY12" fmla="*/ 980055 h 1446580"/>
                <a:gd name="connsiteX13" fmla="*/ 0 w 2508297"/>
                <a:gd name="connsiteY13" fmla="*/ 1241119 h 1446580"/>
                <a:gd name="connsiteX14" fmla="*/ 1177708 w 2508297"/>
                <a:gd name="connsiteY14" fmla="*/ 816349 h 1446580"/>
                <a:gd name="connsiteX15" fmla="*/ 1069454 w 2508297"/>
                <a:gd name="connsiteY15" fmla="*/ 523949 h 1446580"/>
                <a:gd name="connsiteX16" fmla="*/ 1385816 w 2508297"/>
                <a:gd name="connsiteY16" fmla="*/ 230353 h 1446580"/>
                <a:gd name="connsiteX17" fmla="*/ 1759481 w 2508297"/>
                <a:gd name="connsiteY17" fmla="*/ 211 h 144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8297" h="1446580">
                  <a:moveTo>
                    <a:pt x="1759481" y="211"/>
                  </a:moveTo>
                  <a:cubicBezTo>
                    <a:pt x="1781741" y="-488"/>
                    <a:pt x="1804321" y="537"/>
                    <a:pt x="1827086" y="3396"/>
                  </a:cubicBezTo>
                  <a:cubicBezTo>
                    <a:pt x="1846130" y="5788"/>
                    <a:pt x="1864747" y="9394"/>
                    <a:pt x="1882877" y="14132"/>
                  </a:cubicBezTo>
                  <a:cubicBezTo>
                    <a:pt x="2009777" y="47295"/>
                    <a:pt x="2112732" y="135904"/>
                    <a:pt x="2170469" y="251670"/>
                  </a:cubicBezTo>
                  <a:cubicBezTo>
                    <a:pt x="2182099" y="251887"/>
                    <a:pt x="2193825" y="252726"/>
                    <a:pt x="2205616" y="254207"/>
                  </a:cubicBezTo>
                  <a:cubicBezTo>
                    <a:pt x="2394907" y="277984"/>
                    <a:pt x="2529216" y="458203"/>
                    <a:pt x="2505605" y="656738"/>
                  </a:cubicBezTo>
                  <a:cubicBezTo>
                    <a:pt x="2496215" y="735697"/>
                    <a:pt x="2463261" y="805660"/>
                    <a:pt x="2414348" y="859151"/>
                  </a:cubicBezTo>
                  <a:cubicBezTo>
                    <a:pt x="2443056" y="925699"/>
                    <a:pt x="2454909" y="1001174"/>
                    <a:pt x="2445641" y="1079097"/>
                  </a:cubicBezTo>
                  <a:cubicBezTo>
                    <a:pt x="2418443" y="1307783"/>
                    <a:pt x="2219641" y="1470968"/>
                    <a:pt x="2001603" y="1443581"/>
                  </a:cubicBezTo>
                  <a:cubicBezTo>
                    <a:pt x="1893094" y="1429951"/>
                    <a:pt x="1800270" y="1371691"/>
                    <a:pt x="1737854" y="1288328"/>
                  </a:cubicBezTo>
                  <a:cubicBezTo>
                    <a:pt x="1683052" y="1329318"/>
                    <a:pt x="1614036" y="1349167"/>
                    <a:pt x="1542104" y="1340132"/>
                  </a:cubicBezTo>
                  <a:cubicBezTo>
                    <a:pt x="1385536" y="1320465"/>
                    <a:pt x="1274444" y="1171400"/>
                    <a:pt x="1293974" y="1007186"/>
                  </a:cubicBezTo>
                  <a:lnTo>
                    <a:pt x="1299973" y="980055"/>
                  </a:lnTo>
                  <a:lnTo>
                    <a:pt x="0" y="1241119"/>
                  </a:lnTo>
                  <a:cubicBezTo>
                    <a:pt x="338656" y="1117379"/>
                    <a:pt x="839052" y="940089"/>
                    <a:pt x="1177708" y="816349"/>
                  </a:cubicBezTo>
                  <a:cubicBezTo>
                    <a:pt x="1099528" y="747037"/>
                    <a:pt x="1055792" y="638822"/>
                    <a:pt x="1069454" y="523949"/>
                  </a:cubicBezTo>
                  <a:cubicBezTo>
                    <a:pt x="1089580" y="354723"/>
                    <a:pt x="1227219" y="230350"/>
                    <a:pt x="1385816" y="230353"/>
                  </a:cubicBezTo>
                  <a:cubicBezTo>
                    <a:pt x="1463582" y="94473"/>
                    <a:pt x="1603667" y="5105"/>
                    <a:pt x="1759481" y="211"/>
                  </a:cubicBez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                    添加</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grpSp>
      <p:grpSp>
        <p:nvGrpSpPr>
          <p:cNvPr id="2" name="组合 1"/>
          <p:cNvGrpSpPr/>
          <p:nvPr/>
        </p:nvGrpSpPr>
        <p:grpSpPr>
          <a:xfrm>
            <a:off x="5873061" y="2030597"/>
            <a:ext cx="478292" cy="1626975"/>
            <a:chOff x="5873061" y="2030597"/>
            <a:chExt cx="478292" cy="1626975"/>
          </a:xfrm>
        </p:grpSpPr>
        <p:sp>
          <p:nvSpPr>
            <p:cNvPr id="37" name="椭圆 3"/>
            <p:cNvSpPr/>
            <p:nvPr/>
          </p:nvSpPr>
          <p:spPr>
            <a:xfrm rot="3959399">
              <a:off x="5677546" y="2809712"/>
              <a:ext cx="1262256" cy="85358"/>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71" tIns="34286" rIns="68571" bIns="34286"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38" name="椭圆 3"/>
            <p:cNvSpPr/>
            <p:nvPr/>
          </p:nvSpPr>
          <p:spPr>
            <a:xfrm rot="3959399" flipV="1">
              <a:off x="5314785" y="2885655"/>
              <a:ext cx="1262256" cy="145703"/>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71" tIns="34286" rIns="68571" bIns="34286"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40" name="矩形 39"/>
            <p:cNvSpPr/>
            <p:nvPr/>
          </p:nvSpPr>
          <p:spPr>
            <a:xfrm rot="3959399">
              <a:off x="5619019" y="2836941"/>
              <a:ext cx="1276184" cy="15873"/>
            </a:xfrm>
            <a:prstGeom prst="rect">
              <a:avLst/>
            </a:prstGeom>
            <a:gradFill>
              <a:gsLst>
                <a:gs pos="49628">
                  <a:sysClr val="windowText" lastClr="000000">
                    <a:lumMod val="65000"/>
                    <a:lumOff val="35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41" name="矩形 40"/>
            <p:cNvSpPr/>
            <p:nvPr/>
          </p:nvSpPr>
          <p:spPr>
            <a:xfrm rot="3959399">
              <a:off x="5382512" y="2935353"/>
              <a:ext cx="1276184" cy="15873"/>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42" name="矩形 41"/>
            <p:cNvSpPr/>
            <p:nvPr/>
          </p:nvSpPr>
          <p:spPr>
            <a:xfrm rot="20177950">
              <a:off x="5999968" y="2030597"/>
              <a:ext cx="239682" cy="1626975"/>
            </a:xfrm>
            <a:prstGeom prst="rect">
              <a:avLst/>
            </a:prstGeom>
            <a:solidFill>
              <a:sysClr val="window" lastClr="FFFFFF"/>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grpSp>
      <p:grpSp>
        <p:nvGrpSpPr>
          <p:cNvPr id="6" name="组合 5"/>
          <p:cNvGrpSpPr/>
          <p:nvPr/>
        </p:nvGrpSpPr>
        <p:grpSpPr>
          <a:xfrm>
            <a:off x="4187214" y="3098902"/>
            <a:ext cx="2669510" cy="1714100"/>
            <a:chOff x="4187214" y="3098902"/>
            <a:chExt cx="2669510" cy="1714100"/>
          </a:xfrm>
        </p:grpSpPr>
        <p:sp>
          <p:nvSpPr>
            <p:cNvPr id="52" name="等腰三角形 15"/>
            <p:cNvSpPr/>
            <p:nvPr/>
          </p:nvSpPr>
          <p:spPr>
            <a:xfrm rot="6371358" flipH="1">
              <a:off x="4706398" y="2662676"/>
              <a:ext cx="1631142" cy="2669510"/>
            </a:xfrm>
            <a:custGeom>
              <a:avLst/>
              <a:gdLst/>
              <a:ahLst/>
              <a:cxnLst/>
              <a:rect l="l" t="t" r="r" b="b"/>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a:solidFill>
                  <a:schemeClr val="bg1"/>
                </a:solidFill>
                <a:latin typeface="Avant GardeBook" pitchFamily="50" charset="0"/>
                <a:ea typeface="微软雅黑" panose="020B0503020204020204" pitchFamily="34" charset="-122"/>
              </a:endParaRPr>
            </a:p>
          </p:txBody>
        </p:sp>
        <p:sp>
          <p:nvSpPr>
            <p:cNvPr id="78" name="任意多边形 77"/>
            <p:cNvSpPr/>
            <p:nvPr/>
          </p:nvSpPr>
          <p:spPr>
            <a:xfrm>
              <a:off x="4305642" y="3098902"/>
              <a:ext cx="2504863" cy="1445031"/>
            </a:xfrm>
            <a:custGeom>
              <a:avLst/>
              <a:gdLst>
                <a:gd name="connsiteX0" fmla="*/ 751806 w 2505190"/>
                <a:gd name="connsiteY0" fmla="*/ 282 h 1445219"/>
                <a:gd name="connsiteX1" fmla="*/ 1124339 w 2505190"/>
                <a:gd name="connsiteY1" fmla="*/ 232250 h 1445219"/>
                <a:gd name="connsiteX2" fmla="*/ 1439260 w 2505190"/>
                <a:gd name="connsiteY2" fmla="*/ 527392 h 1445219"/>
                <a:gd name="connsiteX3" fmla="*/ 1329576 w 2505190"/>
                <a:gd name="connsiteY3" fmla="*/ 819259 h 1445219"/>
                <a:gd name="connsiteX4" fmla="*/ 2505190 w 2505190"/>
                <a:gd name="connsiteY4" fmla="*/ 1249790 h 1445219"/>
                <a:gd name="connsiteX5" fmla="*/ 1206511 w 2505190"/>
                <a:gd name="connsiteY5" fmla="*/ 982364 h 1445219"/>
                <a:gd name="connsiteX6" fmla="*/ 1212376 w 2505190"/>
                <a:gd name="connsiteY6" fmla="*/ 1009524 h 1445219"/>
                <a:gd name="connsiteX7" fmla="*/ 962619 w 2505190"/>
                <a:gd name="connsiteY7" fmla="*/ 1341251 h 1445219"/>
                <a:gd name="connsiteX8" fmla="*/ 767125 w 2505190"/>
                <a:gd name="connsiteY8" fmla="*/ 1288490 h 1445219"/>
                <a:gd name="connsiteX9" fmla="*/ 502620 w 2505190"/>
                <a:gd name="connsiteY9" fmla="*/ 1442449 h 1445219"/>
                <a:gd name="connsiteX10" fmla="*/ 60372 w 2505190"/>
                <a:gd name="connsiteY10" fmla="*/ 1075796 h 1445219"/>
                <a:gd name="connsiteX11" fmla="*/ 92742 w 2505190"/>
                <a:gd name="connsiteY11" fmla="*/ 856005 h 1445219"/>
                <a:gd name="connsiteX12" fmla="*/ 2476 w 2505190"/>
                <a:gd name="connsiteY12" fmla="*/ 653148 h 1445219"/>
                <a:gd name="connsiteX13" fmla="*/ 304432 w 2505190"/>
                <a:gd name="connsiteY13" fmla="*/ 252091 h 1445219"/>
                <a:gd name="connsiteX14" fmla="*/ 339592 w 2505190"/>
                <a:gd name="connsiteY14" fmla="*/ 249726 h 1445219"/>
                <a:gd name="connsiteX15" fmla="*/ 628344 w 2505190"/>
                <a:gd name="connsiteY15" fmla="*/ 13598 h 1445219"/>
                <a:gd name="connsiteX16" fmla="*/ 684186 w 2505190"/>
                <a:gd name="connsiteY16" fmla="*/ 3136 h 1445219"/>
                <a:gd name="connsiteX17" fmla="*/ 751806 w 2505190"/>
                <a:gd name="connsiteY17" fmla="*/ 282 h 144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5190" h="1445219">
                  <a:moveTo>
                    <a:pt x="751806" y="282"/>
                  </a:moveTo>
                  <a:cubicBezTo>
                    <a:pt x="907594" y="5939"/>
                    <a:pt x="1047240" y="95992"/>
                    <a:pt x="1124339" y="232250"/>
                  </a:cubicBezTo>
                  <a:cubicBezTo>
                    <a:pt x="1282935" y="233025"/>
                    <a:pt x="1419963" y="358070"/>
                    <a:pt x="1439260" y="527392"/>
                  </a:cubicBezTo>
                  <a:cubicBezTo>
                    <a:pt x="1452359" y="642330"/>
                    <a:pt x="1408094" y="750331"/>
                    <a:pt x="1329576" y="819259"/>
                  </a:cubicBezTo>
                  <a:cubicBezTo>
                    <a:pt x="1667622" y="944655"/>
                    <a:pt x="2167144" y="1124393"/>
                    <a:pt x="2505190" y="1249790"/>
                  </a:cubicBezTo>
                  <a:lnTo>
                    <a:pt x="1206511" y="982364"/>
                  </a:lnTo>
                  <a:lnTo>
                    <a:pt x="1212376" y="1009524"/>
                  </a:lnTo>
                  <a:cubicBezTo>
                    <a:pt x="1231102" y="1173832"/>
                    <a:pt x="1119282" y="1322351"/>
                    <a:pt x="962619" y="1341251"/>
                  </a:cubicBezTo>
                  <a:cubicBezTo>
                    <a:pt x="890644" y="1349934"/>
                    <a:pt x="821727" y="1329747"/>
                    <a:pt x="767125" y="1288490"/>
                  </a:cubicBezTo>
                  <a:cubicBezTo>
                    <a:pt x="704302" y="1371546"/>
                    <a:pt x="611194" y="1429351"/>
                    <a:pt x="502620" y="1442449"/>
                  </a:cubicBezTo>
                  <a:cubicBezTo>
                    <a:pt x="284450" y="1468768"/>
                    <a:pt x="86449" y="1304612"/>
                    <a:pt x="60372" y="1075796"/>
                  </a:cubicBezTo>
                  <a:cubicBezTo>
                    <a:pt x="51485" y="997828"/>
                    <a:pt x="63708" y="922412"/>
                    <a:pt x="92742" y="856005"/>
                  </a:cubicBezTo>
                  <a:cubicBezTo>
                    <a:pt x="44091" y="802276"/>
                    <a:pt x="11480" y="732152"/>
                    <a:pt x="2476" y="653148"/>
                  </a:cubicBezTo>
                  <a:cubicBezTo>
                    <a:pt x="-20163" y="454500"/>
                    <a:pt x="115027" y="274940"/>
                    <a:pt x="304432" y="252091"/>
                  </a:cubicBezTo>
                  <a:cubicBezTo>
                    <a:pt x="316230" y="250668"/>
                    <a:pt x="327961" y="249886"/>
                    <a:pt x="339592" y="249726"/>
                  </a:cubicBezTo>
                  <a:cubicBezTo>
                    <a:pt x="397894" y="134243"/>
                    <a:pt x="501282" y="46140"/>
                    <a:pt x="628344" y="13598"/>
                  </a:cubicBezTo>
                  <a:cubicBezTo>
                    <a:pt x="646496" y="8950"/>
                    <a:pt x="665130" y="5435"/>
                    <a:pt x="684186" y="3136"/>
                  </a:cubicBezTo>
                  <a:cubicBezTo>
                    <a:pt x="706965" y="388"/>
                    <a:pt x="729550" y="-526"/>
                    <a:pt x="751806" y="282"/>
                  </a:cubicBezTo>
                  <a:close/>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   添加</a:t>
              </a:r>
              <a:r>
                <a:rPr lang="zh-CN" altLang="en-US" sz="1600" dirty="0">
                  <a:solidFill>
                    <a:schemeClr val="bg1"/>
                  </a:solidFill>
                  <a:latin typeface="微软雅黑" panose="020B0503020204020204" pitchFamily="34" charset="-122"/>
                  <a:ea typeface="微软雅黑" panose="020B0503020204020204" pitchFamily="34" charset="-122"/>
                </a:rPr>
                <a:t>标题</a:t>
              </a:r>
            </a:p>
          </p:txBody>
        </p:sp>
      </p:grpSp>
      <p:grpSp>
        <p:nvGrpSpPr>
          <p:cNvPr id="3" name="组合 2"/>
          <p:cNvGrpSpPr/>
          <p:nvPr/>
        </p:nvGrpSpPr>
        <p:grpSpPr>
          <a:xfrm>
            <a:off x="5896223" y="3365510"/>
            <a:ext cx="487223" cy="1626976"/>
            <a:chOff x="5896223" y="3365510"/>
            <a:chExt cx="487223" cy="1626976"/>
          </a:xfrm>
        </p:grpSpPr>
        <p:sp>
          <p:nvSpPr>
            <p:cNvPr id="46" name="椭圆 3"/>
            <p:cNvSpPr/>
            <p:nvPr/>
          </p:nvSpPr>
          <p:spPr>
            <a:xfrm rot="17657433" flipH="1">
              <a:off x="5310753" y="4138735"/>
              <a:ext cx="1262256" cy="91315"/>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71" tIns="34286" rIns="68571" bIns="34286"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47" name="椭圆 3"/>
            <p:cNvSpPr/>
            <p:nvPr/>
          </p:nvSpPr>
          <p:spPr>
            <a:xfrm rot="17657433" flipH="1" flipV="1">
              <a:off x="5677499" y="4219499"/>
              <a:ext cx="1262256" cy="149639"/>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71" tIns="34286" rIns="68571" bIns="34286"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49" name="矩形 48"/>
            <p:cNvSpPr/>
            <p:nvPr/>
          </p:nvSpPr>
          <p:spPr>
            <a:xfrm rot="17657433" flipH="1">
              <a:off x="5357116" y="4171855"/>
              <a:ext cx="1277771" cy="14285"/>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50" name="矩形 49"/>
            <p:cNvSpPr/>
            <p:nvPr/>
          </p:nvSpPr>
          <p:spPr>
            <a:xfrm rot="17657433" flipH="1">
              <a:off x="5594416" y="4271061"/>
              <a:ext cx="1276184" cy="14286"/>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51" name="矩形 50"/>
            <p:cNvSpPr/>
            <p:nvPr/>
          </p:nvSpPr>
          <p:spPr>
            <a:xfrm rot="1438882" flipH="1">
              <a:off x="6012667" y="3365510"/>
              <a:ext cx="239682" cy="1626976"/>
            </a:xfrm>
            <a:prstGeom prst="rect">
              <a:avLst/>
            </a:prstGeom>
            <a:solidFill>
              <a:sysClr val="window" lastClr="FFFFFF"/>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grpSp>
      <p:grpSp>
        <p:nvGrpSpPr>
          <p:cNvPr id="7" name="组合 6"/>
          <p:cNvGrpSpPr/>
          <p:nvPr/>
        </p:nvGrpSpPr>
        <p:grpSpPr>
          <a:xfrm>
            <a:off x="5330909" y="4485198"/>
            <a:ext cx="2669510" cy="1711745"/>
            <a:chOff x="5330909" y="4485198"/>
            <a:chExt cx="2669510" cy="1711745"/>
          </a:xfrm>
        </p:grpSpPr>
        <p:sp>
          <p:nvSpPr>
            <p:cNvPr id="61" name="等腰三角形 15"/>
            <p:cNvSpPr/>
            <p:nvPr/>
          </p:nvSpPr>
          <p:spPr>
            <a:xfrm rot="15245474">
              <a:off x="5850093" y="4046617"/>
              <a:ext cx="1631142" cy="2669510"/>
            </a:xfrm>
            <a:custGeom>
              <a:avLst/>
              <a:gdLst/>
              <a:ahLst/>
              <a:cxnLst/>
              <a:rect l="l" t="t" r="r" b="b"/>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a:solidFill>
                  <a:schemeClr val="tx1">
                    <a:lumMod val="50000"/>
                    <a:lumOff val="50000"/>
                  </a:schemeClr>
                </a:solidFill>
                <a:latin typeface="Avant GardeBook" pitchFamily="50" charset="0"/>
                <a:ea typeface="微软雅黑" panose="020B0503020204020204" pitchFamily="34" charset="-122"/>
              </a:endParaRPr>
            </a:p>
          </p:txBody>
        </p:sp>
        <p:sp>
          <p:nvSpPr>
            <p:cNvPr id="79" name="任意多边形 78"/>
            <p:cNvSpPr/>
            <p:nvPr/>
          </p:nvSpPr>
          <p:spPr>
            <a:xfrm>
              <a:off x="5375423" y="4485198"/>
              <a:ext cx="2507970" cy="1446392"/>
            </a:xfrm>
            <a:custGeom>
              <a:avLst/>
              <a:gdLst>
                <a:gd name="connsiteX0" fmla="*/ 1759481 w 2508297"/>
                <a:gd name="connsiteY0" fmla="*/ 211 h 1446580"/>
                <a:gd name="connsiteX1" fmla="*/ 1827086 w 2508297"/>
                <a:gd name="connsiteY1" fmla="*/ 3396 h 1446580"/>
                <a:gd name="connsiteX2" fmla="*/ 1882877 w 2508297"/>
                <a:gd name="connsiteY2" fmla="*/ 14132 h 1446580"/>
                <a:gd name="connsiteX3" fmla="*/ 2170469 w 2508297"/>
                <a:gd name="connsiteY3" fmla="*/ 251670 h 1446580"/>
                <a:gd name="connsiteX4" fmla="*/ 2205616 w 2508297"/>
                <a:gd name="connsiteY4" fmla="*/ 254208 h 1446580"/>
                <a:gd name="connsiteX5" fmla="*/ 2505605 w 2508297"/>
                <a:gd name="connsiteY5" fmla="*/ 656739 h 1446580"/>
                <a:gd name="connsiteX6" fmla="*/ 2414348 w 2508297"/>
                <a:gd name="connsiteY6" fmla="*/ 859151 h 1446580"/>
                <a:gd name="connsiteX7" fmla="*/ 2445641 w 2508297"/>
                <a:gd name="connsiteY7" fmla="*/ 1079097 h 1446580"/>
                <a:gd name="connsiteX8" fmla="*/ 2001603 w 2508297"/>
                <a:gd name="connsiteY8" fmla="*/ 1443581 h 1446580"/>
                <a:gd name="connsiteX9" fmla="*/ 1737854 w 2508297"/>
                <a:gd name="connsiteY9" fmla="*/ 1288328 h 1446580"/>
                <a:gd name="connsiteX10" fmla="*/ 1542104 w 2508297"/>
                <a:gd name="connsiteY10" fmla="*/ 1340132 h 1446580"/>
                <a:gd name="connsiteX11" fmla="*/ 1293974 w 2508297"/>
                <a:gd name="connsiteY11" fmla="*/ 1007186 h 1446580"/>
                <a:gd name="connsiteX12" fmla="*/ 1299973 w 2508297"/>
                <a:gd name="connsiteY12" fmla="*/ 980055 h 1446580"/>
                <a:gd name="connsiteX13" fmla="*/ 0 w 2508297"/>
                <a:gd name="connsiteY13" fmla="*/ 1241119 h 1446580"/>
                <a:gd name="connsiteX14" fmla="*/ 1177708 w 2508297"/>
                <a:gd name="connsiteY14" fmla="*/ 816349 h 1446580"/>
                <a:gd name="connsiteX15" fmla="*/ 1069454 w 2508297"/>
                <a:gd name="connsiteY15" fmla="*/ 523949 h 1446580"/>
                <a:gd name="connsiteX16" fmla="*/ 1385816 w 2508297"/>
                <a:gd name="connsiteY16" fmla="*/ 230353 h 1446580"/>
                <a:gd name="connsiteX17" fmla="*/ 1759481 w 2508297"/>
                <a:gd name="connsiteY17" fmla="*/ 211 h 144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8297" h="1446580">
                  <a:moveTo>
                    <a:pt x="1759481" y="211"/>
                  </a:moveTo>
                  <a:cubicBezTo>
                    <a:pt x="1781741" y="-488"/>
                    <a:pt x="1804321" y="537"/>
                    <a:pt x="1827086" y="3396"/>
                  </a:cubicBezTo>
                  <a:cubicBezTo>
                    <a:pt x="1846130" y="5788"/>
                    <a:pt x="1864747" y="9394"/>
                    <a:pt x="1882877" y="14132"/>
                  </a:cubicBezTo>
                  <a:cubicBezTo>
                    <a:pt x="2009777" y="47295"/>
                    <a:pt x="2112732" y="135904"/>
                    <a:pt x="2170469" y="251670"/>
                  </a:cubicBezTo>
                  <a:cubicBezTo>
                    <a:pt x="2182099" y="251887"/>
                    <a:pt x="2193825" y="252727"/>
                    <a:pt x="2205616" y="254208"/>
                  </a:cubicBezTo>
                  <a:cubicBezTo>
                    <a:pt x="2394907" y="277984"/>
                    <a:pt x="2529216" y="458204"/>
                    <a:pt x="2505605" y="656739"/>
                  </a:cubicBezTo>
                  <a:cubicBezTo>
                    <a:pt x="2496215" y="735697"/>
                    <a:pt x="2463261" y="805660"/>
                    <a:pt x="2414348" y="859151"/>
                  </a:cubicBezTo>
                  <a:cubicBezTo>
                    <a:pt x="2443056" y="925700"/>
                    <a:pt x="2454909" y="1001174"/>
                    <a:pt x="2445641" y="1079097"/>
                  </a:cubicBezTo>
                  <a:cubicBezTo>
                    <a:pt x="2418443" y="1307783"/>
                    <a:pt x="2219641" y="1470968"/>
                    <a:pt x="2001603" y="1443581"/>
                  </a:cubicBezTo>
                  <a:cubicBezTo>
                    <a:pt x="1893094" y="1429951"/>
                    <a:pt x="1800270" y="1371691"/>
                    <a:pt x="1737854" y="1288328"/>
                  </a:cubicBezTo>
                  <a:cubicBezTo>
                    <a:pt x="1683052" y="1329318"/>
                    <a:pt x="1614036" y="1349167"/>
                    <a:pt x="1542104" y="1340132"/>
                  </a:cubicBezTo>
                  <a:cubicBezTo>
                    <a:pt x="1385536" y="1320465"/>
                    <a:pt x="1274444" y="1171400"/>
                    <a:pt x="1293974" y="1007186"/>
                  </a:cubicBezTo>
                  <a:lnTo>
                    <a:pt x="1299973" y="980055"/>
                  </a:lnTo>
                  <a:lnTo>
                    <a:pt x="0" y="1241119"/>
                  </a:lnTo>
                  <a:cubicBezTo>
                    <a:pt x="338656" y="1117379"/>
                    <a:pt x="839052" y="940089"/>
                    <a:pt x="1177708" y="816349"/>
                  </a:cubicBezTo>
                  <a:cubicBezTo>
                    <a:pt x="1099528" y="747037"/>
                    <a:pt x="1055792" y="638822"/>
                    <a:pt x="1069454" y="523949"/>
                  </a:cubicBezTo>
                  <a:cubicBezTo>
                    <a:pt x="1089580" y="354723"/>
                    <a:pt x="1227219" y="230351"/>
                    <a:pt x="1385816" y="230353"/>
                  </a:cubicBezTo>
                  <a:cubicBezTo>
                    <a:pt x="1463582" y="94474"/>
                    <a:pt x="1603667" y="5105"/>
                    <a:pt x="1759481" y="211"/>
                  </a:cubicBez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                      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5806507" y="4746454"/>
            <a:ext cx="478292" cy="1626976"/>
            <a:chOff x="5806507" y="4746454"/>
            <a:chExt cx="478292" cy="1626976"/>
          </a:xfrm>
        </p:grpSpPr>
        <p:sp>
          <p:nvSpPr>
            <p:cNvPr id="55" name="椭圆 3"/>
            <p:cNvSpPr/>
            <p:nvPr/>
          </p:nvSpPr>
          <p:spPr>
            <a:xfrm rot="3959399">
              <a:off x="5610991" y="5524809"/>
              <a:ext cx="1262257" cy="85358"/>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71" tIns="34286" rIns="68571" bIns="34286"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56" name="椭圆 3"/>
            <p:cNvSpPr/>
            <p:nvPr/>
          </p:nvSpPr>
          <p:spPr>
            <a:xfrm rot="3959399" flipV="1">
              <a:off x="5248230" y="5600752"/>
              <a:ext cx="1262257" cy="145703"/>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71" tIns="34286" rIns="68571" bIns="34286"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58" name="矩形 57"/>
            <p:cNvSpPr/>
            <p:nvPr/>
          </p:nvSpPr>
          <p:spPr>
            <a:xfrm rot="3959399">
              <a:off x="5552353" y="5552799"/>
              <a:ext cx="1276184" cy="15873"/>
            </a:xfrm>
            <a:prstGeom prst="rect">
              <a:avLst/>
            </a:prstGeom>
            <a:gradFill>
              <a:gsLst>
                <a:gs pos="49628">
                  <a:sysClr val="windowText" lastClr="000000">
                    <a:lumMod val="65000"/>
                    <a:lumOff val="35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59" name="矩形 58"/>
            <p:cNvSpPr/>
            <p:nvPr/>
          </p:nvSpPr>
          <p:spPr>
            <a:xfrm rot="3959399">
              <a:off x="5315052" y="5650417"/>
              <a:ext cx="1277772" cy="15873"/>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60" name="矩形 59"/>
            <p:cNvSpPr/>
            <p:nvPr/>
          </p:nvSpPr>
          <p:spPr>
            <a:xfrm rot="20177950">
              <a:off x="5933302" y="4746454"/>
              <a:ext cx="241269" cy="1626976"/>
            </a:xfrm>
            <a:prstGeom prst="rect">
              <a:avLst/>
            </a:prstGeom>
            <a:solidFill>
              <a:sysClr val="window" lastClr="FFFFFF"/>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grpSp>
      <p:sp>
        <p:nvSpPr>
          <p:cNvPr id="80" name="TextBox 90"/>
          <p:cNvSpPr txBox="1"/>
          <p:nvPr/>
        </p:nvSpPr>
        <p:spPr>
          <a:xfrm>
            <a:off x="8063451" y="2438530"/>
            <a:ext cx="3000308" cy="1292662"/>
          </a:xfrm>
          <a:prstGeom prst="rect">
            <a:avLst/>
          </a:prstGeom>
          <a:noFill/>
        </p:spPr>
        <p:txBody>
          <a:bodyPr wrap="square" rtlCol="0">
            <a:spAutoFit/>
          </a:bodyPr>
          <a:lstStyle>
            <a:defPPr>
              <a:defRPr lang="zh-CN"/>
            </a:defPPr>
            <a:lvl1pPr>
              <a:lnSpc>
                <a:spcPct val="13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81" name="TextBox 90"/>
          <p:cNvSpPr txBox="1"/>
          <p:nvPr/>
        </p:nvSpPr>
        <p:spPr>
          <a:xfrm>
            <a:off x="8063451" y="5152802"/>
            <a:ext cx="3000308" cy="1292662"/>
          </a:xfrm>
          <a:prstGeom prst="rect">
            <a:avLst/>
          </a:prstGeom>
          <a:noFill/>
        </p:spPr>
        <p:txBody>
          <a:bodyPr wrap="square" rtlCol="0">
            <a:spAutoFit/>
          </a:bodyPr>
          <a:lstStyle>
            <a:defPPr>
              <a:defRPr lang="zh-CN"/>
            </a:defPPr>
            <a:lvl1pPr>
              <a:lnSpc>
                <a:spcPct val="13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82" name="TextBox 90"/>
          <p:cNvSpPr txBox="1"/>
          <p:nvPr/>
        </p:nvSpPr>
        <p:spPr>
          <a:xfrm>
            <a:off x="1126655" y="3765508"/>
            <a:ext cx="3000308" cy="1292662"/>
          </a:xfrm>
          <a:prstGeom prst="rect">
            <a:avLst/>
          </a:prstGeom>
          <a:noFill/>
        </p:spPr>
        <p:txBody>
          <a:bodyPr wrap="square" rtlCol="0">
            <a:spAutoFit/>
          </a:bodyPr>
          <a:lstStyle>
            <a:defPPr>
              <a:defRPr lang="zh-CN"/>
            </a:defPPr>
            <a:lvl1pPr>
              <a:lnSpc>
                <a:spcPct val="13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32" name="TextBox 15"/>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4000">
        <p14:doors dir="vert"/>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9" presetClass="entr" presetSubtype="0" fill="hold" grpId="0" nodeType="afterEffect">
                                  <p:stCondLst>
                                    <p:cond delay="0"/>
                                  </p:stCondLst>
                                  <p:childTnLst>
                                    <p:set>
                                      <p:cBhvr>
                                        <p:cTn id="29" dur="1" fill="hold">
                                          <p:stCondLst>
                                            <p:cond delay="0"/>
                                          </p:stCondLst>
                                        </p:cTn>
                                        <p:tgtEl>
                                          <p:spTgt spid="80"/>
                                        </p:tgtEl>
                                        <p:attrNameLst>
                                          <p:attrName>style.visibility</p:attrName>
                                        </p:attrNameLst>
                                      </p:cBhvr>
                                      <p:to>
                                        <p:strVal val="visible"/>
                                      </p:to>
                                    </p:set>
                                    <p:anim calcmode="lin" valueType="num">
                                      <p:cBhvr>
                                        <p:cTn id="30" dur="500" fill="hold"/>
                                        <p:tgtEl>
                                          <p:spTgt spid="80"/>
                                        </p:tgtEl>
                                        <p:attrNameLst>
                                          <p:attrName>ppt_x</p:attrName>
                                        </p:attrNameLst>
                                      </p:cBhvr>
                                      <p:tavLst>
                                        <p:tav tm="0">
                                          <p:val>
                                            <p:strVal val="#ppt_x-.2"/>
                                          </p:val>
                                        </p:tav>
                                        <p:tav tm="100000">
                                          <p:val>
                                            <p:strVal val="#ppt_x"/>
                                          </p:val>
                                        </p:tav>
                                      </p:tavLst>
                                    </p:anim>
                                    <p:anim calcmode="lin" valueType="num">
                                      <p:cBhvr>
                                        <p:cTn id="31" dur="5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32" dur="500"/>
                                        <p:tgtEl>
                                          <p:spTgt spid="80"/>
                                        </p:tgtEl>
                                      </p:cBhvr>
                                    </p:animEffect>
                                  </p:childTnLst>
                                </p:cTn>
                              </p:par>
                            </p:childTnLst>
                          </p:cTn>
                        </p:par>
                        <p:par>
                          <p:cTn id="33" fill="hold">
                            <p:stCondLst>
                              <p:cond delay="1500"/>
                            </p:stCondLst>
                            <p:childTnLst>
                              <p:par>
                                <p:cTn id="34" presetID="29" presetClass="entr" presetSubtype="0" fill="hold" grpId="0" nodeType="afterEffect">
                                  <p:stCondLst>
                                    <p:cond delay="0"/>
                                  </p:stCondLst>
                                  <p:childTnLst>
                                    <p:set>
                                      <p:cBhvr>
                                        <p:cTn id="35" dur="1" fill="hold">
                                          <p:stCondLst>
                                            <p:cond delay="0"/>
                                          </p:stCondLst>
                                        </p:cTn>
                                        <p:tgtEl>
                                          <p:spTgt spid="82"/>
                                        </p:tgtEl>
                                        <p:attrNameLst>
                                          <p:attrName>style.visibility</p:attrName>
                                        </p:attrNameLst>
                                      </p:cBhvr>
                                      <p:to>
                                        <p:strVal val="visible"/>
                                      </p:to>
                                    </p:set>
                                    <p:anim calcmode="lin" valueType="num">
                                      <p:cBhvr>
                                        <p:cTn id="36" dur="500" fill="hold"/>
                                        <p:tgtEl>
                                          <p:spTgt spid="82"/>
                                        </p:tgtEl>
                                        <p:attrNameLst>
                                          <p:attrName>ppt_x</p:attrName>
                                        </p:attrNameLst>
                                      </p:cBhvr>
                                      <p:tavLst>
                                        <p:tav tm="0">
                                          <p:val>
                                            <p:strVal val="#ppt_x-.2"/>
                                          </p:val>
                                        </p:tav>
                                        <p:tav tm="100000">
                                          <p:val>
                                            <p:strVal val="#ppt_x"/>
                                          </p:val>
                                        </p:tav>
                                      </p:tavLst>
                                    </p:anim>
                                    <p:anim calcmode="lin" valueType="num">
                                      <p:cBhvr>
                                        <p:cTn id="37" dur="500" fill="hold"/>
                                        <p:tgtEl>
                                          <p:spTgt spid="82"/>
                                        </p:tgtEl>
                                        <p:attrNameLst>
                                          <p:attrName>ppt_y</p:attrName>
                                        </p:attrNameLst>
                                      </p:cBhvr>
                                      <p:tavLst>
                                        <p:tav tm="0">
                                          <p:val>
                                            <p:strVal val="#ppt_y"/>
                                          </p:val>
                                        </p:tav>
                                        <p:tav tm="100000">
                                          <p:val>
                                            <p:strVal val="#ppt_y"/>
                                          </p:val>
                                        </p:tav>
                                      </p:tavLst>
                                    </p:anim>
                                    <p:animEffect transition="in" filter="wipe(right)" prLst="gradientSize: 0.1">
                                      <p:cBhvr>
                                        <p:cTn id="38" dur="500"/>
                                        <p:tgtEl>
                                          <p:spTgt spid="82"/>
                                        </p:tgtEl>
                                      </p:cBhvr>
                                    </p:animEffect>
                                  </p:childTnLst>
                                </p:cTn>
                              </p:par>
                            </p:childTnLst>
                          </p:cTn>
                        </p:par>
                        <p:par>
                          <p:cTn id="39" fill="hold">
                            <p:stCondLst>
                              <p:cond delay="2000"/>
                            </p:stCondLst>
                            <p:childTnLst>
                              <p:par>
                                <p:cTn id="40" presetID="29" presetClass="entr" presetSubtype="0"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ppt_x</p:attrName>
                                        </p:attrNameLst>
                                      </p:cBhvr>
                                      <p:tavLst>
                                        <p:tav tm="0">
                                          <p:val>
                                            <p:strVal val="#ppt_x-.2"/>
                                          </p:val>
                                        </p:tav>
                                        <p:tav tm="100000">
                                          <p:val>
                                            <p:strVal val="#ppt_x"/>
                                          </p:val>
                                        </p:tav>
                                      </p:tavLst>
                                    </p:anim>
                                    <p:anim calcmode="lin" valueType="num">
                                      <p:cBhvr>
                                        <p:cTn id="43" dur="500" fill="hold"/>
                                        <p:tgtEl>
                                          <p:spTgt spid="81"/>
                                        </p:tgtEl>
                                        <p:attrNameLst>
                                          <p:attrName>ppt_y</p:attrName>
                                        </p:attrNameLst>
                                      </p:cBhvr>
                                      <p:tavLst>
                                        <p:tav tm="0">
                                          <p:val>
                                            <p:strVal val="#ppt_y"/>
                                          </p:val>
                                        </p:tav>
                                        <p:tav tm="100000">
                                          <p:val>
                                            <p:strVal val="#ppt_y"/>
                                          </p:val>
                                        </p:tav>
                                      </p:tavLst>
                                    </p:anim>
                                    <p:animEffect transition="in" filter="wipe(right)" prLst="gradientSize: 0.1">
                                      <p:cBhvr>
                                        <p:cTn id="44"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noEditPoints="1"/>
          </p:cNvSpPr>
          <p:nvPr/>
        </p:nvSpPr>
        <p:spPr bwMode="auto">
          <a:xfrm>
            <a:off x="1190244" y="1912071"/>
            <a:ext cx="1012122" cy="1011600"/>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chemeClr val="lt1"/>
                </a:solidFill>
                <a:latin typeface="Avant GardeBook" pitchFamily="50" charset="0"/>
                <a:ea typeface="微软雅黑" panose="020B0503020204020204" pitchFamily="34" charset="-122"/>
              </a:rPr>
              <a:t>标题</a:t>
            </a:r>
          </a:p>
        </p:txBody>
      </p:sp>
      <p:sp>
        <p:nvSpPr>
          <p:cNvPr id="3" name="Freeform 8"/>
          <p:cNvSpPr>
            <a:spLocks noEditPoints="1"/>
          </p:cNvSpPr>
          <p:nvPr/>
        </p:nvSpPr>
        <p:spPr bwMode="auto">
          <a:xfrm>
            <a:off x="6527254" y="1912071"/>
            <a:ext cx="1012122" cy="1011600"/>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chemeClr val="bg1"/>
                </a:solidFill>
                <a:latin typeface="Avant GardeBook" pitchFamily="50" charset="0"/>
                <a:ea typeface="微软雅黑" panose="020B0503020204020204" pitchFamily="34" charset="-122"/>
              </a:rPr>
              <a:t>标题</a:t>
            </a:r>
          </a:p>
        </p:txBody>
      </p:sp>
      <p:sp>
        <p:nvSpPr>
          <p:cNvPr id="4" name="TextBox 3"/>
          <p:cNvSpPr txBox="1"/>
          <p:nvPr/>
        </p:nvSpPr>
        <p:spPr>
          <a:xfrm>
            <a:off x="1100366" y="3068960"/>
            <a:ext cx="1440160" cy="1492716"/>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，或者通过通过复制您的文本</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6473180" y="3068960"/>
            <a:ext cx="1440160" cy="1492716"/>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，或者通过通过复制您的文本</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089791" y="4876973"/>
            <a:ext cx="1183016" cy="646331"/>
          </a:xfrm>
          <a:prstGeom prst="rect">
            <a:avLst/>
          </a:prstGeom>
          <a:noFill/>
        </p:spPr>
        <p:txBody>
          <a:bodyPr wrap="none" rtlCol="0">
            <a:spAutoFit/>
          </a:bodyPr>
          <a:lstStyle/>
          <a:p>
            <a:r>
              <a:rPr lang="en-US" altLang="zh-CN" sz="3600" dirty="0" smtClean="0">
                <a:solidFill>
                  <a:schemeClr val="tx1">
                    <a:lumMod val="65000"/>
                    <a:lumOff val="35000"/>
                  </a:schemeClr>
                </a:solidFill>
                <a:latin typeface="Avant GardeBook" pitchFamily="50" charset="0"/>
              </a:rPr>
              <a:t>Title</a:t>
            </a:r>
            <a:endParaRPr lang="zh-CN" altLang="en-US" sz="3600" dirty="0">
              <a:solidFill>
                <a:schemeClr val="tx1">
                  <a:lumMod val="65000"/>
                  <a:lumOff val="35000"/>
                </a:schemeClr>
              </a:solidFill>
              <a:latin typeface="Avant GardeBook" pitchFamily="50" charset="0"/>
            </a:endParaRPr>
          </a:p>
        </p:txBody>
      </p:sp>
      <p:sp>
        <p:nvSpPr>
          <p:cNvPr id="7" name="TextBox 6"/>
          <p:cNvSpPr txBox="1"/>
          <p:nvPr/>
        </p:nvSpPr>
        <p:spPr>
          <a:xfrm>
            <a:off x="6479422" y="4876973"/>
            <a:ext cx="1183016" cy="646331"/>
          </a:xfrm>
          <a:prstGeom prst="rect">
            <a:avLst/>
          </a:prstGeom>
          <a:noFill/>
        </p:spPr>
        <p:txBody>
          <a:bodyPr wrap="none" rtlCol="0">
            <a:spAutoFit/>
          </a:bodyPr>
          <a:lstStyle/>
          <a:p>
            <a:r>
              <a:rPr lang="en-US" altLang="zh-CN" sz="3600" dirty="0" smtClean="0">
                <a:solidFill>
                  <a:schemeClr val="accent6">
                    <a:lumMod val="75000"/>
                  </a:schemeClr>
                </a:solidFill>
                <a:latin typeface="Avant GardeBook" pitchFamily="50" charset="0"/>
              </a:rPr>
              <a:t>Title</a:t>
            </a:r>
            <a:endParaRPr lang="zh-CN" altLang="en-US" sz="3600" dirty="0">
              <a:solidFill>
                <a:schemeClr val="accent6">
                  <a:lumMod val="75000"/>
                </a:schemeClr>
              </a:solidFill>
              <a:latin typeface="Avant GardeBook" pitchFamily="50" charset="0"/>
            </a:endParaRPr>
          </a:p>
        </p:txBody>
      </p:sp>
      <p:pic>
        <p:nvPicPr>
          <p:cNvPr id="8" name="Picture 10" descr="D:\desktop\24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0430" y="1933504"/>
            <a:ext cx="2708350" cy="3583727"/>
          </a:xfrm>
          <a:prstGeom prst="rect">
            <a:avLst/>
          </a:prstGeom>
          <a:noFill/>
          <a:ln w="19050">
            <a:solidFill>
              <a:schemeClr val="bg1"/>
            </a:solidFill>
          </a:ln>
          <a:effectLst>
            <a:outerShdw blurRad="76200" dist="76200" dir="54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pic>
        <p:nvPicPr>
          <p:cNvPr id="9" name="Picture 11" descr="D:\desktop\35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3868" y="1933504"/>
            <a:ext cx="2708350" cy="3583727"/>
          </a:xfrm>
          <a:prstGeom prst="rect">
            <a:avLst/>
          </a:prstGeom>
          <a:noFill/>
          <a:ln w="19050">
            <a:solidFill>
              <a:schemeClr val="bg1"/>
            </a:solidFill>
          </a:ln>
          <a:effectLst>
            <a:outerShdw blurRad="76200" dist="76200" dir="54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22" presetClass="entr" presetSubtype="8" fill="hold" grpId="0" nodeType="withEffect">
                                  <p:stCondLst>
                                    <p:cond delay="0"/>
                                  </p:stCondLst>
                                  <p:iterate type="lt">
                                    <p:tmPct val="30000"/>
                                  </p:iterate>
                                  <p:childTnLst>
                                    <p:set>
                                      <p:cBhvr>
                                        <p:cTn id="16" dur="1" fill="hold">
                                          <p:stCondLst>
                                            <p:cond delay="0"/>
                                          </p:stCondLst>
                                        </p:cTn>
                                        <p:tgtEl>
                                          <p:spTgt spid="4"/>
                                        </p:tgtEl>
                                        <p:attrNameLst>
                                          <p:attrName>style.visibility</p:attrName>
                                        </p:attrNameLst>
                                      </p:cBhvr>
                                      <p:to>
                                        <p:strVal val="visible"/>
                                      </p:to>
                                    </p:set>
                                    <p:animEffect transition="in" filter="wipe(left)">
                                      <p:cBhvr>
                                        <p:cTn id="17" dur="50"/>
                                        <p:tgtEl>
                                          <p:spTgt spid="4"/>
                                        </p:tgtEl>
                                      </p:cBhvr>
                                    </p:animEffect>
                                  </p:childTnLst>
                                </p:cTn>
                              </p:par>
                            </p:childTnLst>
                          </p:cTn>
                        </p:par>
                        <p:par>
                          <p:cTn id="18" fill="hold">
                            <p:stCondLst>
                              <p:cond delay="145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450"/>
                            </p:stCondLst>
                            <p:childTnLst>
                              <p:par>
                                <p:cTn id="25" presetID="49" presetClass="entr" presetSubtype="0" decel="10000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 calcmode="lin" valueType="num">
                                      <p:cBhvr>
                                        <p:cTn id="29" dur="500" fill="hold"/>
                                        <p:tgtEl>
                                          <p:spTgt spid="3"/>
                                        </p:tgtEl>
                                        <p:attrNameLst>
                                          <p:attrName>style.rotation</p:attrName>
                                        </p:attrNameLst>
                                      </p:cBhvr>
                                      <p:tavLst>
                                        <p:tav tm="0">
                                          <p:val>
                                            <p:fltVal val="360"/>
                                          </p:val>
                                        </p:tav>
                                        <p:tav tm="100000">
                                          <p:val>
                                            <p:fltVal val="0"/>
                                          </p:val>
                                        </p:tav>
                                      </p:tavLst>
                                    </p:anim>
                                    <p:animEffect transition="in" filter="fade">
                                      <p:cBhvr>
                                        <p:cTn id="30" dur="500"/>
                                        <p:tgtEl>
                                          <p:spTgt spid="3"/>
                                        </p:tgtEl>
                                      </p:cBhvr>
                                    </p:animEffect>
                                  </p:childTnLst>
                                </p:cTn>
                              </p:par>
                            </p:childTnLst>
                          </p:cTn>
                        </p:par>
                        <p:par>
                          <p:cTn id="31" fill="hold">
                            <p:stCondLst>
                              <p:cond delay="2950"/>
                            </p:stCondLst>
                            <p:childTnLst>
                              <p:par>
                                <p:cTn id="32" presetID="14" presetClass="entr" presetSubtype="1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par>
                                <p:cTn id="35" presetID="22" presetClass="entr" presetSubtype="8" fill="hold" grpId="0" nodeType="withEffect">
                                  <p:stCondLst>
                                    <p:cond delay="0"/>
                                  </p:stCondLst>
                                  <p:iterate type="lt">
                                    <p:tmPct val="30000"/>
                                  </p:iterate>
                                  <p:childTnLst>
                                    <p:set>
                                      <p:cBhvr>
                                        <p:cTn id="36" dur="1" fill="hold">
                                          <p:stCondLst>
                                            <p:cond delay="0"/>
                                          </p:stCondLst>
                                        </p:cTn>
                                        <p:tgtEl>
                                          <p:spTgt spid="5"/>
                                        </p:tgtEl>
                                        <p:attrNameLst>
                                          <p:attrName>style.visibility</p:attrName>
                                        </p:attrNameLst>
                                      </p:cBhvr>
                                      <p:to>
                                        <p:strVal val="visible"/>
                                      </p:to>
                                    </p:set>
                                    <p:animEffect transition="in" filter="wipe(left)">
                                      <p:cBhvr>
                                        <p:cTn id="37" dur="50"/>
                                        <p:tgtEl>
                                          <p:spTgt spid="5"/>
                                        </p:tgtEl>
                                      </p:cBhvr>
                                    </p:animEffect>
                                  </p:childTnLst>
                                </p:cTn>
                              </p:par>
                            </p:childTnLst>
                          </p:cTn>
                        </p:par>
                        <p:par>
                          <p:cTn id="38" fill="hold">
                            <p:stCondLst>
                              <p:cond delay="3900"/>
                            </p:stCondLst>
                            <p:childTnLst>
                              <p:par>
                                <p:cTn id="39" presetID="42"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1774726" y="1844824"/>
            <a:ext cx="2270967" cy="792088"/>
          </a:xfrm>
          <a:prstGeom prst="chevron">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a:solidFill>
                  <a:schemeClr val="tx1">
                    <a:lumMod val="50000"/>
                    <a:lumOff val="50000"/>
                  </a:schemeClr>
                </a:solidFill>
                <a:latin typeface="Avant GardeBook" pitchFamily="50" charset="0"/>
                <a:ea typeface="微软雅黑" panose="020B0503020204020204" pitchFamily="34" charset="-122"/>
              </a:rPr>
              <a:t>添加标题</a:t>
            </a:r>
          </a:p>
        </p:txBody>
      </p:sp>
      <p:sp>
        <p:nvSpPr>
          <p:cNvPr id="3" name="燕尾形 2"/>
          <p:cNvSpPr/>
          <p:nvPr/>
        </p:nvSpPr>
        <p:spPr>
          <a:xfrm>
            <a:off x="1774726" y="2876939"/>
            <a:ext cx="2270967" cy="792088"/>
          </a:xfrm>
          <a:prstGeom prst="chevron">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a:solidFill>
                  <a:schemeClr val="bg1"/>
                </a:solidFill>
                <a:latin typeface="Avant GardeBook" pitchFamily="50" charset="0"/>
                <a:ea typeface="微软雅黑" panose="020B0503020204020204" pitchFamily="34" charset="-122"/>
              </a:rPr>
              <a:t>添加标题</a:t>
            </a:r>
          </a:p>
        </p:txBody>
      </p:sp>
      <p:sp>
        <p:nvSpPr>
          <p:cNvPr id="4" name="燕尾形 3"/>
          <p:cNvSpPr/>
          <p:nvPr/>
        </p:nvSpPr>
        <p:spPr>
          <a:xfrm>
            <a:off x="1774726" y="3909054"/>
            <a:ext cx="2270967" cy="792088"/>
          </a:xfrm>
          <a:prstGeom prst="chevron">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a:solidFill>
                  <a:schemeClr val="tx1">
                    <a:lumMod val="50000"/>
                    <a:lumOff val="50000"/>
                  </a:schemeClr>
                </a:solidFill>
                <a:latin typeface="Avant GardeBook" pitchFamily="50" charset="0"/>
                <a:ea typeface="微软雅黑" panose="020B0503020204020204" pitchFamily="34" charset="-122"/>
              </a:rPr>
              <a:t>添加标题</a:t>
            </a:r>
          </a:p>
        </p:txBody>
      </p:sp>
      <p:sp>
        <p:nvSpPr>
          <p:cNvPr id="5" name="燕尾形 4"/>
          <p:cNvSpPr/>
          <p:nvPr/>
        </p:nvSpPr>
        <p:spPr>
          <a:xfrm>
            <a:off x="1774726" y="4941168"/>
            <a:ext cx="2270967" cy="792088"/>
          </a:xfrm>
          <a:prstGeom prst="chevron">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a:latin typeface="Avant GardeBook" pitchFamily="50" charset="0"/>
                <a:ea typeface="微软雅黑" panose="020B0503020204020204" pitchFamily="34" charset="-122"/>
              </a:rPr>
              <a:t>添加标题</a:t>
            </a:r>
          </a:p>
        </p:txBody>
      </p:sp>
      <p:grpSp>
        <p:nvGrpSpPr>
          <p:cNvPr id="6" name="组合 5"/>
          <p:cNvGrpSpPr/>
          <p:nvPr/>
        </p:nvGrpSpPr>
        <p:grpSpPr>
          <a:xfrm>
            <a:off x="3237663" y="5110333"/>
            <a:ext cx="358184" cy="453758"/>
            <a:chOff x="8950326" y="1212851"/>
            <a:chExt cx="636588" cy="806450"/>
          </a:xfrm>
          <a:solidFill>
            <a:schemeClr val="bg1"/>
          </a:solidFill>
        </p:grpSpPr>
        <p:sp>
          <p:nvSpPr>
            <p:cNvPr id="7" name="Freeform 605"/>
            <p:cNvSpPr/>
            <p:nvPr/>
          </p:nvSpPr>
          <p:spPr bwMode="auto">
            <a:xfrm>
              <a:off x="90408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06"/>
            <p:cNvSpPr/>
            <p:nvPr/>
          </p:nvSpPr>
          <p:spPr bwMode="auto">
            <a:xfrm>
              <a:off x="9120188"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07"/>
            <p:cNvSpPr/>
            <p:nvPr/>
          </p:nvSpPr>
          <p:spPr bwMode="auto">
            <a:xfrm>
              <a:off x="9032876" y="1438276"/>
              <a:ext cx="106363" cy="120650"/>
            </a:xfrm>
            <a:custGeom>
              <a:avLst/>
              <a:gdLst>
                <a:gd name="T0" fmla="*/ 25 w 28"/>
                <a:gd name="T1" fmla="*/ 11 h 32"/>
                <a:gd name="T2" fmla="*/ 20 w 28"/>
                <a:gd name="T3" fmla="*/ 30 h 32"/>
                <a:gd name="T4" fmla="*/ 3 w 28"/>
                <a:gd name="T5" fmla="*/ 21 h 32"/>
                <a:gd name="T6" fmla="*/ 9 w 28"/>
                <a:gd name="T7" fmla="*/ 2 h 32"/>
                <a:gd name="T8" fmla="*/ 25 w 28"/>
                <a:gd name="T9" fmla="*/ 11 h 32"/>
              </a:gdLst>
              <a:ahLst/>
              <a:cxnLst>
                <a:cxn ang="0">
                  <a:pos x="T0" y="T1"/>
                </a:cxn>
                <a:cxn ang="0">
                  <a:pos x="T2" y="T3"/>
                </a:cxn>
                <a:cxn ang="0">
                  <a:pos x="T4" y="T5"/>
                </a:cxn>
                <a:cxn ang="0">
                  <a:pos x="T6" y="T7"/>
                </a:cxn>
                <a:cxn ang="0">
                  <a:pos x="T8" y="T9"/>
                </a:cxn>
              </a:cxnLst>
              <a:rect l="0" t="0" r="r" b="b"/>
              <a:pathLst>
                <a:path w="28" h="32">
                  <a:moveTo>
                    <a:pt x="25" y="11"/>
                  </a:moveTo>
                  <a:cubicBezTo>
                    <a:pt x="28" y="19"/>
                    <a:pt x="26" y="27"/>
                    <a:pt x="20" y="30"/>
                  </a:cubicBezTo>
                  <a:cubicBezTo>
                    <a:pt x="14" y="32"/>
                    <a:pt x="6" y="28"/>
                    <a:pt x="3" y="21"/>
                  </a:cubicBezTo>
                  <a:cubicBezTo>
                    <a:pt x="0" y="13"/>
                    <a:pt x="2" y="5"/>
                    <a:pt x="9" y="2"/>
                  </a:cubicBezTo>
                  <a:cubicBezTo>
                    <a:pt x="15" y="0"/>
                    <a:pt x="22" y="4"/>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Rectangle 608"/>
            <p:cNvSpPr>
              <a:spLocks noChangeArrowheads="1"/>
            </p:cNvSpPr>
            <p:nvPr/>
          </p:nvSpPr>
          <p:spPr bwMode="auto">
            <a:xfrm>
              <a:off x="9112251"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Freeform 609"/>
            <p:cNvSpPr/>
            <p:nvPr/>
          </p:nvSpPr>
          <p:spPr bwMode="auto">
            <a:xfrm>
              <a:off x="8950326" y="1449388"/>
              <a:ext cx="319088" cy="363538"/>
            </a:xfrm>
            <a:custGeom>
              <a:avLst/>
              <a:gdLst>
                <a:gd name="T0" fmla="*/ 69 w 85"/>
                <a:gd name="T1" fmla="*/ 0 h 97"/>
                <a:gd name="T2" fmla="*/ 63 w 85"/>
                <a:gd name="T3" fmla="*/ 23 h 97"/>
                <a:gd name="T4" fmla="*/ 46 w 85"/>
                <a:gd name="T5" fmla="*/ 28 h 97"/>
                <a:gd name="T6" fmla="*/ 45 w 85"/>
                <a:gd name="T7" fmla="*/ 28 h 97"/>
                <a:gd name="T8" fmla="*/ 49 w 85"/>
                <a:gd name="T9" fmla="*/ 33 h 97"/>
                <a:gd name="T10" fmla="*/ 45 w 85"/>
                <a:gd name="T11" fmla="*/ 37 h 97"/>
                <a:gd name="T12" fmla="*/ 48 w 85"/>
                <a:gd name="T13" fmla="*/ 42 h 97"/>
                <a:gd name="T14" fmla="*/ 43 w 85"/>
                <a:gd name="T15" fmla="*/ 69 h 97"/>
                <a:gd name="T16" fmla="*/ 43 w 85"/>
                <a:gd name="T17" fmla="*/ 69 h 97"/>
                <a:gd name="T18" fmla="*/ 43 w 85"/>
                <a:gd name="T19" fmla="*/ 69 h 97"/>
                <a:gd name="T20" fmla="*/ 43 w 85"/>
                <a:gd name="T21" fmla="*/ 69 h 97"/>
                <a:gd name="T22" fmla="*/ 43 w 85"/>
                <a:gd name="T23" fmla="*/ 69 h 97"/>
                <a:gd name="T24" fmla="*/ 33 w 85"/>
                <a:gd name="T25" fmla="*/ 43 h 97"/>
                <a:gd name="T26" fmla="*/ 34 w 85"/>
                <a:gd name="T27" fmla="*/ 38 h 97"/>
                <a:gd name="T28" fmla="*/ 30 w 85"/>
                <a:gd name="T29" fmla="*/ 35 h 97"/>
                <a:gd name="T30" fmla="*/ 33 w 85"/>
                <a:gd name="T31" fmla="*/ 30 h 97"/>
                <a:gd name="T32" fmla="*/ 22 w 85"/>
                <a:gd name="T33" fmla="*/ 32 h 97"/>
                <a:gd name="T34" fmla="*/ 19 w 85"/>
                <a:gd name="T35" fmla="*/ 36 h 97"/>
                <a:gd name="T36" fmla="*/ 6 w 85"/>
                <a:gd name="T37" fmla="*/ 63 h 97"/>
                <a:gd name="T38" fmla="*/ 0 w 85"/>
                <a:gd name="T39" fmla="*/ 94 h 97"/>
                <a:gd name="T40" fmla="*/ 17 w 85"/>
                <a:gd name="T41" fmla="*/ 97 h 97"/>
                <a:gd name="T42" fmla="*/ 20 w 85"/>
                <a:gd name="T43" fmla="*/ 69 h 97"/>
                <a:gd name="T44" fmla="*/ 21 w 85"/>
                <a:gd name="T45" fmla="*/ 66 h 97"/>
                <a:gd name="T46" fmla="*/ 23 w 85"/>
                <a:gd name="T47" fmla="*/ 95 h 97"/>
                <a:gd name="T48" fmla="*/ 23 w 85"/>
                <a:gd name="T49" fmla="*/ 96 h 97"/>
                <a:gd name="T50" fmla="*/ 58 w 85"/>
                <a:gd name="T51" fmla="*/ 93 h 97"/>
                <a:gd name="T52" fmla="*/ 58 w 85"/>
                <a:gd name="T53" fmla="*/ 93 h 97"/>
                <a:gd name="T54" fmla="*/ 53 w 85"/>
                <a:gd name="T55" fmla="*/ 41 h 97"/>
                <a:gd name="T56" fmla="*/ 62 w 85"/>
                <a:gd name="T57" fmla="*/ 39 h 97"/>
                <a:gd name="T58" fmla="*/ 71 w 85"/>
                <a:gd name="T59" fmla="*/ 37 h 97"/>
                <a:gd name="T60" fmla="*/ 72 w 85"/>
                <a:gd name="T61" fmla="*/ 37 h 97"/>
                <a:gd name="T62" fmla="*/ 77 w 85"/>
                <a:gd name="T63" fmla="*/ 31 h 97"/>
                <a:gd name="T64" fmla="*/ 77 w 85"/>
                <a:gd name="T65" fmla="*/ 31 h 97"/>
                <a:gd name="T66" fmla="*/ 77 w 85"/>
                <a:gd name="T67" fmla="*/ 31 h 97"/>
                <a:gd name="T68" fmla="*/ 77 w 85"/>
                <a:gd name="T69" fmla="*/ 31 h 97"/>
                <a:gd name="T70" fmla="*/ 77 w 85"/>
                <a:gd name="T71" fmla="*/ 30 h 97"/>
                <a:gd name="T72" fmla="*/ 78 w 85"/>
                <a:gd name="T73" fmla="*/ 29 h 97"/>
                <a:gd name="T74" fmla="*/ 85 w 85"/>
                <a:gd name="T75" fmla="*/ 4 h 97"/>
                <a:gd name="T76" fmla="*/ 69 w 85"/>
                <a:gd name="T7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97">
                  <a:moveTo>
                    <a:pt x="69" y="0"/>
                  </a:moveTo>
                  <a:cubicBezTo>
                    <a:pt x="63" y="23"/>
                    <a:pt x="63" y="23"/>
                    <a:pt x="63" y="23"/>
                  </a:cubicBezTo>
                  <a:cubicBezTo>
                    <a:pt x="46" y="28"/>
                    <a:pt x="46" y="28"/>
                    <a:pt x="46" y="28"/>
                  </a:cubicBezTo>
                  <a:cubicBezTo>
                    <a:pt x="46" y="28"/>
                    <a:pt x="46" y="28"/>
                    <a:pt x="45" y="28"/>
                  </a:cubicBezTo>
                  <a:cubicBezTo>
                    <a:pt x="49" y="33"/>
                    <a:pt x="49" y="33"/>
                    <a:pt x="49" y="33"/>
                  </a:cubicBezTo>
                  <a:cubicBezTo>
                    <a:pt x="45" y="37"/>
                    <a:pt x="45" y="37"/>
                    <a:pt x="45" y="37"/>
                  </a:cubicBezTo>
                  <a:cubicBezTo>
                    <a:pt x="48" y="42"/>
                    <a:pt x="48" y="42"/>
                    <a:pt x="48" y="42"/>
                  </a:cubicBezTo>
                  <a:cubicBezTo>
                    <a:pt x="43" y="69"/>
                    <a:pt x="43" y="69"/>
                    <a:pt x="43" y="69"/>
                  </a:cubicBezTo>
                  <a:cubicBezTo>
                    <a:pt x="43" y="69"/>
                    <a:pt x="43" y="69"/>
                    <a:pt x="43" y="69"/>
                  </a:cubicBezTo>
                  <a:cubicBezTo>
                    <a:pt x="43" y="69"/>
                    <a:pt x="43" y="69"/>
                    <a:pt x="43" y="69"/>
                  </a:cubicBezTo>
                  <a:cubicBezTo>
                    <a:pt x="43" y="69"/>
                    <a:pt x="43" y="69"/>
                    <a:pt x="43" y="69"/>
                  </a:cubicBezTo>
                  <a:cubicBezTo>
                    <a:pt x="43" y="69"/>
                    <a:pt x="43" y="69"/>
                    <a:pt x="43" y="69"/>
                  </a:cubicBezTo>
                  <a:cubicBezTo>
                    <a:pt x="33" y="43"/>
                    <a:pt x="33" y="43"/>
                    <a:pt x="33" y="43"/>
                  </a:cubicBezTo>
                  <a:cubicBezTo>
                    <a:pt x="34" y="38"/>
                    <a:pt x="34" y="38"/>
                    <a:pt x="34" y="38"/>
                  </a:cubicBezTo>
                  <a:cubicBezTo>
                    <a:pt x="30" y="35"/>
                    <a:pt x="30" y="35"/>
                    <a:pt x="30" y="35"/>
                  </a:cubicBezTo>
                  <a:cubicBezTo>
                    <a:pt x="33" y="30"/>
                    <a:pt x="33" y="30"/>
                    <a:pt x="33" y="30"/>
                  </a:cubicBezTo>
                  <a:cubicBezTo>
                    <a:pt x="31" y="31"/>
                    <a:pt x="23" y="32"/>
                    <a:pt x="22" y="32"/>
                  </a:cubicBezTo>
                  <a:cubicBezTo>
                    <a:pt x="21" y="32"/>
                    <a:pt x="20" y="35"/>
                    <a:pt x="19" y="36"/>
                  </a:cubicBezTo>
                  <a:cubicBezTo>
                    <a:pt x="6" y="63"/>
                    <a:pt x="6" y="63"/>
                    <a:pt x="6" y="63"/>
                  </a:cubicBezTo>
                  <a:cubicBezTo>
                    <a:pt x="3" y="77"/>
                    <a:pt x="2" y="84"/>
                    <a:pt x="0" y="94"/>
                  </a:cubicBezTo>
                  <a:cubicBezTo>
                    <a:pt x="6" y="95"/>
                    <a:pt x="12" y="96"/>
                    <a:pt x="17" y="97"/>
                  </a:cubicBezTo>
                  <a:cubicBezTo>
                    <a:pt x="18" y="88"/>
                    <a:pt x="20" y="74"/>
                    <a:pt x="20" y="69"/>
                  </a:cubicBezTo>
                  <a:cubicBezTo>
                    <a:pt x="21" y="66"/>
                    <a:pt x="21" y="66"/>
                    <a:pt x="21" y="66"/>
                  </a:cubicBezTo>
                  <a:cubicBezTo>
                    <a:pt x="22" y="76"/>
                    <a:pt x="23" y="86"/>
                    <a:pt x="23" y="95"/>
                  </a:cubicBezTo>
                  <a:cubicBezTo>
                    <a:pt x="23" y="96"/>
                    <a:pt x="23" y="96"/>
                    <a:pt x="23" y="96"/>
                  </a:cubicBezTo>
                  <a:cubicBezTo>
                    <a:pt x="35" y="95"/>
                    <a:pt x="46" y="94"/>
                    <a:pt x="58" y="93"/>
                  </a:cubicBezTo>
                  <a:cubicBezTo>
                    <a:pt x="58" y="93"/>
                    <a:pt x="58" y="93"/>
                    <a:pt x="58" y="93"/>
                  </a:cubicBezTo>
                  <a:cubicBezTo>
                    <a:pt x="57" y="75"/>
                    <a:pt x="55" y="58"/>
                    <a:pt x="53" y="41"/>
                  </a:cubicBezTo>
                  <a:cubicBezTo>
                    <a:pt x="62" y="39"/>
                    <a:pt x="62" y="39"/>
                    <a:pt x="62" y="39"/>
                  </a:cubicBezTo>
                  <a:cubicBezTo>
                    <a:pt x="71" y="37"/>
                    <a:pt x="71" y="37"/>
                    <a:pt x="71" y="37"/>
                  </a:cubicBezTo>
                  <a:cubicBezTo>
                    <a:pt x="72" y="37"/>
                    <a:pt x="72" y="37"/>
                    <a:pt x="72" y="37"/>
                  </a:cubicBezTo>
                  <a:cubicBezTo>
                    <a:pt x="77" y="31"/>
                    <a:pt x="77" y="31"/>
                    <a:pt x="77" y="31"/>
                  </a:cubicBezTo>
                  <a:cubicBezTo>
                    <a:pt x="77" y="31"/>
                    <a:pt x="77" y="31"/>
                    <a:pt x="77" y="31"/>
                  </a:cubicBezTo>
                  <a:cubicBezTo>
                    <a:pt x="77" y="31"/>
                    <a:pt x="77" y="31"/>
                    <a:pt x="77" y="31"/>
                  </a:cubicBezTo>
                  <a:cubicBezTo>
                    <a:pt x="77" y="31"/>
                    <a:pt x="77" y="31"/>
                    <a:pt x="77" y="31"/>
                  </a:cubicBezTo>
                  <a:cubicBezTo>
                    <a:pt x="77" y="30"/>
                    <a:pt x="77" y="30"/>
                    <a:pt x="77" y="30"/>
                  </a:cubicBezTo>
                  <a:cubicBezTo>
                    <a:pt x="78" y="29"/>
                    <a:pt x="78" y="29"/>
                    <a:pt x="78" y="29"/>
                  </a:cubicBezTo>
                  <a:cubicBezTo>
                    <a:pt x="85" y="4"/>
                    <a:pt x="85" y="4"/>
                    <a:pt x="85" y="4"/>
                  </a:cubicBezTo>
                  <a:cubicBezTo>
                    <a:pt x="80" y="3"/>
                    <a:pt x="74" y="1"/>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10"/>
            <p:cNvSpPr/>
            <p:nvPr/>
          </p:nvSpPr>
          <p:spPr bwMode="auto">
            <a:xfrm>
              <a:off x="9090026" y="1558926"/>
              <a:ext cx="19050" cy="33338"/>
            </a:xfrm>
            <a:custGeom>
              <a:avLst/>
              <a:gdLst>
                <a:gd name="T0" fmla="*/ 9 w 12"/>
                <a:gd name="T1" fmla="*/ 0 h 21"/>
                <a:gd name="T2" fmla="*/ 12 w 12"/>
                <a:gd name="T3" fmla="*/ 11 h 21"/>
                <a:gd name="T4" fmla="*/ 7 w 12"/>
                <a:gd name="T5" fmla="*/ 21 h 21"/>
                <a:gd name="T6" fmla="*/ 0 w 12"/>
                <a:gd name="T7" fmla="*/ 14 h 21"/>
                <a:gd name="T8" fmla="*/ 2 w 12"/>
                <a:gd name="T9" fmla="*/ 0 h 21"/>
                <a:gd name="T10" fmla="*/ 9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9" y="0"/>
                  </a:moveTo>
                  <a:lnTo>
                    <a:pt x="12" y="11"/>
                  </a:lnTo>
                  <a:lnTo>
                    <a:pt x="7" y="21"/>
                  </a:lnTo>
                  <a:lnTo>
                    <a:pt x="0" y="14"/>
                  </a:lnTo>
                  <a:lnTo>
                    <a:pt x="2"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611"/>
            <p:cNvSpPr/>
            <p:nvPr/>
          </p:nvSpPr>
          <p:spPr bwMode="auto">
            <a:xfrm>
              <a:off x="9093201" y="1581151"/>
              <a:ext cx="30163" cy="138113"/>
            </a:xfrm>
            <a:custGeom>
              <a:avLst/>
              <a:gdLst>
                <a:gd name="T0" fmla="*/ 10 w 19"/>
                <a:gd name="T1" fmla="*/ 0 h 87"/>
                <a:gd name="T2" fmla="*/ 19 w 19"/>
                <a:gd name="T3" fmla="*/ 80 h 87"/>
                <a:gd name="T4" fmla="*/ 12 w 19"/>
                <a:gd name="T5" fmla="*/ 87 h 87"/>
                <a:gd name="T6" fmla="*/ 5 w 19"/>
                <a:gd name="T7" fmla="*/ 80 h 87"/>
                <a:gd name="T8" fmla="*/ 0 w 19"/>
                <a:gd name="T9" fmla="*/ 0 h 87"/>
                <a:gd name="T10" fmla="*/ 10 w 19"/>
                <a:gd name="T11" fmla="*/ 0 h 87"/>
              </a:gdLst>
              <a:ahLst/>
              <a:cxnLst>
                <a:cxn ang="0">
                  <a:pos x="T0" y="T1"/>
                </a:cxn>
                <a:cxn ang="0">
                  <a:pos x="T2" y="T3"/>
                </a:cxn>
                <a:cxn ang="0">
                  <a:pos x="T4" y="T5"/>
                </a:cxn>
                <a:cxn ang="0">
                  <a:pos x="T6" y="T7"/>
                </a:cxn>
                <a:cxn ang="0">
                  <a:pos x="T8" y="T9"/>
                </a:cxn>
                <a:cxn ang="0">
                  <a:pos x="T10" y="T11"/>
                </a:cxn>
              </a:cxnLst>
              <a:rect l="0" t="0" r="r" b="b"/>
              <a:pathLst>
                <a:path w="19" h="87">
                  <a:moveTo>
                    <a:pt x="10" y="0"/>
                  </a:moveTo>
                  <a:lnTo>
                    <a:pt x="19" y="80"/>
                  </a:lnTo>
                  <a:lnTo>
                    <a:pt x="12" y="87"/>
                  </a:lnTo>
                  <a:lnTo>
                    <a:pt x="5" y="80"/>
                  </a:lnTo>
                  <a:lnTo>
                    <a:pt x="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12"/>
            <p:cNvSpPr/>
            <p:nvPr/>
          </p:nvSpPr>
          <p:spPr bwMode="auto">
            <a:xfrm>
              <a:off x="94345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13"/>
            <p:cNvSpPr/>
            <p:nvPr/>
          </p:nvSpPr>
          <p:spPr bwMode="auto">
            <a:xfrm>
              <a:off x="9390063"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14"/>
            <p:cNvSpPr/>
            <p:nvPr/>
          </p:nvSpPr>
          <p:spPr bwMode="auto">
            <a:xfrm>
              <a:off x="9409113" y="1438276"/>
              <a:ext cx="104775" cy="120650"/>
            </a:xfrm>
            <a:custGeom>
              <a:avLst/>
              <a:gdLst>
                <a:gd name="T0" fmla="*/ 3 w 28"/>
                <a:gd name="T1" fmla="*/ 11 h 32"/>
                <a:gd name="T2" fmla="*/ 8 w 28"/>
                <a:gd name="T3" fmla="*/ 30 h 32"/>
                <a:gd name="T4" fmla="*/ 25 w 28"/>
                <a:gd name="T5" fmla="*/ 21 h 32"/>
                <a:gd name="T6" fmla="*/ 20 w 28"/>
                <a:gd name="T7" fmla="*/ 2 h 32"/>
                <a:gd name="T8" fmla="*/ 3 w 28"/>
                <a:gd name="T9" fmla="*/ 11 h 32"/>
              </a:gdLst>
              <a:ahLst/>
              <a:cxnLst>
                <a:cxn ang="0">
                  <a:pos x="T0" y="T1"/>
                </a:cxn>
                <a:cxn ang="0">
                  <a:pos x="T2" y="T3"/>
                </a:cxn>
                <a:cxn ang="0">
                  <a:pos x="T4" y="T5"/>
                </a:cxn>
                <a:cxn ang="0">
                  <a:pos x="T6" y="T7"/>
                </a:cxn>
                <a:cxn ang="0">
                  <a:pos x="T8" y="T9"/>
                </a:cxn>
              </a:cxnLst>
              <a:rect l="0" t="0" r="r" b="b"/>
              <a:pathLst>
                <a:path w="28" h="32">
                  <a:moveTo>
                    <a:pt x="3" y="11"/>
                  </a:moveTo>
                  <a:cubicBezTo>
                    <a:pt x="0" y="19"/>
                    <a:pt x="2" y="27"/>
                    <a:pt x="8" y="30"/>
                  </a:cubicBezTo>
                  <a:cubicBezTo>
                    <a:pt x="14" y="32"/>
                    <a:pt x="22" y="28"/>
                    <a:pt x="25" y="21"/>
                  </a:cubicBezTo>
                  <a:cubicBezTo>
                    <a:pt x="28" y="13"/>
                    <a:pt x="26" y="5"/>
                    <a:pt x="20" y="2"/>
                  </a:cubicBezTo>
                  <a:cubicBezTo>
                    <a:pt x="14" y="0"/>
                    <a:pt x="6" y="4"/>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Rectangle 615"/>
            <p:cNvSpPr>
              <a:spLocks noChangeArrowheads="1"/>
            </p:cNvSpPr>
            <p:nvPr/>
          </p:nvSpPr>
          <p:spPr bwMode="auto">
            <a:xfrm>
              <a:off x="9585326" y="16700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616"/>
            <p:cNvSpPr>
              <a:spLocks noChangeArrowheads="1"/>
            </p:cNvSpPr>
            <p:nvPr/>
          </p:nvSpPr>
          <p:spPr bwMode="auto">
            <a:xfrm>
              <a:off x="9434513"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Freeform 617"/>
            <p:cNvSpPr>
              <a:spLocks noEditPoints="1"/>
            </p:cNvSpPr>
            <p:nvPr/>
          </p:nvSpPr>
          <p:spPr bwMode="auto">
            <a:xfrm>
              <a:off x="9255126" y="1441451"/>
              <a:ext cx="330200" cy="371475"/>
            </a:xfrm>
            <a:custGeom>
              <a:avLst/>
              <a:gdLst>
                <a:gd name="T0" fmla="*/ 88 w 88"/>
                <a:gd name="T1" fmla="*/ 62 h 99"/>
                <a:gd name="T2" fmla="*/ 86 w 88"/>
                <a:gd name="T3" fmla="*/ 60 h 99"/>
                <a:gd name="T4" fmla="*/ 84 w 88"/>
                <a:gd name="T5" fmla="*/ 57 h 99"/>
                <a:gd name="T6" fmla="*/ 80 w 88"/>
                <a:gd name="T7" fmla="*/ 50 h 99"/>
                <a:gd name="T8" fmla="*/ 72 w 88"/>
                <a:gd name="T9" fmla="*/ 37 h 99"/>
                <a:gd name="T10" fmla="*/ 70 w 88"/>
                <a:gd name="T11" fmla="*/ 35 h 99"/>
                <a:gd name="T12" fmla="*/ 69 w 88"/>
                <a:gd name="T13" fmla="*/ 34 h 99"/>
                <a:gd name="T14" fmla="*/ 69 w 88"/>
                <a:gd name="T15" fmla="*/ 34 h 99"/>
                <a:gd name="T16" fmla="*/ 57 w 88"/>
                <a:gd name="T17" fmla="*/ 32 h 99"/>
                <a:gd name="T18" fmla="*/ 59 w 88"/>
                <a:gd name="T19" fmla="*/ 37 h 99"/>
                <a:gd name="T20" fmla="*/ 55 w 88"/>
                <a:gd name="T21" fmla="*/ 40 h 99"/>
                <a:gd name="T22" fmla="*/ 57 w 88"/>
                <a:gd name="T23" fmla="*/ 45 h 99"/>
                <a:gd name="T24" fmla="*/ 48 w 88"/>
                <a:gd name="T25" fmla="*/ 71 h 99"/>
                <a:gd name="T26" fmla="*/ 48 w 88"/>
                <a:gd name="T27" fmla="*/ 71 h 99"/>
                <a:gd name="T28" fmla="*/ 48 w 88"/>
                <a:gd name="T29" fmla="*/ 71 h 99"/>
                <a:gd name="T30" fmla="*/ 48 w 88"/>
                <a:gd name="T31" fmla="*/ 71 h 99"/>
                <a:gd name="T32" fmla="*/ 48 w 88"/>
                <a:gd name="T33" fmla="*/ 71 h 99"/>
                <a:gd name="T34" fmla="*/ 43 w 88"/>
                <a:gd name="T35" fmla="*/ 44 h 99"/>
                <a:gd name="T36" fmla="*/ 45 w 88"/>
                <a:gd name="T37" fmla="*/ 39 h 99"/>
                <a:gd name="T38" fmla="*/ 42 w 88"/>
                <a:gd name="T39" fmla="*/ 36 h 99"/>
                <a:gd name="T40" fmla="*/ 45 w 88"/>
                <a:gd name="T41" fmla="*/ 32 h 99"/>
                <a:gd name="T42" fmla="*/ 45 w 88"/>
                <a:gd name="T43" fmla="*/ 32 h 99"/>
                <a:gd name="T44" fmla="*/ 43 w 88"/>
                <a:gd name="T45" fmla="*/ 32 h 99"/>
                <a:gd name="T46" fmla="*/ 29 w 88"/>
                <a:gd name="T47" fmla="*/ 25 h 99"/>
                <a:gd name="T48" fmla="*/ 14 w 88"/>
                <a:gd name="T49" fmla="*/ 0 h 99"/>
                <a:gd name="T50" fmla="*/ 0 w 88"/>
                <a:gd name="T51" fmla="*/ 10 h 99"/>
                <a:gd name="T52" fmla="*/ 16 w 88"/>
                <a:gd name="T53" fmla="*/ 33 h 99"/>
                <a:gd name="T54" fmla="*/ 38 w 88"/>
                <a:gd name="T55" fmla="*/ 45 h 99"/>
                <a:gd name="T56" fmla="*/ 33 w 88"/>
                <a:gd name="T57" fmla="*/ 95 h 99"/>
                <a:gd name="T58" fmla="*/ 33 w 88"/>
                <a:gd name="T59" fmla="*/ 95 h 99"/>
                <a:gd name="T60" fmla="*/ 68 w 88"/>
                <a:gd name="T61" fmla="*/ 98 h 99"/>
                <a:gd name="T62" fmla="*/ 68 w 88"/>
                <a:gd name="T63" fmla="*/ 97 h 99"/>
                <a:gd name="T64" fmla="*/ 68 w 88"/>
                <a:gd name="T65" fmla="*/ 96 h 99"/>
                <a:gd name="T66" fmla="*/ 74 w 88"/>
                <a:gd name="T67" fmla="*/ 99 h 99"/>
                <a:gd name="T68" fmla="*/ 87 w 88"/>
                <a:gd name="T69" fmla="*/ 71 h 99"/>
                <a:gd name="T70" fmla="*/ 88 w 88"/>
                <a:gd name="T71" fmla="*/ 70 h 99"/>
                <a:gd name="T72" fmla="*/ 88 w 88"/>
                <a:gd name="T73" fmla="*/ 70 h 99"/>
                <a:gd name="T74" fmla="*/ 88 w 88"/>
                <a:gd name="T75" fmla="*/ 70 h 99"/>
                <a:gd name="T76" fmla="*/ 88 w 88"/>
                <a:gd name="T77" fmla="*/ 70 h 99"/>
                <a:gd name="T78" fmla="*/ 88 w 88"/>
                <a:gd name="T79" fmla="*/ 70 h 99"/>
                <a:gd name="T80" fmla="*/ 88 w 88"/>
                <a:gd name="T81" fmla="*/ 62 h 99"/>
                <a:gd name="T82" fmla="*/ 70 w 88"/>
                <a:gd name="T83" fmla="*/ 71 h 99"/>
                <a:gd name="T84" fmla="*/ 70 w 88"/>
                <a:gd name="T85" fmla="*/ 62 h 99"/>
                <a:gd name="T86" fmla="*/ 71 w 88"/>
                <a:gd name="T87" fmla="*/ 64 h 99"/>
                <a:gd name="T88" fmla="*/ 72 w 88"/>
                <a:gd name="T89" fmla="*/ 66 h 99"/>
                <a:gd name="T90" fmla="*/ 70 w 88"/>
                <a:gd name="T91" fmla="*/ 7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99">
                  <a:moveTo>
                    <a:pt x="88" y="62"/>
                  </a:moveTo>
                  <a:cubicBezTo>
                    <a:pt x="86" y="60"/>
                    <a:pt x="86" y="60"/>
                    <a:pt x="86" y="60"/>
                  </a:cubicBezTo>
                  <a:cubicBezTo>
                    <a:pt x="84" y="57"/>
                    <a:pt x="84" y="57"/>
                    <a:pt x="84" y="57"/>
                  </a:cubicBezTo>
                  <a:cubicBezTo>
                    <a:pt x="80" y="50"/>
                    <a:pt x="80" y="50"/>
                    <a:pt x="80" y="50"/>
                  </a:cubicBezTo>
                  <a:cubicBezTo>
                    <a:pt x="72" y="37"/>
                    <a:pt x="72" y="37"/>
                    <a:pt x="72" y="37"/>
                  </a:cubicBezTo>
                  <a:cubicBezTo>
                    <a:pt x="72" y="36"/>
                    <a:pt x="71" y="35"/>
                    <a:pt x="70" y="35"/>
                  </a:cubicBezTo>
                  <a:cubicBezTo>
                    <a:pt x="70" y="34"/>
                    <a:pt x="69" y="34"/>
                    <a:pt x="69" y="34"/>
                  </a:cubicBezTo>
                  <a:cubicBezTo>
                    <a:pt x="69" y="34"/>
                    <a:pt x="69" y="34"/>
                    <a:pt x="69" y="34"/>
                  </a:cubicBezTo>
                  <a:cubicBezTo>
                    <a:pt x="68" y="34"/>
                    <a:pt x="63" y="33"/>
                    <a:pt x="57" y="32"/>
                  </a:cubicBezTo>
                  <a:cubicBezTo>
                    <a:pt x="59" y="37"/>
                    <a:pt x="59" y="37"/>
                    <a:pt x="59" y="37"/>
                  </a:cubicBezTo>
                  <a:cubicBezTo>
                    <a:pt x="55" y="40"/>
                    <a:pt x="55" y="40"/>
                    <a:pt x="55" y="40"/>
                  </a:cubicBezTo>
                  <a:cubicBezTo>
                    <a:pt x="57" y="45"/>
                    <a:pt x="57" y="45"/>
                    <a:pt x="57" y="45"/>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3" y="44"/>
                    <a:pt x="43" y="44"/>
                    <a:pt x="43" y="44"/>
                  </a:cubicBezTo>
                  <a:cubicBezTo>
                    <a:pt x="45" y="39"/>
                    <a:pt x="45" y="39"/>
                    <a:pt x="45" y="39"/>
                  </a:cubicBezTo>
                  <a:cubicBezTo>
                    <a:pt x="42" y="36"/>
                    <a:pt x="42" y="36"/>
                    <a:pt x="42" y="36"/>
                  </a:cubicBezTo>
                  <a:cubicBezTo>
                    <a:pt x="45" y="32"/>
                    <a:pt x="45" y="32"/>
                    <a:pt x="45" y="32"/>
                  </a:cubicBezTo>
                  <a:cubicBezTo>
                    <a:pt x="45" y="32"/>
                    <a:pt x="45" y="32"/>
                    <a:pt x="45" y="32"/>
                  </a:cubicBezTo>
                  <a:cubicBezTo>
                    <a:pt x="45" y="32"/>
                    <a:pt x="44" y="32"/>
                    <a:pt x="43" y="32"/>
                  </a:cubicBezTo>
                  <a:cubicBezTo>
                    <a:pt x="37" y="29"/>
                    <a:pt x="29" y="25"/>
                    <a:pt x="29" y="25"/>
                  </a:cubicBezTo>
                  <a:cubicBezTo>
                    <a:pt x="14" y="0"/>
                    <a:pt x="14" y="0"/>
                    <a:pt x="14" y="0"/>
                  </a:cubicBezTo>
                  <a:cubicBezTo>
                    <a:pt x="9" y="3"/>
                    <a:pt x="4" y="6"/>
                    <a:pt x="0" y="10"/>
                  </a:cubicBezTo>
                  <a:cubicBezTo>
                    <a:pt x="16" y="33"/>
                    <a:pt x="16" y="33"/>
                    <a:pt x="16" y="33"/>
                  </a:cubicBezTo>
                  <a:cubicBezTo>
                    <a:pt x="26" y="41"/>
                    <a:pt x="32" y="42"/>
                    <a:pt x="38" y="45"/>
                  </a:cubicBezTo>
                  <a:cubicBezTo>
                    <a:pt x="36" y="61"/>
                    <a:pt x="35" y="78"/>
                    <a:pt x="33" y="95"/>
                  </a:cubicBezTo>
                  <a:cubicBezTo>
                    <a:pt x="33" y="95"/>
                    <a:pt x="33" y="95"/>
                    <a:pt x="33" y="95"/>
                  </a:cubicBezTo>
                  <a:cubicBezTo>
                    <a:pt x="45" y="96"/>
                    <a:pt x="56" y="97"/>
                    <a:pt x="68" y="98"/>
                  </a:cubicBezTo>
                  <a:cubicBezTo>
                    <a:pt x="68" y="98"/>
                    <a:pt x="68" y="98"/>
                    <a:pt x="68" y="97"/>
                  </a:cubicBezTo>
                  <a:cubicBezTo>
                    <a:pt x="68" y="97"/>
                    <a:pt x="68" y="96"/>
                    <a:pt x="68" y="96"/>
                  </a:cubicBezTo>
                  <a:cubicBezTo>
                    <a:pt x="70" y="97"/>
                    <a:pt x="72" y="98"/>
                    <a:pt x="74" y="99"/>
                  </a:cubicBezTo>
                  <a:cubicBezTo>
                    <a:pt x="87" y="71"/>
                    <a:pt x="87" y="71"/>
                    <a:pt x="87"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1"/>
                    <a:pt x="88" y="62"/>
                    <a:pt x="88" y="62"/>
                  </a:cubicBezTo>
                  <a:close/>
                  <a:moveTo>
                    <a:pt x="70" y="71"/>
                  </a:moveTo>
                  <a:cubicBezTo>
                    <a:pt x="70" y="68"/>
                    <a:pt x="70" y="65"/>
                    <a:pt x="70" y="62"/>
                  </a:cubicBezTo>
                  <a:cubicBezTo>
                    <a:pt x="71" y="64"/>
                    <a:pt x="71" y="64"/>
                    <a:pt x="71" y="64"/>
                  </a:cubicBezTo>
                  <a:cubicBezTo>
                    <a:pt x="72" y="66"/>
                    <a:pt x="72" y="66"/>
                    <a:pt x="72" y="66"/>
                  </a:cubicBezTo>
                  <a:lnTo>
                    <a:pt x="7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18"/>
            <p:cNvSpPr/>
            <p:nvPr/>
          </p:nvSpPr>
          <p:spPr bwMode="auto">
            <a:xfrm>
              <a:off x="9434513" y="1562101"/>
              <a:ext cx="19050" cy="33338"/>
            </a:xfrm>
            <a:custGeom>
              <a:avLst/>
              <a:gdLst>
                <a:gd name="T0" fmla="*/ 5 w 12"/>
                <a:gd name="T1" fmla="*/ 0 h 21"/>
                <a:gd name="T2" fmla="*/ 0 w 12"/>
                <a:gd name="T3" fmla="*/ 12 h 21"/>
                <a:gd name="T4" fmla="*/ 5 w 12"/>
                <a:gd name="T5" fmla="*/ 21 h 21"/>
                <a:gd name="T6" fmla="*/ 12 w 12"/>
                <a:gd name="T7" fmla="*/ 12 h 21"/>
                <a:gd name="T8" fmla="*/ 12 w 12"/>
                <a:gd name="T9" fmla="*/ 0 h 21"/>
                <a:gd name="T10" fmla="*/ 5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5" y="0"/>
                  </a:moveTo>
                  <a:lnTo>
                    <a:pt x="0" y="12"/>
                  </a:lnTo>
                  <a:lnTo>
                    <a:pt x="5" y="21"/>
                  </a:lnTo>
                  <a:lnTo>
                    <a:pt x="12" y="12"/>
                  </a:lnTo>
                  <a:lnTo>
                    <a:pt x="1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19"/>
            <p:cNvSpPr/>
            <p:nvPr/>
          </p:nvSpPr>
          <p:spPr bwMode="auto">
            <a:xfrm>
              <a:off x="9423401" y="1584326"/>
              <a:ext cx="26988" cy="134938"/>
            </a:xfrm>
            <a:custGeom>
              <a:avLst/>
              <a:gdLst>
                <a:gd name="T0" fmla="*/ 9 w 17"/>
                <a:gd name="T1" fmla="*/ 0 h 85"/>
                <a:gd name="T2" fmla="*/ 0 w 17"/>
                <a:gd name="T3" fmla="*/ 78 h 85"/>
                <a:gd name="T4" fmla="*/ 7 w 17"/>
                <a:gd name="T5" fmla="*/ 85 h 85"/>
                <a:gd name="T6" fmla="*/ 12 w 17"/>
                <a:gd name="T7" fmla="*/ 78 h 85"/>
                <a:gd name="T8" fmla="*/ 17 w 17"/>
                <a:gd name="T9" fmla="*/ 0 h 85"/>
                <a:gd name="T10" fmla="*/ 9 w 17"/>
                <a:gd name="T11" fmla="*/ 0 h 85"/>
              </a:gdLst>
              <a:ahLst/>
              <a:cxnLst>
                <a:cxn ang="0">
                  <a:pos x="T0" y="T1"/>
                </a:cxn>
                <a:cxn ang="0">
                  <a:pos x="T2" y="T3"/>
                </a:cxn>
                <a:cxn ang="0">
                  <a:pos x="T4" y="T5"/>
                </a:cxn>
                <a:cxn ang="0">
                  <a:pos x="T6" y="T7"/>
                </a:cxn>
                <a:cxn ang="0">
                  <a:pos x="T8" y="T9"/>
                </a:cxn>
                <a:cxn ang="0">
                  <a:pos x="T10" y="T11"/>
                </a:cxn>
              </a:cxnLst>
              <a:rect l="0" t="0" r="r" b="b"/>
              <a:pathLst>
                <a:path w="17" h="85">
                  <a:moveTo>
                    <a:pt x="9" y="0"/>
                  </a:moveTo>
                  <a:lnTo>
                    <a:pt x="0" y="78"/>
                  </a:lnTo>
                  <a:lnTo>
                    <a:pt x="7" y="85"/>
                  </a:lnTo>
                  <a:lnTo>
                    <a:pt x="12" y="78"/>
                  </a:lnTo>
                  <a:lnTo>
                    <a:pt x="17"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620"/>
            <p:cNvSpPr/>
            <p:nvPr/>
          </p:nvSpPr>
          <p:spPr bwMode="auto">
            <a:xfrm>
              <a:off x="9153526" y="1212851"/>
              <a:ext cx="220663" cy="192088"/>
            </a:xfrm>
            <a:custGeom>
              <a:avLst/>
              <a:gdLst>
                <a:gd name="T0" fmla="*/ 32 w 59"/>
                <a:gd name="T1" fmla="*/ 0 h 51"/>
                <a:gd name="T2" fmla="*/ 28 w 59"/>
                <a:gd name="T3" fmla="*/ 0 h 51"/>
                <a:gd name="T4" fmla="*/ 5 w 59"/>
                <a:gd name="T5" fmla="*/ 0 h 51"/>
                <a:gd name="T6" fmla="*/ 16 w 59"/>
                <a:gd name="T7" fmla="*/ 39 h 51"/>
                <a:gd name="T8" fmla="*/ 26 w 59"/>
                <a:gd name="T9" fmla="*/ 46 h 51"/>
                <a:gd name="T10" fmla="*/ 27 w 59"/>
                <a:gd name="T11" fmla="*/ 51 h 51"/>
                <a:gd name="T12" fmla="*/ 30 w 59"/>
                <a:gd name="T13" fmla="*/ 49 h 51"/>
                <a:gd name="T14" fmla="*/ 33 w 59"/>
                <a:gd name="T15" fmla="*/ 51 h 51"/>
                <a:gd name="T16" fmla="*/ 33 w 59"/>
                <a:gd name="T17" fmla="*/ 46 h 51"/>
                <a:gd name="T18" fmla="*/ 44 w 59"/>
                <a:gd name="T19" fmla="*/ 39 h 51"/>
                <a:gd name="T20" fmla="*/ 55 w 59"/>
                <a:gd name="T21" fmla="*/ 0 h 51"/>
                <a:gd name="T22" fmla="*/ 32 w 59"/>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32" y="0"/>
                  </a:moveTo>
                  <a:cubicBezTo>
                    <a:pt x="30" y="0"/>
                    <a:pt x="29" y="0"/>
                    <a:pt x="28" y="0"/>
                  </a:cubicBezTo>
                  <a:cubicBezTo>
                    <a:pt x="20" y="0"/>
                    <a:pt x="12" y="0"/>
                    <a:pt x="5" y="0"/>
                  </a:cubicBezTo>
                  <a:cubicBezTo>
                    <a:pt x="6" y="0"/>
                    <a:pt x="0" y="31"/>
                    <a:pt x="16" y="39"/>
                  </a:cubicBezTo>
                  <a:cubicBezTo>
                    <a:pt x="23" y="42"/>
                    <a:pt x="26" y="44"/>
                    <a:pt x="26" y="46"/>
                  </a:cubicBezTo>
                  <a:cubicBezTo>
                    <a:pt x="27" y="50"/>
                    <a:pt x="27" y="51"/>
                    <a:pt x="27" y="51"/>
                  </a:cubicBezTo>
                  <a:cubicBezTo>
                    <a:pt x="28" y="50"/>
                    <a:pt x="29" y="50"/>
                    <a:pt x="30" y="49"/>
                  </a:cubicBezTo>
                  <a:cubicBezTo>
                    <a:pt x="31" y="50"/>
                    <a:pt x="32" y="50"/>
                    <a:pt x="33" y="51"/>
                  </a:cubicBezTo>
                  <a:cubicBezTo>
                    <a:pt x="33" y="51"/>
                    <a:pt x="33" y="50"/>
                    <a:pt x="33" y="46"/>
                  </a:cubicBezTo>
                  <a:cubicBezTo>
                    <a:pt x="34" y="44"/>
                    <a:pt x="37" y="42"/>
                    <a:pt x="44" y="39"/>
                  </a:cubicBezTo>
                  <a:cubicBezTo>
                    <a:pt x="59" y="31"/>
                    <a:pt x="53" y="0"/>
                    <a:pt x="55" y="0"/>
                  </a:cubicBezTo>
                  <a:cubicBezTo>
                    <a:pt x="47" y="0"/>
                    <a:pt x="39"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621"/>
            <p:cNvSpPr/>
            <p:nvPr/>
          </p:nvSpPr>
          <p:spPr bwMode="auto">
            <a:xfrm>
              <a:off x="9186863" y="1358901"/>
              <a:ext cx="153988" cy="106363"/>
            </a:xfrm>
            <a:custGeom>
              <a:avLst/>
              <a:gdLst>
                <a:gd name="T0" fmla="*/ 38 w 41"/>
                <a:gd name="T1" fmla="*/ 24 h 28"/>
                <a:gd name="T2" fmla="*/ 31 w 41"/>
                <a:gd name="T3" fmla="*/ 20 h 28"/>
                <a:gd name="T4" fmla="*/ 26 w 41"/>
                <a:gd name="T5" fmla="*/ 14 h 28"/>
                <a:gd name="T6" fmla="*/ 25 w 41"/>
                <a:gd name="T7" fmla="*/ 0 h 28"/>
                <a:gd name="T8" fmla="*/ 21 w 41"/>
                <a:gd name="T9" fmla="*/ 2 h 28"/>
                <a:gd name="T10" fmla="*/ 17 w 41"/>
                <a:gd name="T11" fmla="*/ 0 h 28"/>
                <a:gd name="T12" fmla="*/ 16 w 41"/>
                <a:gd name="T13" fmla="*/ 14 h 28"/>
                <a:gd name="T14" fmla="*/ 11 w 41"/>
                <a:gd name="T15" fmla="*/ 20 h 28"/>
                <a:gd name="T16" fmla="*/ 3 w 41"/>
                <a:gd name="T17" fmla="*/ 24 h 28"/>
                <a:gd name="T18" fmla="*/ 0 w 41"/>
                <a:gd name="T19" fmla="*/ 26 h 28"/>
                <a:gd name="T20" fmla="*/ 41 w 41"/>
                <a:gd name="T21" fmla="*/ 26 h 28"/>
                <a:gd name="T22" fmla="*/ 38 w 41"/>
                <a:gd name="T2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8">
                  <a:moveTo>
                    <a:pt x="38" y="24"/>
                  </a:moveTo>
                  <a:cubicBezTo>
                    <a:pt x="35" y="23"/>
                    <a:pt x="31" y="21"/>
                    <a:pt x="31" y="20"/>
                  </a:cubicBezTo>
                  <a:cubicBezTo>
                    <a:pt x="31" y="18"/>
                    <a:pt x="27" y="17"/>
                    <a:pt x="26" y="14"/>
                  </a:cubicBezTo>
                  <a:cubicBezTo>
                    <a:pt x="25" y="11"/>
                    <a:pt x="25" y="0"/>
                    <a:pt x="25" y="0"/>
                  </a:cubicBezTo>
                  <a:cubicBezTo>
                    <a:pt x="21" y="2"/>
                    <a:pt x="21" y="2"/>
                    <a:pt x="21" y="2"/>
                  </a:cubicBezTo>
                  <a:cubicBezTo>
                    <a:pt x="17" y="0"/>
                    <a:pt x="17" y="0"/>
                    <a:pt x="17" y="0"/>
                  </a:cubicBezTo>
                  <a:cubicBezTo>
                    <a:pt x="17" y="0"/>
                    <a:pt x="16" y="11"/>
                    <a:pt x="16" y="14"/>
                  </a:cubicBezTo>
                  <a:cubicBezTo>
                    <a:pt x="15" y="17"/>
                    <a:pt x="11" y="18"/>
                    <a:pt x="11" y="20"/>
                  </a:cubicBezTo>
                  <a:cubicBezTo>
                    <a:pt x="11" y="21"/>
                    <a:pt x="6" y="23"/>
                    <a:pt x="3" y="24"/>
                  </a:cubicBezTo>
                  <a:cubicBezTo>
                    <a:pt x="0" y="24"/>
                    <a:pt x="0" y="25"/>
                    <a:pt x="0" y="26"/>
                  </a:cubicBezTo>
                  <a:cubicBezTo>
                    <a:pt x="0" y="28"/>
                    <a:pt x="41" y="28"/>
                    <a:pt x="41" y="26"/>
                  </a:cubicBezTo>
                  <a:cubicBezTo>
                    <a:pt x="41" y="25"/>
                    <a:pt x="41" y="24"/>
                    <a:pt x="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Rectangle 622"/>
            <p:cNvSpPr>
              <a:spLocks noChangeArrowheads="1"/>
            </p:cNvSpPr>
            <p:nvPr/>
          </p:nvSpPr>
          <p:spPr bwMode="auto">
            <a:xfrm>
              <a:off x="9186863" y="1457326"/>
              <a:ext cx="153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Rectangle 623"/>
            <p:cNvSpPr>
              <a:spLocks noChangeArrowheads="1"/>
            </p:cNvSpPr>
            <p:nvPr/>
          </p:nvSpPr>
          <p:spPr bwMode="auto">
            <a:xfrm>
              <a:off x="9183688" y="1476376"/>
              <a:ext cx="1603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Freeform 624"/>
            <p:cNvSpPr>
              <a:spLocks noEditPoints="1"/>
            </p:cNvSpPr>
            <p:nvPr/>
          </p:nvSpPr>
          <p:spPr bwMode="auto">
            <a:xfrm>
              <a:off x="9120188" y="1228726"/>
              <a:ext cx="231775" cy="112713"/>
            </a:xfrm>
            <a:custGeom>
              <a:avLst/>
              <a:gdLst>
                <a:gd name="T0" fmla="*/ 28 w 62"/>
                <a:gd name="T1" fmla="*/ 30 h 30"/>
                <a:gd name="T2" fmla="*/ 1 w 62"/>
                <a:gd name="T3" fmla="*/ 9 h 30"/>
                <a:gd name="T4" fmla="*/ 1 w 62"/>
                <a:gd name="T5" fmla="*/ 2 h 30"/>
                <a:gd name="T6" fmla="*/ 7 w 62"/>
                <a:gd name="T7" fmla="*/ 0 h 30"/>
                <a:gd name="T8" fmla="*/ 8 w 62"/>
                <a:gd name="T9" fmla="*/ 0 h 30"/>
                <a:gd name="T10" fmla="*/ 39 w 62"/>
                <a:gd name="T11" fmla="*/ 0 h 30"/>
                <a:gd name="T12" fmla="*/ 62 w 62"/>
                <a:gd name="T13" fmla="*/ 0 h 30"/>
                <a:gd name="T14" fmla="*/ 62 w 62"/>
                <a:gd name="T15" fmla="*/ 2 h 30"/>
                <a:gd name="T16" fmla="*/ 62 w 62"/>
                <a:gd name="T17" fmla="*/ 3 h 30"/>
                <a:gd name="T18" fmla="*/ 32 w 62"/>
                <a:gd name="T19" fmla="*/ 30 h 30"/>
                <a:gd name="T20" fmla="*/ 28 w 62"/>
                <a:gd name="T21" fmla="*/ 30 h 30"/>
                <a:gd name="T22" fmla="*/ 7 w 62"/>
                <a:gd name="T23" fmla="*/ 4 h 30"/>
                <a:gd name="T24" fmla="*/ 5 w 62"/>
                <a:gd name="T25" fmla="*/ 5 h 30"/>
                <a:gd name="T26" fmla="*/ 5 w 62"/>
                <a:gd name="T27" fmla="*/ 7 h 30"/>
                <a:gd name="T28" fmla="*/ 5 w 62"/>
                <a:gd name="T29" fmla="*/ 8 h 30"/>
                <a:gd name="T30" fmla="*/ 28 w 62"/>
                <a:gd name="T31" fmla="*/ 26 h 30"/>
                <a:gd name="T32" fmla="*/ 31 w 62"/>
                <a:gd name="T33" fmla="*/ 25 h 30"/>
                <a:gd name="T34" fmla="*/ 31 w 62"/>
                <a:gd name="T35" fmla="*/ 25 h 30"/>
                <a:gd name="T36" fmla="*/ 32 w 62"/>
                <a:gd name="T37" fmla="*/ 25 h 30"/>
                <a:gd name="T38" fmla="*/ 57 w 62"/>
                <a:gd name="T39" fmla="*/ 4 h 30"/>
                <a:gd name="T40" fmla="*/ 39 w 62"/>
                <a:gd name="T41" fmla="*/ 4 h 30"/>
                <a:gd name="T42" fmla="*/ 8 w 62"/>
                <a:gd name="T43" fmla="*/ 4 h 30"/>
                <a:gd name="T44" fmla="*/ 7 w 62"/>
                <a:gd name="T45"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28" y="30"/>
                  </a:moveTo>
                  <a:cubicBezTo>
                    <a:pt x="14" y="30"/>
                    <a:pt x="4" y="22"/>
                    <a:pt x="1" y="9"/>
                  </a:cubicBezTo>
                  <a:cubicBezTo>
                    <a:pt x="0" y="5"/>
                    <a:pt x="1" y="3"/>
                    <a:pt x="1" y="2"/>
                  </a:cubicBezTo>
                  <a:cubicBezTo>
                    <a:pt x="3" y="0"/>
                    <a:pt x="7" y="0"/>
                    <a:pt x="7" y="0"/>
                  </a:cubicBezTo>
                  <a:cubicBezTo>
                    <a:pt x="8" y="0"/>
                    <a:pt x="8" y="0"/>
                    <a:pt x="8" y="0"/>
                  </a:cubicBezTo>
                  <a:cubicBezTo>
                    <a:pt x="39" y="0"/>
                    <a:pt x="39" y="0"/>
                    <a:pt x="39" y="0"/>
                  </a:cubicBezTo>
                  <a:cubicBezTo>
                    <a:pt x="62" y="0"/>
                    <a:pt x="62" y="0"/>
                    <a:pt x="62" y="0"/>
                  </a:cubicBezTo>
                  <a:cubicBezTo>
                    <a:pt x="62" y="2"/>
                    <a:pt x="62" y="2"/>
                    <a:pt x="62" y="2"/>
                  </a:cubicBezTo>
                  <a:cubicBezTo>
                    <a:pt x="62" y="2"/>
                    <a:pt x="62" y="3"/>
                    <a:pt x="62" y="3"/>
                  </a:cubicBezTo>
                  <a:cubicBezTo>
                    <a:pt x="61" y="23"/>
                    <a:pt x="45" y="30"/>
                    <a:pt x="32" y="30"/>
                  </a:cubicBezTo>
                  <a:cubicBezTo>
                    <a:pt x="30" y="30"/>
                    <a:pt x="29" y="30"/>
                    <a:pt x="28" y="30"/>
                  </a:cubicBezTo>
                  <a:close/>
                  <a:moveTo>
                    <a:pt x="7" y="4"/>
                  </a:moveTo>
                  <a:cubicBezTo>
                    <a:pt x="7" y="4"/>
                    <a:pt x="6" y="5"/>
                    <a:pt x="5" y="5"/>
                  </a:cubicBezTo>
                  <a:cubicBezTo>
                    <a:pt x="5" y="6"/>
                    <a:pt x="5" y="6"/>
                    <a:pt x="5" y="7"/>
                  </a:cubicBezTo>
                  <a:cubicBezTo>
                    <a:pt x="5" y="8"/>
                    <a:pt x="5" y="8"/>
                    <a:pt x="5" y="8"/>
                  </a:cubicBezTo>
                  <a:cubicBezTo>
                    <a:pt x="8" y="19"/>
                    <a:pt x="17" y="26"/>
                    <a:pt x="28" y="26"/>
                  </a:cubicBezTo>
                  <a:cubicBezTo>
                    <a:pt x="29" y="26"/>
                    <a:pt x="30" y="26"/>
                    <a:pt x="31" y="25"/>
                  </a:cubicBezTo>
                  <a:cubicBezTo>
                    <a:pt x="31" y="25"/>
                    <a:pt x="31" y="25"/>
                    <a:pt x="31" y="25"/>
                  </a:cubicBezTo>
                  <a:cubicBezTo>
                    <a:pt x="32" y="25"/>
                    <a:pt x="32" y="25"/>
                    <a:pt x="32" y="25"/>
                  </a:cubicBezTo>
                  <a:cubicBezTo>
                    <a:pt x="43" y="25"/>
                    <a:pt x="55" y="20"/>
                    <a:pt x="57" y="4"/>
                  </a:cubicBezTo>
                  <a:cubicBezTo>
                    <a:pt x="39" y="4"/>
                    <a:pt x="39" y="4"/>
                    <a:pt x="39" y="4"/>
                  </a:cubicBezTo>
                  <a:cubicBezTo>
                    <a:pt x="8" y="4"/>
                    <a:pt x="8" y="4"/>
                    <a:pt x="8" y="4"/>
                  </a:cubicBezTo>
                  <a:cubicBezTo>
                    <a:pt x="7" y="4"/>
                    <a:pt x="7"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25"/>
            <p:cNvSpPr>
              <a:spLocks noEditPoints="1"/>
            </p:cNvSpPr>
            <p:nvPr/>
          </p:nvSpPr>
          <p:spPr bwMode="auto">
            <a:xfrm>
              <a:off x="9178926" y="1228726"/>
              <a:ext cx="233363" cy="112713"/>
            </a:xfrm>
            <a:custGeom>
              <a:avLst/>
              <a:gdLst>
                <a:gd name="T0" fmla="*/ 33 w 62"/>
                <a:gd name="T1" fmla="*/ 30 h 30"/>
                <a:gd name="T2" fmla="*/ 30 w 62"/>
                <a:gd name="T3" fmla="*/ 30 h 30"/>
                <a:gd name="T4" fmla="*/ 0 w 62"/>
                <a:gd name="T5" fmla="*/ 3 h 30"/>
                <a:gd name="T6" fmla="*/ 0 w 62"/>
                <a:gd name="T7" fmla="*/ 2 h 30"/>
                <a:gd name="T8" fmla="*/ 0 w 62"/>
                <a:gd name="T9" fmla="*/ 0 h 30"/>
                <a:gd name="T10" fmla="*/ 22 w 62"/>
                <a:gd name="T11" fmla="*/ 0 h 30"/>
                <a:gd name="T12" fmla="*/ 54 w 62"/>
                <a:gd name="T13" fmla="*/ 0 h 30"/>
                <a:gd name="T14" fmla="*/ 54 w 62"/>
                <a:gd name="T15" fmla="*/ 0 h 30"/>
                <a:gd name="T16" fmla="*/ 60 w 62"/>
                <a:gd name="T17" fmla="*/ 2 h 30"/>
                <a:gd name="T18" fmla="*/ 61 w 62"/>
                <a:gd name="T19" fmla="*/ 9 h 30"/>
                <a:gd name="T20" fmla="*/ 33 w 62"/>
                <a:gd name="T21" fmla="*/ 30 h 30"/>
                <a:gd name="T22" fmla="*/ 30 w 62"/>
                <a:gd name="T23" fmla="*/ 25 h 30"/>
                <a:gd name="T24" fmla="*/ 30 w 62"/>
                <a:gd name="T25" fmla="*/ 25 h 30"/>
                <a:gd name="T26" fmla="*/ 33 w 62"/>
                <a:gd name="T27" fmla="*/ 26 h 30"/>
                <a:gd name="T28" fmla="*/ 56 w 62"/>
                <a:gd name="T29" fmla="*/ 8 h 30"/>
                <a:gd name="T30" fmla="*/ 56 w 62"/>
                <a:gd name="T31" fmla="*/ 7 h 30"/>
                <a:gd name="T32" fmla="*/ 56 w 62"/>
                <a:gd name="T33" fmla="*/ 5 h 30"/>
                <a:gd name="T34" fmla="*/ 54 w 62"/>
                <a:gd name="T35" fmla="*/ 4 h 30"/>
                <a:gd name="T36" fmla="*/ 54 w 62"/>
                <a:gd name="T37" fmla="*/ 4 h 30"/>
                <a:gd name="T38" fmla="*/ 22 w 62"/>
                <a:gd name="T39" fmla="*/ 4 h 30"/>
                <a:gd name="T40" fmla="*/ 5 w 62"/>
                <a:gd name="T41" fmla="*/ 4 h 30"/>
                <a:gd name="T42" fmla="*/ 30 w 62"/>
                <a:gd name="T43" fmla="*/ 25 h 30"/>
                <a:gd name="T44" fmla="*/ 30 w 62"/>
                <a:gd name="T4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33" y="30"/>
                  </a:moveTo>
                  <a:cubicBezTo>
                    <a:pt x="32" y="30"/>
                    <a:pt x="31" y="30"/>
                    <a:pt x="30" y="30"/>
                  </a:cubicBezTo>
                  <a:cubicBezTo>
                    <a:pt x="16" y="30"/>
                    <a:pt x="1" y="23"/>
                    <a:pt x="0" y="3"/>
                  </a:cubicBezTo>
                  <a:cubicBezTo>
                    <a:pt x="0" y="3"/>
                    <a:pt x="0" y="2"/>
                    <a:pt x="0" y="2"/>
                  </a:cubicBezTo>
                  <a:cubicBezTo>
                    <a:pt x="0" y="0"/>
                    <a:pt x="0" y="0"/>
                    <a:pt x="0" y="0"/>
                  </a:cubicBezTo>
                  <a:cubicBezTo>
                    <a:pt x="22" y="0"/>
                    <a:pt x="22" y="0"/>
                    <a:pt x="22" y="0"/>
                  </a:cubicBezTo>
                  <a:cubicBezTo>
                    <a:pt x="54" y="0"/>
                    <a:pt x="54" y="0"/>
                    <a:pt x="54" y="0"/>
                  </a:cubicBezTo>
                  <a:cubicBezTo>
                    <a:pt x="54" y="0"/>
                    <a:pt x="54" y="0"/>
                    <a:pt x="54" y="0"/>
                  </a:cubicBezTo>
                  <a:cubicBezTo>
                    <a:pt x="55" y="0"/>
                    <a:pt x="58" y="0"/>
                    <a:pt x="60" y="2"/>
                  </a:cubicBezTo>
                  <a:cubicBezTo>
                    <a:pt x="61" y="3"/>
                    <a:pt x="62" y="5"/>
                    <a:pt x="61" y="9"/>
                  </a:cubicBezTo>
                  <a:cubicBezTo>
                    <a:pt x="58" y="22"/>
                    <a:pt x="47" y="30"/>
                    <a:pt x="33" y="30"/>
                  </a:cubicBezTo>
                  <a:close/>
                  <a:moveTo>
                    <a:pt x="30" y="25"/>
                  </a:moveTo>
                  <a:cubicBezTo>
                    <a:pt x="30" y="25"/>
                    <a:pt x="30" y="25"/>
                    <a:pt x="30" y="25"/>
                  </a:cubicBezTo>
                  <a:cubicBezTo>
                    <a:pt x="31" y="26"/>
                    <a:pt x="32" y="26"/>
                    <a:pt x="33" y="26"/>
                  </a:cubicBezTo>
                  <a:cubicBezTo>
                    <a:pt x="45" y="26"/>
                    <a:pt x="54" y="19"/>
                    <a:pt x="56" y="8"/>
                  </a:cubicBezTo>
                  <a:cubicBezTo>
                    <a:pt x="56" y="7"/>
                    <a:pt x="56" y="7"/>
                    <a:pt x="56" y="7"/>
                  </a:cubicBezTo>
                  <a:cubicBezTo>
                    <a:pt x="57" y="6"/>
                    <a:pt x="57" y="6"/>
                    <a:pt x="56" y="5"/>
                  </a:cubicBezTo>
                  <a:cubicBezTo>
                    <a:pt x="56" y="5"/>
                    <a:pt x="55" y="4"/>
                    <a:pt x="54" y="4"/>
                  </a:cubicBezTo>
                  <a:cubicBezTo>
                    <a:pt x="54" y="4"/>
                    <a:pt x="54" y="4"/>
                    <a:pt x="54" y="4"/>
                  </a:cubicBezTo>
                  <a:cubicBezTo>
                    <a:pt x="22" y="4"/>
                    <a:pt x="22" y="4"/>
                    <a:pt x="22" y="4"/>
                  </a:cubicBezTo>
                  <a:cubicBezTo>
                    <a:pt x="5" y="4"/>
                    <a:pt x="5" y="4"/>
                    <a:pt x="5" y="4"/>
                  </a:cubicBezTo>
                  <a:cubicBezTo>
                    <a:pt x="6" y="20"/>
                    <a:pt x="19" y="25"/>
                    <a:pt x="30" y="25"/>
                  </a:cubicBezTo>
                  <a:cubicBezTo>
                    <a:pt x="30" y="25"/>
                    <a:pt x="30" y="25"/>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Freeform 826"/>
          <p:cNvSpPr/>
          <p:nvPr/>
        </p:nvSpPr>
        <p:spPr bwMode="auto">
          <a:xfrm>
            <a:off x="3213271" y="2040640"/>
            <a:ext cx="406968" cy="400456"/>
          </a:xfrm>
          <a:custGeom>
            <a:avLst/>
            <a:gdLst>
              <a:gd name="T0" fmla="*/ 148 w 159"/>
              <a:gd name="T1" fmla="*/ 107 h 156"/>
              <a:gd name="T2" fmla="*/ 118 w 159"/>
              <a:gd name="T3" fmla="*/ 101 h 156"/>
              <a:gd name="T4" fmla="*/ 93 w 159"/>
              <a:gd name="T5" fmla="*/ 76 h 156"/>
              <a:gd name="T6" fmla="*/ 124 w 159"/>
              <a:gd name="T7" fmla="*/ 44 h 156"/>
              <a:gd name="T8" fmla="*/ 133 w 159"/>
              <a:gd name="T9" fmla="*/ 43 h 156"/>
              <a:gd name="T10" fmla="*/ 148 w 159"/>
              <a:gd name="T11" fmla="*/ 19 h 156"/>
              <a:gd name="T12" fmla="*/ 140 w 159"/>
              <a:gd name="T13" fmla="*/ 11 h 156"/>
              <a:gd name="T14" fmla="*/ 116 w 159"/>
              <a:gd name="T15" fmla="*/ 26 h 156"/>
              <a:gd name="T16" fmla="*/ 115 w 159"/>
              <a:gd name="T17" fmla="*/ 35 h 156"/>
              <a:gd name="T18" fmla="*/ 84 w 159"/>
              <a:gd name="T19" fmla="*/ 66 h 156"/>
              <a:gd name="T20" fmla="*/ 56 w 159"/>
              <a:gd name="T21" fmla="*/ 39 h 156"/>
              <a:gd name="T22" fmla="*/ 50 w 159"/>
              <a:gd name="T23" fmla="*/ 9 h 156"/>
              <a:gd name="T24" fmla="*/ 32 w 159"/>
              <a:gd name="T25" fmla="*/ 0 h 156"/>
              <a:gd name="T26" fmla="*/ 44 w 159"/>
              <a:gd name="T27" fmla="*/ 12 h 156"/>
              <a:gd name="T28" fmla="*/ 39 w 159"/>
              <a:gd name="T29" fmla="*/ 32 h 156"/>
              <a:gd name="T30" fmla="*/ 19 w 159"/>
              <a:gd name="T31" fmla="*/ 37 h 156"/>
              <a:gd name="T32" fmla="*/ 3 w 159"/>
              <a:gd name="T33" fmla="*/ 20 h 156"/>
              <a:gd name="T34" fmla="*/ 10 w 159"/>
              <a:gd name="T35" fmla="*/ 49 h 156"/>
              <a:gd name="T36" fmla="*/ 41 w 159"/>
              <a:gd name="T37" fmla="*/ 55 h 156"/>
              <a:gd name="T38" fmla="*/ 65 w 159"/>
              <a:gd name="T39" fmla="*/ 79 h 156"/>
              <a:gd name="T40" fmla="*/ 13 w 159"/>
              <a:gd name="T41" fmla="*/ 130 h 156"/>
              <a:gd name="T42" fmla="*/ 13 w 159"/>
              <a:gd name="T43" fmla="*/ 145 h 156"/>
              <a:gd name="T44" fmla="*/ 14 w 159"/>
              <a:gd name="T45" fmla="*/ 146 h 156"/>
              <a:gd name="T46" fmla="*/ 29 w 159"/>
              <a:gd name="T47" fmla="*/ 146 h 156"/>
              <a:gd name="T48" fmla="*/ 80 w 159"/>
              <a:gd name="T49" fmla="*/ 95 h 156"/>
              <a:gd name="T50" fmla="*/ 102 w 159"/>
              <a:gd name="T51" fmla="*/ 117 h 156"/>
              <a:gd name="T52" fmla="*/ 108 w 159"/>
              <a:gd name="T53" fmla="*/ 147 h 156"/>
              <a:gd name="T54" fmla="*/ 132 w 159"/>
              <a:gd name="T55" fmla="*/ 155 h 156"/>
              <a:gd name="T56" fmla="*/ 117 w 159"/>
              <a:gd name="T57" fmla="*/ 140 h 156"/>
              <a:gd name="T58" fmla="*/ 121 w 159"/>
              <a:gd name="T59" fmla="*/ 124 h 156"/>
              <a:gd name="T60" fmla="*/ 137 w 159"/>
              <a:gd name="T61" fmla="*/ 120 h 156"/>
              <a:gd name="T62" fmla="*/ 155 w 159"/>
              <a:gd name="T63" fmla="*/ 138 h 156"/>
              <a:gd name="T64" fmla="*/ 148 w 159"/>
              <a:gd name="T65" fmla="*/ 10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grpSp>
        <p:nvGrpSpPr>
          <p:cNvPr id="29" name="组合 28"/>
          <p:cNvGrpSpPr/>
          <p:nvPr/>
        </p:nvGrpSpPr>
        <p:grpSpPr>
          <a:xfrm>
            <a:off x="3180497" y="4141638"/>
            <a:ext cx="472517" cy="326921"/>
            <a:chOff x="952500" y="6732588"/>
            <a:chExt cx="839788" cy="581025"/>
          </a:xfrm>
          <a:solidFill>
            <a:schemeClr val="tx1">
              <a:lumMod val="65000"/>
              <a:lumOff val="35000"/>
            </a:schemeClr>
          </a:solidFill>
        </p:grpSpPr>
        <p:sp>
          <p:nvSpPr>
            <p:cNvPr id="30" name="Freeform 919"/>
            <p:cNvSpPr/>
            <p:nvPr/>
          </p:nvSpPr>
          <p:spPr bwMode="auto">
            <a:xfrm>
              <a:off x="1181100" y="7021513"/>
              <a:ext cx="509588" cy="292100"/>
            </a:xfrm>
            <a:custGeom>
              <a:avLst/>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ah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20"/>
            <p:cNvSpPr/>
            <p:nvPr/>
          </p:nvSpPr>
          <p:spPr bwMode="auto">
            <a:xfrm>
              <a:off x="1103313" y="6732588"/>
              <a:ext cx="85725" cy="104775"/>
            </a:xfrm>
            <a:custGeom>
              <a:avLst/>
              <a:gdLst>
                <a:gd name="T0" fmla="*/ 10 w 23"/>
                <a:gd name="T1" fmla="*/ 28 h 28"/>
                <a:gd name="T2" fmla="*/ 23 w 23"/>
                <a:gd name="T3" fmla="*/ 15 h 28"/>
                <a:gd name="T4" fmla="*/ 13 w 23"/>
                <a:gd name="T5" fmla="*/ 1 h 28"/>
                <a:gd name="T6" fmla="*/ 1 w 23"/>
                <a:gd name="T7" fmla="*/ 13 h 28"/>
                <a:gd name="T8" fmla="*/ 10 w 23"/>
                <a:gd name="T9" fmla="*/ 28 h 28"/>
              </a:gdLst>
              <a:ah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21"/>
            <p:cNvSpPr/>
            <p:nvPr/>
          </p:nvSpPr>
          <p:spPr bwMode="auto">
            <a:xfrm>
              <a:off x="1544638" y="6751638"/>
              <a:ext cx="247650" cy="203200"/>
            </a:xfrm>
            <a:custGeom>
              <a:avLst/>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22"/>
            <p:cNvSpPr>
              <a:spLocks noEditPoints="1"/>
            </p:cNvSpPr>
            <p:nvPr/>
          </p:nvSpPr>
          <p:spPr bwMode="auto">
            <a:xfrm>
              <a:off x="952500" y="6842125"/>
              <a:ext cx="790575" cy="438150"/>
            </a:xfrm>
            <a:custGeom>
              <a:avLst/>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 name="Freeform 939"/>
          <p:cNvSpPr>
            <a:spLocks noEditPoints="1"/>
          </p:cNvSpPr>
          <p:nvPr/>
        </p:nvSpPr>
        <p:spPr bwMode="auto">
          <a:xfrm>
            <a:off x="3188433" y="3043234"/>
            <a:ext cx="456645" cy="459499"/>
          </a:xfrm>
          <a:custGeom>
            <a:avLst/>
            <a:gdLst>
              <a:gd name="T0" fmla="*/ 802 w 949"/>
              <a:gd name="T1" fmla="*/ 0 h 955"/>
              <a:gd name="T2" fmla="*/ 802 w 949"/>
              <a:gd name="T3" fmla="*/ 955 h 955"/>
              <a:gd name="T4" fmla="*/ 701 w 949"/>
              <a:gd name="T5" fmla="*/ 629 h 955"/>
              <a:gd name="T6" fmla="*/ 913 w 949"/>
              <a:gd name="T7" fmla="*/ 478 h 955"/>
              <a:gd name="T8" fmla="*/ 701 w 949"/>
              <a:gd name="T9" fmla="*/ 327 h 955"/>
              <a:gd name="T10" fmla="*/ 754 w 949"/>
              <a:gd name="T11" fmla="*/ 575 h 955"/>
              <a:gd name="T12" fmla="*/ 802 w 949"/>
              <a:gd name="T13" fmla="*/ 749 h 955"/>
              <a:gd name="T14" fmla="*/ 802 w 949"/>
              <a:gd name="T15" fmla="*/ 207 h 955"/>
              <a:gd name="T16" fmla="*/ 754 w 949"/>
              <a:gd name="T17" fmla="*/ 381 h 955"/>
              <a:gd name="T18" fmla="*/ 858 w 949"/>
              <a:gd name="T19" fmla="*/ 478 h 955"/>
              <a:gd name="T20" fmla="*/ 754 w 949"/>
              <a:gd name="T21" fmla="*/ 575 h 955"/>
              <a:gd name="T22" fmla="*/ 778 w 949"/>
              <a:gd name="T23" fmla="*/ 422 h 955"/>
              <a:gd name="T24" fmla="*/ 778 w 949"/>
              <a:gd name="T25" fmla="*/ 533 h 955"/>
              <a:gd name="T26" fmla="*/ 831 w 949"/>
              <a:gd name="T27" fmla="*/ 478 h 955"/>
              <a:gd name="T28" fmla="*/ 185 w 949"/>
              <a:gd name="T29" fmla="*/ 534 h 955"/>
              <a:gd name="T30" fmla="*/ 578 w 949"/>
              <a:gd name="T31" fmla="*/ 564 h 955"/>
              <a:gd name="T32" fmla="*/ 578 w 949"/>
              <a:gd name="T33" fmla="*/ 400 h 955"/>
              <a:gd name="T34" fmla="*/ 185 w 949"/>
              <a:gd name="T35" fmla="*/ 430 h 955"/>
              <a:gd name="T36" fmla="*/ 0 w 949"/>
              <a:gd name="T37" fmla="*/ 347 h 955"/>
              <a:gd name="T38" fmla="*/ 544 w 949"/>
              <a:gd name="T39" fmla="*/ 475 h 955"/>
              <a:gd name="T40" fmla="*/ 36 w 949"/>
              <a:gd name="T41" fmla="*/ 487 h 955"/>
              <a:gd name="T42" fmla="*/ 164 w 949"/>
              <a:gd name="T43" fmla="*/ 601 h 955"/>
              <a:gd name="T44" fmla="*/ 457 w 949"/>
              <a:gd name="T45" fmla="*/ 736 h 955"/>
              <a:gd name="T46" fmla="*/ 661 w 949"/>
              <a:gd name="T47" fmla="*/ 631 h 955"/>
              <a:gd name="T48" fmla="*/ 631 w 949"/>
              <a:gd name="T49" fmla="*/ 580 h 955"/>
              <a:gd name="T50" fmla="*/ 438 w 949"/>
              <a:gd name="T51" fmla="*/ 704 h 955"/>
              <a:gd name="T52" fmla="*/ 330 w 949"/>
              <a:gd name="T53" fmla="*/ 732 h 955"/>
              <a:gd name="T54" fmla="*/ 627 w 949"/>
              <a:gd name="T55" fmla="*/ 613 h 955"/>
              <a:gd name="T56" fmla="*/ 373 w 949"/>
              <a:gd name="T57" fmla="*/ 765 h 955"/>
              <a:gd name="T58" fmla="*/ 458 w 949"/>
              <a:gd name="T59" fmla="*/ 763 h 955"/>
              <a:gd name="T60" fmla="*/ 633 w 949"/>
              <a:gd name="T61" fmla="*/ 371 h 955"/>
              <a:gd name="T62" fmla="*/ 738 w 949"/>
              <a:gd name="T63" fmla="*/ 414 h 955"/>
              <a:gd name="T64" fmla="*/ 649 w 949"/>
              <a:gd name="T65" fmla="*/ 344 h 955"/>
              <a:gd name="T66" fmla="*/ 453 w 949"/>
              <a:gd name="T67" fmla="*/ 200 h 955"/>
              <a:gd name="T68" fmla="*/ 368 w 949"/>
              <a:gd name="T69" fmla="*/ 197 h 955"/>
              <a:gd name="T70" fmla="*/ 623 w 949"/>
              <a:gd name="T71" fmla="*/ 349 h 955"/>
              <a:gd name="T72" fmla="*/ 325 w 949"/>
              <a:gd name="T73" fmla="*/ 231 h 955"/>
              <a:gd name="T74" fmla="*/ 433 w 949"/>
              <a:gd name="T75" fmla="*/ 259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9" h="955">
                <a:moveTo>
                  <a:pt x="665" y="300"/>
                </a:moveTo>
                <a:cubicBezTo>
                  <a:pt x="687" y="124"/>
                  <a:pt x="740" y="0"/>
                  <a:pt x="802" y="0"/>
                </a:cubicBezTo>
                <a:cubicBezTo>
                  <a:pt x="883" y="0"/>
                  <a:pt x="949" y="214"/>
                  <a:pt x="949" y="478"/>
                </a:cubicBezTo>
                <a:cubicBezTo>
                  <a:pt x="949" y="741"/>
                  <a:pt x="883" y="955"/>
                  <a:pt x="802" y="955"/>
                </a:cubicBezTo>
                <a:cubicBezTo>
                  <a:pt x="740" y="955"/>
                  <a:pt x="687" y="831"/>
                  <a:pt x="665" y="655"/>
                </a:cubicBezTo>
                <a:cubicBezTo>
                  <a:pt x="678" y="647"/>
                  <a:pt x="690" y="638"/>
                  <a:pt x="701" y="629"/>
                </a:cubicBezTo>
                <a:cubicBezTo>
                  <a:pt x="719" y="752"/>
                  <a:pt x="757" y="837"/>
                  <a:pt x="802" y="837"/>
                </a:cubicBezTo>
                <a:cubicBezTo>
                  <a:pt x="863" y="837"/>
                  <a:pt x="913" y="676"/>
                  <a:pt x="913" y="478"/>
                </a:cubicBezTo>
                <a:cubicBezTo>
                  <a:pt x="913" y="279"/>
                  <a:pt x="863" y="118"/>
                  <a:pt x="802" y="118"/>
                </a:cubicBezTo>
                <a:cubicBezTo>
                  <a:pt x="757" y="118"/>
                  <a:pt x="719" y="204"/>
                  <a:pt x="701" y="327"/>
                </a:cubicBezTo>
                <a:cubicBezTo>
                  <a:pt x="690" y="317"/>
                  <a:pt x="678" y="308"/>
                  <a:pt x="665" y="300"/>
                </a:cubicBezTo>
                <a:moveTo>
                  <a:pt x="754" y="575"/>
                </a:moveTo>
                <a:cubicBezTo>
                  <a:pt x="746" y="585"/>
                  <a:pt x="738" y="595"/>
                  <a:pt x="728" y="604"/>
                </a:cubicBezTo>
                <a:cubicBezTo>
                  <a:pt x="742" y="690"/>
                  <a:pt x="770" y="749"/>
                  <a:pt x="802" y="749"/>
                </a:cubicBezTo>
                <a:cubicBezTo>
                  <a:pt x="848" y="749"/>
                  <a:pt x="886" y="627"/>
                  <a:pt x="886" y="478"/>
                </a:cubicBezTo>
                <a:cubicBezTo>
                  <a:pt x="886" y="328"/>
                  <a:pt x="848" y="207"/>
                  <a:pt x="802" y="207"/>
                </a:cubicBezTo>
                <a:cubicBezTo>
                  <a:pt x="770" y="207"/>
                  <a:pt x="742" y="265"/>
                  <a:pt x="728" y="351"/>
                </a:cubicBezTo>
                <a:cubicBezTo>
                  <a:pt x="738" y="360"/>
                  <a:pt x="746" y="370"/>
                  <a:pt x="754" y="381"/>
                </a:cubicBezTo>
                <a:cubicBezTo>
                  <a:pt x="764" y="329"/>
                  <a:pt x="782" y="295"/>
                  <a:pt x="802" y="295"/>
                </a:cubicBezTo>
                <a:cubicBezTo>
                  <a:pt x="833" y="295"/>
                  <a:pt x="858" y="377"/>
                  <a:pt x="858" y="478"/>
                </a:cubicBezTo>
                <a:cubicBezTo>
                  <a:pt x="858" y="578"/>
                  <a:pt x="833" y="660"/>
                  <a:pt x="802" y="660"/>
                </a:cubicBezTo>
                <a:cubicBezTo>
                  <a:pt x="782" y="660"/>
                  <a:pt x="764" y="626"/>
                  <a:pt x="754" y="575"/>
                </a:cubicBezTo>
                <a:moveTo>
                  <a:pt x="802" y="383"/>
                </a:moveTo>
                <a:cubicBezTo>
                  <a:pt x="792" y="383"/>
                  <a:pt x="784" y="399"/>
                  <a:pt x="778" y="422"/>
                </a:cubicBezTo>
                <a:cubicBezTo>
                  <a:pt x="786" y="440"/>
                  <a:pt x="790" y="459"/>
                  <a:pt x="790" y="478"/>
                </a:cubicBezTo>
                <a:cubicBezTo>
                  <a:pt x="790" y="497"/>
                  <a:pt x="786" y="515"/>
                  <a:pt x="778" y="533"/>
                </a:cubicBezTo>
                <a:cubicBezTo>
                  <a:pt x="784" y="556"/>
                  <a:pt x="792" y="572"/>
                  <a:pt x="802" y="572"/>
                </a:cubicBezTo>
                <a:cubicBezTo>
                  <a:pt x="818" y="572"/>
                  <a:pt x="831" y="529"/>
                  <a:pt x="831" y="478"/>
                </a:cubicBezTo>
                <a:cubicBezTo>
                  <a:pt x="831" y="426"/>
                  <a:pt x="818" y="383"/>
                  <a:pt x="802" y="383"/>
                </a:cubicBezTo>
                <a:moveTo>
                  <a:pt x="185" y="534"/>
                </a:moveTo>
                <a:cubicBezTo>
                  <a:pt x="578" y="526"/>
                  <a:pt x="578" y="526"/>
                  <a:pt x="578" y="526"/>
                </a:cubicBezTo>
                <a:cubicBezTo>
                  <a:pt x="578" y="564"/>
                  <a:pt x="578" y="564"/>
                  <a:pt x="578" y="564"/>
                </a:cubicBezTo>
                <a:cubicBezTo>
                  <a:pt x="771" y="482"/>
                  <a:pt x="771" y="482"/>
                  <a:pt x="771" y="482"/>
                </a:cubicBezTo>
                <a:cubicBezTo>
                  <a:pt x="578" y="400"/>
                  <a:pt x="578" y="400"/>
                  <a:pt x="578" y="400"/>
                </a:cubicBezTo>
                <a:cubicBezTo>
                  <a:pt x="578" y="438"/>
                  <a:pt x="578" y="438"/>
                  <a:pt x="578" y="438"/>
                </a:cubicBezTo>
                <a:cubicBezTo>
                  <a:pt x="185" y="430"/>
                  <a:pt x="185" y="430"/>
                  <a:pt x="185" y="430"/>
                </a:cubicBezTo>
                <a:cubicBezTo>
                  <a:pt x="164" y="362"/>
                  <a:pt x="164" y="362"/>
                  <a:pt x="164" y="362"/>
                </a:cubicBezTo>
                <a:cubicBezTo>
                  <a:pt x="0" y="347"/>
                  <a:pt x="0" y="347"/>
                  <a:pt x="0" y="347"/>
                </a:cubicBezTo>
                <a:cubicBezTo>
                  <a:pt x="36" y="475"/>
                  <a:pt x="36" y="475"/>
                  <a:pt x="36" y="475"/>
                </a:cubicBezTo>
                <a:cubicBezTo>
                  <a:pt x="544" y="475"/>
                  <a:pt x="544" y="475"/>
                  <a:pt x="544" y="475"/>
                </a:cubicBezTo>
                <a:cubicBezTo>
                  <a:pt x="544" y="487"/>
                  <a:pt x="544" y="487"/>
                  <a:pt x="544" y="487"/>
                </a:cubicBezTo>
                <a:cubicBezTo>
                  <a:pt x="36" y="487"/>
                  <a:pt x="36" y="487"/>
                  <a:pt x="36" y="487"/>
                </a:cubicBezTo>
                <a:cubicBezTo>
                  <a:pt x="0" y="616"/>
                  <a:pt x="0" y="616"/>
                  <a:pt x="0" y="616"/>
                </a:cubicBezTo>
                <a:cubicBezTo>
                  <a:pt x="164" y="601"/>
                  <a:pt x="164" y="601"/>
                  <a:pt x="164" y="601"/>
                </a:cubicBezTo>
                <a:lnTo>
                  <a:pt x="185" y="534"/>
                </a:lnTo>
                <a:close/>
                <a:moveTo>
                  <a:pt x="457" y="736"/>
                </a:moveTo>
                <a:cubicBezTo>
                  <a:pt x="654" y="619"/>
                  <a:pt x="654" y="619"/>
                  <a:pt x="654" y="619"/>
                </a:cubicBezTo>
                <a:cubicBezTo>
                  <a:pt x="661" y="631"/>
                  <a:pt x="661" y="631"/>
                  <a:pt x="661" y="631"/>
                </a:cubicBezTo>
                <a:cubicBezTo>
                  <a:pt x="743" y="549"/>
                  <a:pt x="743" y="549"/>
                  <a:pt x="743" y="549"/>
                </a:cubicBezTo>
                <a:cubicBezTo>
                  <a:pt x="631" y="580"/>
                  <a:pt x="631" y="580"/>
                  <a:pt x="631" y="580"/>
                </a:cubicBezTo>
                <a:cubicBezTo>
                  <a:pt x="638" y="591"/>
                  <a:pt x="638" y="591"/>
                  <a:pt x="638" y="591"/>
                </a:cubicBezTo>
                <a:cubicBezTo>
                  <a:pt x="438" y="704"/>
                  <a:pt x="438" y="704"/>
                  <a:pt x="438" y="704"/>
                </a:cubicBezTo>
                <a:cubicBezTo>
                  <a:pt x="415" y="689"/>
                  <a:pt x="415" y="689"/>
                  <a:pt x="415" y="689"/>
                </a:cubicBezTo>
                <a:cubicBezTo>
                  <a:pt x="330" y="732"/>
                  <a:pt x="330" y="732"/>
                  <a:pt x="330" y="732"/>
                </a:cubicBezTo>
                <a:cubicBezTo>
                  <a:pt x="371" y="761"/>
                  <a:pt x="371" y="761"/>
                  <a:pt x="371" y="761"/>
                </a:cubicBezTo>
                <a:cubicBezTo>
                  <a:pt x="627" y="613"/>
                  <a:pt x="627" y="613"/>
                  <a:pt x="627" y="613"/>
                </a:cubicBezTo>
                <a:cubicBezTo>
                  <a:pt x="630" y="617"/>
                  <a:pt x="630" y="617"/>
                  <a:pt x="630" y="617"/>
                </a:cubicBezTo>
                <a:cubicBezTo>
                  <a:pt x="373" y="765"/>
                  <a:pt x="373" y="765"/>
                  <a:pt x="373" y="765"/>
                </a:cubicBezTo>
                <a:cubicBezTo>
                  <a:pt x="378" y="816"/>
                  <a:pt x="378" y="816"/>
                  <a:pt x="378" y="816"/>
                </a:cubicBezTo>
                <a:cubicBezTo>
                  <a:pt x="458" y="763"/>
                  <a:pt x="458" y="763"/>
                  <a:pt x="458" y="763"/>
                </a:cubicBezTo>
                <a:lnTo>
                  <a:pt x="457" y="736"/>
                </a:lnTo>
                <a:close/>
                <a:moveTo>
                  <a:pt x="633" y="371"/>
                </a:moveTo>
                <a:cubicBezTo>
                  <a:pt x="626" y="383"/>
                  <a:pt x="626" y="383"/>
                  <a:pt x="626" y="383"/>
                </a:cubicBezTo>
                <a:cubicBezTo>
                  <a:pt x="738" y="414"/>
                  <a:pt x="738" y="414"/>
                  <a:pt x="738" y="414"/>
                </a:cubicBezTo>
                <a:cubicBezTo>
                  <a:pt x="655" y="332"/>
                  <a:pt x="655" y="332"/>
                  <a:pt x="655" y="332"/>
                </a:cubicBezTo>
                <a:cubicBezTo>
                  <a:pt x="649" y="344"/>
                  <a:pt x="649" y="344"/>
                  <a:pt x="649" y="344"/>
                </a:cubicBezTo>
                <a:cubicBezTo>
                  <a:pt x="452" y="227"/>
                  <a:pt x="452" y="227"/>
                  <a:pt x="452" y="227"/>
                </a:cubicBezTo>
                <a:cubicBezTo>
                  <a:pt x="453" y="200"/>
                  <a:pt x="453" y="200"/>
                  <a:pt x="453" y="200"/>
                </a:cubicBezTo>
                <a:cubicBezTo>
                  <a:pt x="373" y="147"/>
                  <a:pt x="373" y="147"/>
                  <a:pt x="373" y="147"/>
                </a:cubicBezTo>
                <a:cubicBezTo>
                  <a:pt x="368" y="197"/>
                  <a:pt x="368" y="197"/>
                  <a:pt x="368" y="197"/>
                </a:cubicBezTo>
                <a:cubicBezTo>
                  <a:pt x="625" y="346"/>
                  <a:pt x="625" y="346"/>
                  <a:pt x="625" y="346"/>
                </a:cubicBezTo>
                <a:cubicBezTo>
                  <a:pt x="623" y="349"/>
                  <a:pt x="623" y="349"/>
                  <a:pt x="623" y="349"/>
                </a:cubicBezTo>
                <a:cubicBezTo>
                  <a:pt x="366" y="201"/>
                  <a:pt x="366" y="201"/>
                  <a:pt x="366" y="201"/>
                </a:cubicBezTo>
                <a:cubicBezTo>
                  <a:pt x="325" y="231"/>
                  <a:pt x="325" y="231"/>
                  <a:pt x="325" y="231"/>
                </a:cubicBezTo>
                <a:cubicBezTo>
                  <a:pt x="410" y="274"/>
                  <a:pt x="410" y="274"/>
                  <a:pt x="410" y="274"/>
                </a:cubicBezTo>
                <a:cubicBezTo>
                  <a:pt x="433" y="259"/>
                  <a:pt x="433" y="259"/>
                  <a:pt x="433" y="259"/>
                </a:cubicBezTo>
                <a:lnTo>
                  <a:pt x="633" y="37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TextBox 34"/>
          <p:cNvSpPr txBox="1"/>
          <p:nvPr/>
        </p:nvSpPr>
        <p:spPr>
          <a:xfrm>
            <a:off x="4150990" y="1904366"/>
            <a:ext cx="6408712" cy="67300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4150990" y="2936481"/>
            <a:ext cx="6408712" cy="67300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4150990" y="3968596"/>
            <a:ext cx="6408712" cy="67300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4150990" y="5000710"/>
            <a:ext cx="6408712" cy="67300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2" presetClass="entr" presetSubtype="8" decel="100000" fill="hold" grpId="0" nodeType="withEffect">
                                  <p:stCondLst>
                                    <p:cond delay="2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20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2" presetClass="entr" presetSubtype="8" decel="100000" fill="hold" grpId="0" nodeType="withEffect">
                                  <p:stCondLst>
                                    <p:cond delay="40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2" presetClass="entr" presetSubtype="8" fill="hold" grpId="0"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10" presetClass="entr" presetSubtype="0" fill="hold" nodeType="withEffect">
                                  <p:stCondLst>
                                    <p:cond delay="4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 presetClass="entr" presetSubtype="8" decel="100000" fill="hold" grpId="0" nodeType="withEffect">
                                  <p:stCondLst>
                                    <p:cond delay="60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par>
                                <p:cTn id="36" presetID="22" presetClass="entr" presetSubtype="8" fill="hold" grpId="0" nodeType="withEffect">
                                  <p:stCondLst>
                                    <p:cond delay="60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par>
                                <p:cTn id="39" presetID="10" presetClass="entr" presetSubtype="0" fill="hold" nodeType="withEffect">
                                  <p:stCondLst>
                                    <p:cond delay="60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22" presetClass="entr" presetSubtype="8" fill="hold" grpId="0" nodeType="withEffect">
                                  <p:stCondLst>
                                    <p:cond delay="80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8" grpId="0" animBg="1"/>
      <p:bldP spid="34" grpId="0" animBg="1"/>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TextBox 2071"/>
          <p:cNvSpPr txBox="1"/>
          <p:nvPr/>
        </p:nvSpPr>
        <p:spPr>
          <a:xfrm>
            <a:off x="5772039" y="476672"/>
            <a:ext cx="646332"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目录</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5519141" y="2899027"/>
            <a:ext cx="3567002" cy="707886"/>
          </a:xfrm>
          <a:prstGeom prst="rect">
            <a:avLst/>
          </a:prstGeom>
          <a:noFill/>
        </p:spPr>
        <p:txBody>
          <a:bodyPr wrap="none" rtlCol="0">
            <a:spAutoFit/>
          </a:bodyPr>
          <a:lstStyle/>
          <a:p>
            <a:pPr algn="ctr"/>
            <a:r>
              <a:rPr lang="en-US" altLang="zh-CN" sz="4000" dirty="0" smtClean="0">
                <a:solidFill>
                  <a:schemeClr val="accent6">
                    <a:lumMod val="75000"/>
                  </a:schemeClr>
                </a:solidFill>
                <a:latin typeface="微软雅黑" panose="020B0503020204020204" pitchFamily="34" charset="-122"/>
                <a:ea typeface="微软雅黑" panose="020B0503020204020204" pitchFamily="34" charset="-122"/>
              </a:rPr>
              <a:t>【 </a:t>
            </a:r>
            <a:r>
              <a:rPr lang="zh-CN" altLang="en-US" sz="4000" dirty="0" smtClean="0">
                <a:solidFill>
                  <a:schemeClr val="tx1">
                    <a:lumMod val="65000"/>
                    <a:lumOff val="35000"/>
                  </a:schemeClr>
                </a:solidFill>
                <a:latin typeface="微软雅黑" panose="020B0503020204020204" pitchFamily="34" charset="-122"/>
                <a:ea typeface="微软雅黑" panose="020B0503020204020204" pitchFamily="34" charset="-122"/>
              </a:rPr>
              <a:t>个人简介 </a:t>
            </a:r>
            <a:r>
              <a:rPr lang="en-US" altLang="zh-CN" sz="4000" dirty="0" smtClean="0">
                <a:solidFill>
                  <a:schemeClr val="accent6">
                    <a:lumMod val="75000"/>
                  </a:schemeClr>
                </a:solidFill>
                <a:latin typeface="微软雅黑" panose="020B0503020204020204" pitchFamily="34" charset="-122"/>
                <a:ea typeface="微软雅黑" panose="020B0503020204020204" pitchFamily="34" charset="-122"/>
              </a:rPr>
              <a:t>】</a:t>
            </a:r>
            <a:endParaRPr lang="zh-CN" altLang="en-US" sz="4000" dirty="0">
              <a:solidFill>
                <a:schemeClr val="accent6">
                  <a:lumMod val="7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861959" y="2164245"/>
            <a:ext cx="2177601" cy="2177601"/>
            <a:chOff x="2861959" y="2164245"/>
            <a:chExt cx="2177601" cy="2177601"/>
          </a:xfrm>
        </p:grpSpPr>
        <p:grpSp>
          <p:nvGrpSpPr>
            <p:cNvPr id="3" name="组合 2"/>
            <p:cNvGrpSpPr/>
            <p:nvPr/>
          </p:nvGrpSpPr>
          <p:grpSpPr>
            <a:xfrm>
              <a:off x="2861959" y="2164245"/>
              <a:ext cx="2177601" cy="2177601"/>
              <a:chOff x="1579898" y="1556792"/>
              <a:chExt cx="2177601" cy="2177601"/>
            </a:xfrm>
          </p:grpSpPr>
          <p:sp>
            <p:nvSpPr>
              <p:cNvPr id="32" name="椭圆 31"/>
              <p:cNvSpPr/>
              <p:nvPr/>
            </p:nvSpPr>
            <p:spPr>
              <a:xfrm>
                <a:off x="1579898" y="1556792"/>
                <a:ext cx="2177601" cy="2177601"/>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椭圆 32"/>
              <p:cNvSpPr/>
              <p:nvPr/>
            </p:nvSpPr>
            <p:spPr>
              <a:xfrm>
                <a:off x="1809119" y="1785938"/>
                <a:ext cx="1719159" cy="1719159"/>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36" name="椭圆 35"/>
            <p:cNvSpPr/>
            <p:nvPr/>
          </p:nvSpPr>
          <p:spPr>
            <a:xfrm>
              <a:off x="3231300" y="2533511"/>
              <a:ext cx="1438920" cy="1438920"/>
            </a:xfrm>
            <a:prstGeom prst="ellipse">
              <a:avLst/>
            </a:prstGeom>
            <a:gradFill flip="none" rotWithShape="1">
              <a:gsLst>
                <a:gs pos="0">
                  <a:schemeClr val="bg1">
                    <a:lumMod val="85000"/>
                  </a:schemeClr>
                </a:gs>
                <a:gs pos="100000">
                  <a:schemeClr val="bg1">
                    <a:lumMod val="95000"/>
                  </a:schemeClr>
                </a:gs>
              </a:gsLst>
              <a:path path="circle">
                <a:fillToRect t="100000" r="100000"/>
              </a:path>
              <a:tileRect l="-100000" b="-100000"/>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4000" dirty="0">
                <a:solidFill>
                  <a:schemeClr val="accent6">
                    <a:lumMod val="75000"/>
                  </a:schemeClr>
                </a:solidFill>
                <a:latin typeface="Avant GardeBook" pitchFamily="50" charset="0"/>
                <a:ea typeface="微软雅黑" panose="020B0503020204020204" pitchFamily="34" charset="-122"/>
              </a:endParaRPr>
            </a:p>
          </p:txBody>
        </p:sp>
        <p:sp>
          <p:nvSpPr>
            <p:cNvPr id="38" name="TextBox 37"/>
            <p:cNvSpPr txBox="1"/>
            <p:nvPr/>
          </p:nvSpPr>
          <p:spPr>
            <a:xfrm>
              <a:off x="3615571" y="2899103"/>
              <a:ext cx="670376" cy="707886"/>
            </a:xfrm>
            <a:prstGeom prst="rect">
              <a:avLst/>
            </a:prstGeom>
            <a:noFill/>
          </p:spPr>
          <p:txBody>
            <a:bodyPr wrap="none" rtlCol="0" anchor="ctr">
              <a:spAutoFit/>
            </a:bodyPr>
            <a:lstStyle/>
            <a:p>
              <a:pPr lvl="0" algn="ctr"/>
              <a:r>
                <a:rPr lang="en-US" altLang="zh-CN" sz="4000" dirty="0" smtClean="0">
                  <a:solidFill>
                    <a:srgbClr val="F79646">
                      <a:lumMod val="75000"/>
                    </a:srgbClr>
                  </a:solidFill>
                  <a:latin typeface="Avant GardeBook" pitchFamily="50" charset="0"/>
                  <a:ea typeface="微软雅黑" panose="020B0503020204020204" pitchFamily="34" charset="-122"/>
                </a:rPr>
                <a:t>01</a:t>
              </a:r>
              <a:endParaRPr lang="zh-CN" altLang="en-US" sz="4000" dirty="0">
                <a:solidFill>
                  <a:srgbClr val="F79646">
                    <a:lumMod val="75000"/>
                  </a:srgbClr>
                </a:solidFill>
                <a:latin typeface="Avant GardeBook" pitchFamily="50"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3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7"/>
          <p:cNvSpPr/>
          <p:nvPr/>
        </p:nvSpPr>
        <p:spPr bwMode="auto">
          <a:xfrm>
            <a:off x="5500796" y="1417157"/>
            <a:ext cx="1170173" cy="4480456"/>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bg1">
                <a:lumMod val="6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Oval 8"/>
          <p:cNvSpPr>
            <a:spLocks noChangeArrowheads="1"/>
          </p:cNvSpPr>
          <p:nvPr/>
        </p:nvSpPr>
        <p:spPr bwMode="auto">
          <a:xfrm>
            <a:off x="6125497" y="1632699"/>
            <a:ext cx="1107041" cy="1108954"/>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dirty="0">
                <a:solidFill>
                  <a:prstClr val="white"/>
                </a:solidFill>
                <a:latin typeface="微软雅黑" panose="020B0503020204020204" pitchFamily="34" charset="-122"/>
                <a:ea typeface="微软雅黑" panose="020B0503020204020204" pitchFamily="34" charset="-122"/>
              </a:rPr>
              <a:t>输入</a:t>
            </a:r>
            <a:r>
              <a:rPr lang="zh-CN" altLang="en-US" dirty="0" smtClean="0">
                <a:solidFill>
                  <a:prstClr val="white"/>
                </a:solidFill>
                <a:latin typeface="微软雅黑" panose="020B0503020204020204" pitchFamily="34" charset="-122"/>
                <a:ea typeface="微软雅黑" panose="020B0503020204020204" pitchFamily="34" charset="-122"/>
              </a:rPr>
              <a:t>学历</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2" name="Oval 9"/>
          <p:cNvSpPr>
            <a:spLocks noChangeArrowheads="1"/>
          </p:cNvSpPr>
          <p:nvPr/>
        </p:nvSpPr>
        <p:spPr bwMode="auto">
          <a:xfrm>
            <a:off x="4948947" y="2626868"/>
            <a:ext cx="1107041" cy="1107041"/>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dirty="0">
                <a:solidFill>
                  <a:prstClr val="white"/>
                </a:solidFill>
                <a:latin typeface="微软雅黑" panose="020B0503020204020204" pitchFamily="34" charset="-122"/>
                <a:ea typeface="微软雅黑" panose="020B0503020204020204" pitchFamily="34" charset="-122"/>
              </a:rPr>
              <a:t>输入</a:t>
            </a:r>
            <a:r>
              <a:rPr lang="zh-CN" altLang="en-US" dirty="0" smtClean="0">
                <a:solidFill>
                  <a:prstClr val="white"/>
                </a:solidFill>
                <a:latin typeface="微软雅黑" panose="020B0503020204020204" pitchFamily="34" charset="-122"/>
                <a:ea typeface="微软雅黑" panose="020B0503020204020204" pitchFamily="34" charset="-122"/>
              </a:rPr>
              <a:t>进修</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3" name="Oval 10"/>
          <p:cNvSpPr>
            <a:spLocks noChangeArrowheads="1"/>
          </p:cNvSpPr>
          <p:nvPr/>
        </p:nvSpPr>
        <p:spPr bwMode="auto">
          <a:xfrm>
            <a:off x="6134425" y="3601906"/>
            <a:ext cx="1107041" cy="1108317"/>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取得</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成绩</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Oval 11"/>
          <p:cNvSpPr>
            <a:spLocks noChangeArrowheads="1"/>
          </p:cNvSpPr>
          <p:nvPr/>
        </p:nvSpPr>
        <p:spPr bwMode="auto">
          <a:xfrm>
            <a:off x="4953411" y="4580770"/>
            <a:ext cx="1107679" cy="1107041"/>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dirty="0">
                <a:solidFill>
                  <a:prstClr val="white"/>
                </a:solidFill>
                <a:latin typeface="微软雅黑" panose="020B0503020204020204" pitchFamily="34" charset="-122"/>
                <a:ea typeface="微软雅黑" panose="020B0503020204020204" pitchFamily="34" charset="-122"/>
              </a:rPr>
              <a:t>重要奖</a:t>
            </a:r>
            <a:r>
              <a:rPr lang="zh-CN" altLang="en-US" dirty="0" smtClean="0">
                <a:solidFill>
                  <a:prstClr val="white"/>
                </a:solidFill>
                <a:latin typeface="微软雅黑" panose="020B0503020204020204" pitchFamily="34" charset="-122"/>
                <a:ea typeface="微软雅黑" panose="020B0503020204020204" pitchFamily="34" charset="-122"/>
              </a:rPr>
              <a:t>项</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5" name="Oval 12"/>
          <p:cNvSpPr>
            <a:spLocks noChangeArrowheads="1"/>
          </p:cNvSpPr>
          <p:nvPr/>
        </p:nvSpPr>
        <p:spPr bwMode="auto">
          <a:xfrm>
            <a:off x="5842601" y="1890328"/>
            <a:ext cx="163888" cy="164526"/>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a:p>
        </p:txBody>
      </p:sp>
      <p:sp>
        <p:nvSpPr>
          <p:cNvPr id="16" name="Oval 13"/>
          <p:cNvSpPr>
            <a:spLocks noChangeArrowheads="1"/>
          </p:cNvSpPr>
          <p:nvPr/>
        </p:nvSpPr>
        <p:spPr bwMode="auto">
          <a:xfrm>
            <a:off x="6209914" y="3112155"/>
            <a:ext cx="164526" cy="163888"/>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a:p>
        </p:txBody>
      </p:sp>
      <p:sp>
        <p:nvSpPr>
          <p:cNvPr id="17" name="Oval 14"/>
          <p:cNvSpPr>
            <a:spLocks noChangeArrowheads="1"/>
          </p:cNvSpPr>
          <p:nvPr/>
        </p:nvSpPr>
        <p:spPr bwMode="auto">
          <a:xfrm>
            <a:off x="5833673" y="4034264"/>
            <a:ext cx="163888" cy="163888"/>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a:p>
        </p:txBody>
      </p:sp>
      <p:sp>
        <p:nvSpPr>
          <p:cNvPr id="18" name="Oval 15"/>
          <p:cNvSpPr>
            <a:spLocks noChangeArrowheads="1"/>
          </p:cNvSpPr>
          <p:nvPr/>
        </p:nvSpPr>
        <p:spPr bwMode="auto">
          <a:xfrm>
            <a:off x="6164638" y="5324962"/>
            <a:ext cx="164526" cy="163888"/>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a:p>
        </p:txBody>
      </p:sp>
      <p:sp>
        <p:nvSpPr>
          <p:cNvPr id="19" name="Line 16"/>
          <p:cNvSpPr>
            <a:spLocks noChangeShapeType="1"/>
          </p:cNvSpPr>
          <p:nvPr/>
        </p:nvSpPr>
        <p:spPr bwMode="auto">
          <a:xfrm flipH="1">
            <a:off x="4813996" y="1973229"/>
            <a:ext cx="102860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Line 17"/>
          <p:cNvSpPr>
            <a:spLocks noChangeShapeType="1"/>
          </p:cNvSpPr>
          <p:nvPr/>
        </p:nvSpPr>
        <p:spPr bwMode="auto">
          <a:xfrm flipH="1">
            <a:off x="6374440" y="3193142"/>
            <a:ext cx="1028605"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 name="Line 18"/>
          <p:cNvSpPr>
            <a:spLocks noChangeShapeType="1"/>
          </p:cNvSpPr>
          <p:nvPr/>
        </p:nvSpPr>
        <p:spPr bwMode="auto">
          <a:xfrm flipH="1">
            <a:off x="4377174" y="4116527"/>
            <a:ext cx="145777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 name="Line 19"/>
          <p:cNvSpPr>
            <a:spLocks noChangeShapeType="1"/>
          </p:cNvSpPr>
          <p:nvPr/>
        </p:nvSpPr>
        <p:spPr bwMode="auto">
          <a:xfrm flipH="1">
            <a:off x="6327251" y="5407863"/>
            <a:ext cx="1027329"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 name="TextBox 22"/>
          <p:cNvSpPr txBox="1"/>
          <p:nvPr/>
        </p:nvSpPr>
        <p:spPr>
          <a:xfrm>
            <a:off x="2177674" y="1828810"/>
            <a:ext cx="246625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635815" y="1490160"/>
            <a:ext cx="1008112" cy="285078"/>
          </a:xfrm>
          <a:prstGeom prst="rect">
            <a:avLst/>
          </a:prstGeom>
          <a:noFill/>
        </p:spPr>
        <p:txBody>
          <a:bodyPr wrap="square" tIns="0" bIns="0" rtlCol="0" anchor="t">
            <a:spAutoFit/>
          </a:bodyPr>
          <a:lstStyle/>
          <a:p>
            <a:pPr algn="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时间段</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1</a:t>
            </a:r>
          </a:p>
        </p:txBody>
      </p:sp>
      <p:sp>
        <p:nvSpPr>
          <p:cNvPr id="25" name="TextBox 24"/>
          <p:cNvSpPr txBox="1"/>
          <p:nvPr/>
        </p:nvSpPr>
        <p:spPr>
          <a:xfrm>
            <a:off x="7589393" y="3045382"/>
            <a:ext cx="246625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589393" y="2706732"/>
            <a:ext cx="1008112" cy="285078"/>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时间段</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2</a:t>
            </a:r>
          </a:p>
        </p:txBody>
      </p:sp>
      <p:sp>
        <p:nvSpPr>
          <p:cNvPr id="27" name="TextBox 26"/>
          <p:cNvSpPr txBox="1"/>
          <p:nvPr/>
        </p:nvSpPr>
        <p:spPr>
          <a:xfrm>
            <a:off x="1756745" y="4010367"/>
            <a:ext cx="246625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214886" y="3671717"/>
            <a:ext cx="1008112" cy="285078"/>
          </a:xfrm>
          <a:prstGeom prst="rect">
            <a:avLst/>
          </a:prstGeom>
          <a:noFill/>
        </p:spPr>
        <p:txBody>
          <a:bodyPr wrap="square" tIns="0" bIns="0" rtlCol="0" anchor="t">
            <a:spAutoFit/>
          </a:bodyPr>
          <a:lstStyle/>
          <a:p>
            <a:pPr algn="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时间段</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3</a:t>
            </a:r>
          </a:p>
        </p:txBody>
      </p:sp>
      <p:sp>
        <p:nvSpPr>
          <p:cNvPr id="29" name="TextBox 28"/>
          <p:cNvSpPr txBox="1"/>
          <p:nvPr/>
        </p:nvSpPr>
        <p:spPr>
          <a:xfrm>
            <a:off x="7463358" y="5256783"/>
            <a:ext cx="246625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463358" y="4918133"/>
            <a:ext cx="1008112" cy="285078"/>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时间段</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4</a:t>
            </a:r>
          </a:p>
        </p:txBody>
      </p:sp>
      <p:sp>
        <p:nvSpPr>
          <p:cNvPr id="67" name="TextBox 66"/>
          <p:cNvSpPr txBox="1"/>
          <p:nvPr/>
        </p:nvSpPr>
        <p:spPr>
          <a:xfrm>
            <a:off x="5541208" y="476672"/>
            <a:ext cx="1107996" cy="369332"/>
          </a:xfrm>
          <a:prstGeom prst="rect">
            <a:avLst/>
          </a:prstGeom>
          <a:noFill/>
        </p:spPr>
        <p:txBody>
          <a:bodyPr wrap="none" rtlCol="0">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学习经历</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4000"/>
                                        <p:tgtEl>
                                          <p:spTgt spid="10"/>
                                        </p:tgtEl>
                                      </p:cBhvr>
                                    </p:animEffect>
                                  </p:childTnLst>
                                </p:cTn>
                              </p:par>
                              <p:par>
                                <p:cTn id="8" presetID="49" presetClass="entr" presetSubtype="0" decel="10000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 calcmode="lin" valueType="num">
                                      <p:cBhvr>
                                        <p:cTn id="12" dur="500" fill="hold"/>
                                        <p:tgtEl>
                                          <p:spTgt spid="11"/>
                                        </p:tgtEl>
                                        <p:attrNameLst>
                                          <p:attrName>style.rotation</p:attrName>
                                        </p:attrNameLst>
                                      </p:cBhvr>
                                      <p:tavLst>
                                        <p:tav tm="0">
                                          <p:val>
                                            <p:fltVal val="360"/>
                                          </p:val>
                                        </p:tav>
                                        <p:tav tm="100000">
                                          <p:val>
                                            <p:fltVal val="0"/>
                                          </p:val>
                                        </p:tav>
                                      </p:tavLst>
                                    </p:anim>
                                    <p:animEffect transition="in" filter="fade">
                                      <p:cBhvr>
                                        <p:cTn id="13" dur="500"/>
                                        <p:tgtEl>
                                          <p:spTgt spid="1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22" presetClass="entr" presetSubtype="2" fill="hold" grpId="0" nodeType="withEffect">
                                  <p:stCondLst>
                                    <p:cond delay="50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par>
                                <p:cTn id="20" presetID="12" presetClass="entr" presetSubtype="2" fill="hold" grpId="0" nodeType="withEffect">
                                  <p:stCondLst>
                                    <p:cond delay="100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ppt_x</p:attrName>
                                        </p:attrNameLst>
                                      </p:cBhvr>
                                      <p:tavLst>
                                        <p:tav tm="0">
                                          <p:val>
                                            <p:strVal val="#ppt_x+#ppt_w*1.125000"/>
                                          </p:val>
                                        </p:tav>
                                        <p:tav tm="100000">
                                          <p:val>
                                            <p:strVal val="#ppt_x"/>
                                          </p:val>
                                        </p:tav>
                                      </p:tavLst>
                                    </p:anim>
                                    <p:animEffect transition="in" filter="wipe(left)">
                                      <p:cBhvr>
                                        <p:cTn id="23" dur="500"/>
                                        <p:tgtEl>
                                          <p:spTgt spid="24"/>
                                        </p:tgtEl>
                                      </p:cBhvr>
                                    </p:animEffect>
                                  </p:childTnLst>
                                </p:cTn>
                              </p:par>
                              <p:par>
                                <p:cTn id="24" presetID="12" presetClass="entr" presetSubtype="2"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p:tgtEl>
                                          <p:spTgt spid="23"/>
                                        </p:tgtEl>
                                        <p:attrNameLst>
                                          <p:attrName>ppt_x</p:attrName>
                                        </p:attrNameLst>
                                      </p:cBhvr>
                                      <p:tavLst>
                                        <p:tav tm="0">
                                          <p:val>
                                            <p:strVal val="#ppt_x+#ppt_w*1.125000"/>
                                          </p:val>
                                        </p:tav>
                                        <p:tav tm="100000">
                                          <p:val>
                                            <p:strVal val="#ppt_x"/>
                                          </p:val>
                                        </p:tav>
                                      </p:tavLst>
                                    </p:anim>
                                    <p:animEffect transition="in" filter="wipe(left)">
                                      <p:cBhvr>
                                        <p:cTn id="27" dur="500"/>
                                        <p:tgtEl>
                                          <p:spTgt spid="23"/>
                                        </p:tgtEl>
                                      </p:cBhvr>
                                    </p:animEffect>
                                  </p:childTnLst>
                                </p:cTn>
                              </p:par>
                              <p:par>
                                <p:cTn id="28" presetID="49" presetClass="entr" presetSubtype="0" decel="100000" fill="hold" grpId="0" nodeType="withEffect">
                                  <p:stCondLst>
                                    <p:cond delay="150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 calcmode="lin" valueType="num">
                                      <p:cBhvr>
                                        <p:cTn id="32" dur="500" fill="hold"/>
                                        <p:tgtEl>
                                          <p:spTgt spid="12"/>
                                        </p:tgtEl>
                                        <p:attrNameLst>
                                          <p:attrName>style.rotation</p:attrName>
                                        </p:attrNameLst>
                                      </p:cBhvr>
                                      <p:tavLst>
                                        <p:tav tm="0">
                                          <p:val>
                                            <p:fltVal val="360"/>
                                          </p:val>
                                        </p:tav>
                                        <p:tav tm="100000">
                                          <p:val>
                                            <p:fltVal val="0"/>
                                          </p:val>
                                        </p:tav>
                                      </p:tavLst>
                                    </p:anim>
                                    <p:animEffect transition="in" filter="fade">
                                      <p:cBhvr>
                                        <p:cTn id="33" dur="500"/>
                                        <p:tgtEl>
                                          <p:spTgt spid="12"/>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22" presetClass="entr" presetSubtype="8" fill="hold" grpId="0" nodeType="withEffect">
                                  <p:stCondLst>
                                    <p:cond delay="150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12" presetClass="entr" presetSubtype="8" fill="hold" grpId="0" nodeType="withEffect">
                                  <p:stCondLst>
                                    <p:cond delay="200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right)">
                                      <p:cBhvr>
                                        <p:cTn id="43" dur="500"/>
                                        <p:tgtEl>
                                          <p:spTgt spid="26"/>
                                        </p:tgtEl>
                                      </p:cBhvr>
                                    </p:animEffect>
                                  </p:childTnLst>
                                </p:cTn>
                              </p:par>
                              <p:par>
                                <p:cTn id="44" presetID="12" presetClass="entr" presetSubtype="8" fill="hold" grpId="0" nodeType="withEffect">
                                  <p:stCondLst>
                                    <p:cond delay="200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p:tgtEl>
                                          <p:spTgt spid="25"/>
                                        </p:tgtEl>
                                        <p:attrNameLst>
                                          <p:attrName>ppt_x</p:attrName>
                                        </p:attrNameLst>
                                      </p:cBhvr>
                                      <p:tavLst>
                                        <p:tav tm="0">
                                          <p:val>
                                            <p:strVal val="#ppt_x-#ppt_w*1.125000"/>
                                          </p:val>
                                        </p:tav>
                                        <p:tav tm="100000">
                                          <p:val>
                                            <p:strVal val="#ppt_x"/>
                                          </p:val>
                                        </p:tav>
                                      </p:tavLst>
                                    </p:anim>
                                    <p:animEffect transition="in" filter="wipe(right)">
                                      <p:cBhvr>
                                        <p:cTn id="47" dur="500"/>
                                        <p:tgtEl>
                                          <p:spTgt spid="25"/>
                                        </p:tgtEl>
                                      </p:cBhvr>
                                    </p:animEffect>
                                  </p:childTnLst>
                                </p:cTn>
                              </p:par>
                              <p:par>
                                <p:cTn id="48" presetID="49" presetClass="entr" presetSubtype="0" decel="100000" fill="hold" grpId="0" nodeType="withEffect">
                                  <p:stCondLst>
                                    <p:cond delay="250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par>
                                <p:cTn id="54" presetID="10" presetClass="entr" presetSubtype="0" fill="hold" grpId="0" nodeType="withEffect">
                                  <p:stCondLst>
                                    <p:cond delay="250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22" presetClass="entr" presetSubtype="2" fill="hold" grpId="0" nodeType="withEffect">
                                  <p:stCondLst>
                                    <p:cond delay="250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500"/>
                                        <p:tgtEl>
                                          <p:spTgt spid="21"/>
                                        </p:tgtEl>
                                      </p:cBhvr>
                                    </p:animEffect>
                                  </p:childTnLst>
                                </p:cTn>
                              </p:par>
                              <p:par>
                                <p:cTn id="60" presetID="12" presetClass="entr" presetSubtype="2" fill="hold" grpId="0" nodeType="withEffect">
                                  <p:stCondLst>
                                    <p:cond delay="300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p:tgtEl>
                                          <p:spTgt spid="28"/>
                                        </p:tgtEl>
                                        <p:attrNameLst>
                                          <p:attrName>ppt_x</p:attrName>
                                        </p:attrNameLst>
                                      </p:cBhvr>
                                      <p:tavLst>
                                        <p:tav tm="0">
                                          <p:val>
                                            <p:strVal val="#ppt_x+#ppt_w*1.125000"/>
                                          </p:val>
                                        </p:tav>
                                        <p:tav tm="100000">
                                          <p:val>
                                            <p:strVal val="#ppt_x"/>
                                          </p:val>
                                        </p:tav>
                                      </p:tavLst>
                                    </p:anim>
                                    <p:animEffect transition="in" filter="wipe(left)">
                                      <p:cBhvr>
                                        <p:cTn id="63" dur="500"/>
                                        <p:tgtEl>
                                          <p:spTgt spid="28"/>
                                        </p:tgtEl>
                                      </p:cBhvr>
                                    </p:animEffect>
                                  </p:childTnLst>
                                </p:cTn>
                              </p:par>
                              <p:par>
                                <p:cTn id="64" presetID="12" presetClass="entr" presetSubtype="2" fill="hold" grpId="0" nodeType="withEffect">
                                  <p:stCondLst>
                                    <p:cond delay="300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p:tgtEl>
                                          <p:spTgt spid="27"/>
                                        </p:tgtEl>
                                        <p:attrNameLst>
                                          <p:attrName>ppt_x</p:attrName>
                                        </p:attrNameLst>
                                      </p:cBhvr>
                                      <p:tavLst>
                                        <p:tav tm="0">
                                          <p:val>
                                            <p:strVal val="#ppt_x+#ppt_w*1.125000"/>
                                          </p:val>
                                        </p:tav>
                                        <p:tav tm="100000">
                                          <p:val>
                                            <p:strVal val="#ppt_x"/>
                                          </p:val>
                                        </p:tav>
                                      </p:tavLst>
                                    </p:anim>
                                    <p:animEffect transition="in" filter="wipe(left)">
                                      <p:cBhvr>
                                        <p:cTn id="67" dur="500"/>
                                        <p:tgtEl>
                                          <p:spTgt spid="27"/>
                                        </p:tgtEl>
                                      </p:cBhvr>
                                    </p:animEffect>
                                  </p:childTnLst>
                                </p:cTn>
                              </p:par>
                              <p:par>
                                <p:cTn id="68" presetID="49" presetClass="entr" presetSubtype="0" decel="100000" fill="hold" grpId="0" nodeType="withEffect">
                                  <p:stCondLst>
                                    <p:cond delay="350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 calcmode="lin" valueType="num">
                                      <p:cBhvr>
                                        <p:cTn id="72" dur="500" fill="hold"/>
                                        <p:tgtEl>
                                          <p:spTgt spid="14"/>
                                        </p:tgtEl>
                                        <p:attrNameLst>
                                          <p:attrName>style.rotation</p:attrName>
                                        </p:attrNameLst>
                                      </p:cBhvr>
                                      <p:tavLst>
                                        <p:tav tm="0">
                                          <p:val>
                                            <p:fltVal val="360"/>
                                          </p:val>
                                        </p:tav>
                                        <p:tav tm="100000">
                                          <p:val>
                                            <p:fltVal val="0"/>
                                          </p:val>
                                        </p:tav>
                                      </p:tavLst>
                                    </p:anim>
                                    <p:animEffect transition="in" filter="fade">
                                      <p:cBhvr>
                                        <p:cTn id="73" dur="500"/>
                                        <p:tgtEl>
                                          <p:spTgt spid="14"/>
                                        </p:tgtEl>
                                      </p:cBhvr>
                                    </p:animEffect>
                                  </p:childTnLst>
                                </p:cTn>
                              </p:par>
                              <p:par>
                                <p:cTn id="74" presetID="10" presetClass="entr" presetSubtype="0" fill="hold" grpId="0" nodeType="withEffect">
                                  <p:stCondLst>
                                    <p:cond delay="350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par>
                                <p:cTn id="77" presetID="22" presetClass="entr" presetSubtype="8" fill="hold" grpId="0" nodeType="withEffect">
                                  <p:stCondLst>
                                    <p:cond delay="350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par>
                                <p:cTn id="80" presetID="12" presetClass="entr" presetSubtype="8" fill="hold" grpId="0" nodeType="withEffect">
                                  <p:stCondLst>
                                    <p:cond delay="4000"/>
                                  </p:stCondLst>
                                  <p:childTnLst>
                                    <p:set>
                                      <p:cBhvr>
                                        <p:cTn id="81" dur="1" fill="hold">
                                          <p:stCondLst>
                                            <p:cond delay="0"/>
                                          </p:stCondLst>
                                        </p:cTn>
                                        <p:tgtEl>
                                          <p:spTgt spid="31"/>
                                        </p:tgtEl>
                                        <p:attrNameLst>
                                          <p:attrName>style.visibility</p:attrName>
                                        </p:attrNameLst>
                                      </p:cBhvr>
                                      <p:to>
                                        <p:strVal val="visible"/>
                                      </p:to>
                                    </p:set>
                                    <p:anim calcmode="lin" valueType="num">
                                      <p:cBhvr additive="base">
                                        <p:cTn id="82" dur="500"/>
                                        <p:tgtEl>
                                          <p:spTgt spid="31"/>
                                        </p:tgtEl>
                                        <p:attrNameLst>
                                          <p:attrName>ppt_x</p:attrName>
                                        </p:attrNameLst>
                                      </p:cBhvr>
                                      <p:tavLst>
                                        <p:tav tm="0">
                                          <p:val>
                                            <p:strVal val="#ppt_x-#ppt_w*1.125000"/>
                                          </p:val>
                                        </p:tav>
                                        <p:tav tm="100000">
                                          <p:val>
                                            <p:strVal val="#ppt_x"/>
                                          </p:val>
                                        </p:tav>
                                      </p:tavLst>
                                    </p:anim>
                                    <p:animEffect transition="in" filter="wipe(right)">
                                      <p:cBhvr>
                                        <p:cTn id="83" dur="500"/>
                                        <p:tgtEl>
                                          <p:spTgt spid="31"/>
                                        </p:tgtEl>
                                      </p:cBhvr>
                                    </p:animEffect>
                                  </p:childTnLst>
                                </p:cTn>
                              </p:par>
                              <p:par>
                                <p:cTn id="84" presetID="12" presetClass="entr" presetSubtype="8" fill="hold" grpId="0" nodeType="withEffect">
                                  <p:stCondLst>
                                    <p:cond delay="400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p:tgtEl>
                                          <p:spTgt spid="29"/>
                                        </p:tgtEl>
                                        <p:attrNameLst>
                                          <p:attrName>ppt_x</p:attrName>
                                        </p:attrNameLst>
                                      </p:cBhvr>
                                      <p:tavLst>
                                        <p:tav tm="0">
                                          <p:val>
                                            <p:strVal val="#ppt_x-#ppt_w*1.125000"/>
                                          </p:val>
                                        </p:tav>
                                        <p:tav tm="100000">
                                          <p:val>
                                            <p:strVal val="#ppt_x"/>
                                          </p:val>
                                        </p:tav>
                                      </p:tavLst>
                                    </p:anim>
                                    <p:animEffect transition="in" filter="wipe(righ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782484"/>
            <a:ext cx="12190413"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720720" y="3422444"/>
            <a:ext cx="792088" cy="792088"/>
          </a:xfrm>
          <a:prstGeom prst="ellipse">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tx1">
                  <a:lumMod val="50000"/>
                  <a:lumOff val="50000"/>
                </a:schemeClr>
              </a:solidFill>
              <a:latin typeface="Avant GardeBook" pitchFamily="50" charset="0"/>
              <a:ea typeface="微软雅黑" panose="020B0503020204020204" pitchFamily="34" charset="-122"/>
            </a:endParaRPr>
          </a:p>
        </p:txBody>
      </p:sp>
      <p:sp>
        <p:nvSpPr>
          <p:cNvPr id="4" name="椭圆 3"/>
          <p:cNvSpPr/>
          <p:nvPr/>
        </p:nvSpPr>
        <p:spPr>
          <a:xfrm>
            <a:off x="1893989" y="3595713"/>
            <a:ext cx="445550" cy="445550"/>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9525">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latin typeface="Avant GardeBook" pitchFamily="50" charset="0"/>
              <a:ea typeface="微软雅黑" panose="020B0503020204020204" pitchFamily="34" charset="-122"/>
            </a:endParaRPr>
          </a:p>
        </p:txBody>
      </p:sp>
      <p:sp>
        <p:nvSpPr>
          <p:cNvPr id="8" name="椭圆 7"/>
          <p:cNvSpPr/>
          <p:nvPr/>
        </p:nvSpPr>
        <p:spPr>
          <a:xfrm>
            <a:off x="3709941" y="3422444"/>
            <a:ext cx="792088" cy="792088"/>
          </a:xfrm>
          <a:prstGeom prst="ellipse">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tx1">
                  <a:lumMod val="50000"/>
                  <a:lumOff val="50000"/>
                </a:schemeClr>
              </a:solidFill>
              <a:latin typeface="Avant GardeBook" pitchFamily="50" charset="0"/>
              <a:ea typeface="微软雅黑" panose="020B0503020204020204" pitchFamily="34" charset="-122"/>
            </a:endParaRPr>
          </a:p>
        </p:txBody>
      </p:sp>
      <p:sp>
        <p:nvSpPr>
          <p:cNvPr id="9" name="椭圆 8"/>
          <p:cNvSpPr/>
          <p:nvPr/>
        </p:nvSpPr>
        <p:spPr>
          <a:xfrm>
            <a:off x="3883210" y="3595713"/>
            <a:ext cx="445550" cy="445550"/>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9525">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latin typeface="Avant GardeBook" pitchFamily="50" charset="0"/>
              <a:ea typeface="微软雅黑" panose="020B0503020204020204" pitchFamily="34" charset="-122"/>
            </a:endParaRPr>
          </a:p>
        </p:txBody>
      </p:sp>
      <p:sp>
        <p:nvSpPr>
          <p:cNvPr id="11" name="椭圆 10"/>
          <p:cNvSpPr/>
          <p:nvPr/>
        </p:nvSpPr>
        <p:spPr>
          <a:xfrm>
            <a:off x="5699162" y="3422444"/>
            <a:ext cx="792088" cy="792088"/>
          </a:xfrm>
          <a:prstGeom prst="ellipse">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tx1">
                  <a:lumMod val="50000"/>
                  <a:lumOff val="50000"/>
                </a:schemeClr>
              </a:solidFill>
              <a:latin typeface="Avant GardeBook" pitchFamily="50" charset="0"/>
              <a:ea typeface="微软雅黑" panose="020B0503020204020204" pitchFamily="34" charset="-122"/>
            </a:endParaRPr>
          </a:p>
        </p:txBody>
      </p:sp>
      <p:sp>
        <p:nvSpPr>
          <p:cNvPr id="12" name="椭圆 11"/>
          <p:cNvSpPr/>
          <p:nvPr/>
        </p:nvSpPr>
        <p:spPr>
          <a:xfrm>
            <a:off x="5872431" y="3595713"/>
            <a:ext cx="445550" cy="445550"/>
          </a:xfrm>
          <a:prstGeom prst="ellipse">
            <a:avLst/>
          </a:prstGeom>
          <a:gradFill flip="none" rotWithShape="1">
            <a:gsLst>
              <a:gs pos="0">
                <a:srgbClr val="CC6016"/>
              </a:gs>
              <a:gs pos="33000">
                <a:schemeClr val="accent6">
                  <a:lumMod val="75000"/>
                </a:schemeClr>
              </a:gs>
              <a:gs pos="100000">
                <a:srgbClr val="F3A875"/>
              </a:gs>
            </a:gsLst>
            <a:lin ang="16200000" scaled="0"/>
            <a:tileRect/>
          </a:gradFill>
          <a:ln w="9525">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solidFill>
              <a:latin typeface="Avant GardeBook" pitchFamily="50" charset="0"/>
              <a:ea typeface="微软雅黑" panose="020B0503020204020204" pitchFamily="34" charset="-122"/>
            </a:endParaRPr>
          </a:p>
        </p:txBody>
      </p:sp>
      <p:sp>
        <p:nvSpPr>
          <p:cNvPr id="14" name="椭圆 13"/>
          <p:cNvSpPr/>
          <p:nvPr/>
        </p:nvSpPr>
        <p:spPr>
          <a:xfrm>
            <a:off x="7688383" y="3422444"/>
            <a:ext cx="792088" cy="792088"/>
          </a:xfrm>
          <a:prstGeom prst="ellipse">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tx1">
                  <a:lumMod val="50000"/>
                  <a:lumOff val="50000"/>
                </a:schemeClr>
              </a:solidFill>
              <a:latin typeface="Avant GardeBook" pitchFamily="50" charset="0"/>
              <a:ea typeface="微软雅黑" panose="020B0503020204020204" pitchFamily="34" charset="-122"/>
            </a:endParaRPr>
          </a:p>
        </p:txBody>
      </p:sp>
      <p:sp>
        <p:nvSpPr>
          <p:cNvPr id="15" name="椭圆 14"/>
          <p:cNvSpPr/>
          <p:nvPr/>
        </p:nvSpPr>
        <p:spPr>
          <a:xfrm>
            <a:off x="7861652" y="3595713"/>
            <a:ext cx="445550" cy="445550"/>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9525">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latin typeface="Avant GardeBook" pitchFamily="50" charset="0"/>
              <a:ea typeface="微软雅黑" panose="020B0503020204020204" pitchFamily="34" charset="-122"/>
            </a:endParaRPr>
          </a:p>
        </p:txBody>
      </p:sp>
      <p:sp>
        <p:nvSpPr>
          <p:cNvPr id="17" name="椭圆 16"/>
          <p:cNvSpPr/>
          <p:nvPr/>
        </p:nvSpPr>
        <p:spPr>
          <a:xfrm>
            <a:off x="9677604" y="3422444"/>
            <a:ext cx="792088" cy="792088"/>
          </a:xfrm>
          <a:prstGeom prst="ellipse">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tx1">
                  <a:lumMod val="50000"/>
                  <a:lumOff val="50000"/>
                </a:schemeClr>
              </a:solidFill>
              <a:latin typeface="Avant GardeBook" pitchFamily="50" charset="0"/>
              <a:ea typeface="微软雅黑" panose="020B0503020204020204" pitchFamily="34" charset="-122"/>
            </a:endParaRPr>
          </a:p>
        </p:txBody>
      </p:sp>
      <p:sp>
        <p:nvSpPr>
          <p:cNvPr id="18" name="椭圆 17"/>
          <p:cNvSpPr/>
          <p:nvPr/>
        </p:nvSpPr>
        <p:spPr>
          <a:xfrm>
            <a:off x="9850873" y="3595713"/>
            <a:ext cx="445550" cy="445550"/>
          </a:xfrm>
          <a:prstGeom prst="ellipse">
            <a:avLst/>
          </a:prstGeom>
          <a:gradFill flip="none" rotWithShape="1">
            <a:gsLst>
              <a:gs pos="0">
                <a:srgbClr val="CC6016"/>
              </a:gs>
              <a:gs pos="33000">
                <a:schemeClr val="accent6">
                  <a:lumMod val="75000"/>
                </a:schemeClr>
              </a:gs>
              <a:gs pos="100000">
                <a:srgbClr val="F3A875"/>
              </a:gs>
            </a:gsLst>
            <a:lin ang="16200000" scaled="0"/>
            <a:tileRect/>
          </a:gradFill>
          <a:ln w="9525">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solidFill>
              <a:latin typeface="Avant GardeBook" pitchFamily="50" charset="0"/>
              <a:ea typeface="微软雅黑" panose="020B0503020204020204" pitchFamily="34" charset="-122"/>
            </a:endParaRPr>
          </a:p>
        </p:txBody>
      </p:sp>
      <p:sp>
        <p:nvSpPr>
          <p:cNvPr id="23" name="圆角矩形标注 22"/>
          <p:cNvSpPr/>
          <p:nvPr/>
        </p:nvSpPr>
        <p:spPr>
          <a:xfrm>
            <a:off x="1036644" y="1844824"/>
            <a:ext cx="2160240" cy="1224136"/>
          </a:xfrm>
          <a:prstGeom prst="wedgeRoundRectCallout">
            <a:avLst>
              <a:gd name="adj1" fmla="val -609"/>
              <a:gd name="adj2" fmla="val 62500"/>
              <a:gd name="adj3" fmla="val 16667"/>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2010</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3</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月</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某某公司担任某某职位，团队进行某某项目，取得的成果。</a:t>
            </a:r>
            <a:endParaRPr lang="zh-CN" altLang="en-US" sz="1000" dirty="0">
              <a:solidFill>
                <a:prstClr val="black">
                  <a:lumMod val="65000"/>
                  <a:lumOff val="35000"/>
                </a:prstClr>
              </a:solidFill>
              <a:latin typeface="Avant GardeBook" pitchFamily="50" charset="0"/>
              <a:ea typeface="微软雅黑" panose="020B0503020204020204" pitchFamily="34" charset="-122"/>
            </a:endParaRPr>
          </a:p>
        </p:txBody>
      </p:sp>
      <p:sp>
        <p:nvSpPr>
          <p:cNvPr id="24" name="圆角矩形标注 23"/>
          <p:cNvSpPr/>
          <p:nvPr/>
        </p:nvSpPr>
        <p:spPr>
          <a:xfrm>
            <a:off x="3025865" y="4574572"/>
            <a:ext cx="2160240" cy="1224136"/>
          </a:xfrm>
          <a:prstGeom prst="wedgeRoundRectCallout">
            <a:avLst>
              <a:gd name="adj1" fmla="val -1550"/>
              <a:gd name="adj2" fmla="val -59506"/>
              <a:gd name="adj3" fmla="val 16667"/>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smtClean="0">
                <a:solidFill>
                  <a:prstClr val="black">
                    <a:lumMod val="65000"/>
                    <a:lumOff val="35000"/>
                  </a:prstClr>
                </a:solidFill>
                <a:latin typeface="微软雅黑" panose="020B0503020204020204" pitchFamily="34" charset="-122"/>
                <a:ea typeface="微软雅黑" panose="020B0503020204020204" pitchFamily="34" charset="-122"/>
              </a:rPr>
              <a:t>2013</a:t>
            </a:r>
            <a:r>
              <a:rPr lang="zh-CN" altLang="en-US" dirty="0" smtClean="0">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5</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月</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某某公司担任某某职位，团队进行某某项目，取得的成果。</a:t>
            </a:r>
            <a:endParaRPr lang="zh-CN" altLang="en-US" sz="1000" dirty="0">
              <a:solidFill>
                <a:prstClr val="black">
                  <a:lumMod val="65000"/>
                  <a:lumOff val="35000"/>
                </a:prstClr>
              </a:solidFill>
              <a:latin typeface="Avant GardeBook" pitchFamily="50" charset="0"/>
              <a:ea typeface="微软雅黑" panose="020B0503020204020204" pitchFamily="34" charset="-122"/>
            </a:endParaRPr>
          </a:p>
        </p:txBody>
      </p:sp>
      <p:sp>
        <p:nvSpPr>
          <p:cNvPr id="25" name="圆角矩形标注 24"/>
          <p:cNvSpPr/>
          <p:nvPr/>
        </p:nvSpPr>
        <p:spPr>
          <a:xfrm>
            <a:off x="5015086" y="1844824"/>
            <a:ext cx="2160240" cy="1224136"/>
          </a:xfrm>
          <a:prstGeom prst="wedgeRoundRectCallout">
            <a:avLst>
              <a:gd name="adj1" fmla="val -609"/>
              <a:gd name="adj2" fmla="val 62500"/>
              <a:gd name="adj3" fmla="val 16667"/>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smtClean="0">
                <a:solidFill>
                  <a:prstClr val="black">
                    <a:lumMod val="65000"/>
                    <a:lumOff val="35000"/>
                  </a:prstClr>
                </a:solidFill>
                <a:latin typeface="微软雅黑" panose="020B0503020204020204" pitchFamily="34" charset="-122"/>
                <a:ea typeface="微软雅黑" panose="020B0503020204020204" pitchFamily="34" charset="-122"/>
              </a:rPr>
              <a:t>2015</a:t>
            </a:r>
            <a:r>
              <a:rPr lang="zh-CN" altLang="en-US" dirty="0" smtClean="0">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8</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月</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某某公司担任某某职位，团队进行某某项目，取得的成果。</a:t>
            </a:r>
            <a:endParaRPr lang="zh-CN" altLang="en-US" sz="1000" dirty="0">
              <a:solidFill>
                <a:prstClr val="black">
                  <a:lumMod val="65000"/>
                  <a:lumOff val="35000"/>
                </a:prstClr>
              </a:solidFill>
              <a:latin typeface="Avant GardeBook" pitchFamily="50" charset="0"/>
              <a:ea typeface="微软雅黑" panose="020B0503020204020204" pitchFamily="34" charset="-122"/>
            </a:endParaRPr>
          </a:p>
        </p:txBody>
      </p:sp>
      <p:sp>
        <p:nvSpPr>
          <p:cNvPr id="26" name="圆角矩形标注 25"/>
          <p:cNvSpPr/>
          <p:nvPr/>
        </p:nvSpPr>
        <p:spPr>
          <a:xfrm>
            <a:off x="7004307" y="4574572"/>
            <a:ext cx="2160240" cy="1224136"/>
          </a:xfrm>
          <a:prstGeom prst="wedgeRoundRectCallout">
            <a:avLst>
              <a:gd name="adj1" fmla="val -1550"/>
              <a:gd name="adj2" fmla="val -59506"/>
              <a:gd name="adj3" fmla="val 16667"/>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smtClean="0">
                <a:solidFill>
                  <a:prstClr val="black">
                    <a:lumMod val="65000"/>
                    <a:lumOff val="35000"/>
                  </a:prstClr>
                </a:solidFill>
                <a:latin typeface="微软雅黑" panose="020B0503020204020204" pitchFamily="34" charset="-122"/>
                <a:ea typeface="微软雅黑" panose="020B0503020204020204" pitchFamily="34" charset="-122"/>
              </a:rPr>
              <a:t>2018</a:t>
            </a:r>
            <a:r>
              <a:rPr lang="zh-CN" altLang="en-US" dirty="0" smtClean="0">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10</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月</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某某公司担任某某职位，团队进行某某项目，取得的成果。</a:t>
            </a:r>
            <a:endParaRPr lang="zh-CN" altLang="en-US" sz="1000" dirty="0">
              <a:solidFill>
                <a:prstClr val="black">
                  <a:lumMod val="65000"/>
                  <a:lumOff val="35000"/>
                </a:prstClr>
              </a:solidFill>
              <a:latin typeface="Avant GardeBook" pitchFamily="50" charset="0"/>
              <a:ea typeface="微软雅黑" panose="020B0503020204020204" pitchFamily="34" charset="-122"/>
            </a:endParaRPr>
          </a:p>
        </p:txBody>
      </p:sp>
      <p:sp>
        <p:nvSpPr>
          <p:cNvPr id="27" name="圆角矩形标注 26"/>
          <p:cNvSpPr/>
          <p:nvPr/>
        </p:nvSpPr>
        <p:spPr>
          <a:xfrm>
            <a:off x="8993528" y="1844824"/>
            <a:ext cx="2160240" cy="1224136"/>
          </a:xfrm>
          <a:prstGeom prst="wedgeRoundRectCallout">
            <a:avLst>
              <a:gd name="adj1" fmla="val -609"/>
              <a:gd name="adj2" fmla="val 62500"/>
              <a:gd name="adj3" fmla="val 16667"/>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smtClean="0">
                <a:solidFill>
                  <a:prstClr val="black">
                    <a:lumMod val="65000"/>
                    <a:lumOff val="35000"/>
                  </a:prstClr>
                </a:solidFill>
                <a:latin typeface="微软雅黑" panose="020B0503020204020204" pitchFamily="34" charset="-122"/>
                <a:ea typeface="微软雅黑" panose="020B0503020204020204" pitchFamily="34" charset="-122"/>
              </a:rPr>
              <a:t>20XX</a:t>
            </a:r>
            <a:r>
              <a:rPr lang="zh-CN" altLang="en-US" dirty="0" smtClean="0">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9</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月</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某某公司担任某某职位，团队进行某某项目，取得的成果。</a:t>
            </a:r>
            <a:endParaRPr lang="zh-CN" altLang="en-US" sz="1000" dirty="0">
              <a:solidFill>
                <a:prstClr val="black">
                  <a:lumMod val="65000"/>
                  <a:lumOff val="35000"/>
                </a:prstClr>
              </a:solidFill>
              <a:latin typeface="Avant GardeBook" pitchFamily="50" charset="0"/>
              <a:ea typeface="微软雅黑" panose="020B0503020204020204" pitchFamily="34" charset="-122"/>
            </a:endParaRPr>
          </a:p>
        </p:txBody>
      </p:sp>
      <p:sp>
        <p:nvSpPr>
          <p:cNvPr id="28" name="TextBox 27"/>
          <p:cNvSpPr txBox="1"/>
          <p:nvPr/>
        </p:nvSpPr>
        <p:spPr>
          <a:xfrm>
            <a:off x="5541208" y="476672"/>
            <a:ext cx="1107996" cy="369332"/>
          </a:xfrm>
          <a:prstGeom prst="rect">
            <a:avLst/>
          </a:prstGeom>
          <a:noFill/>
        </p:spPr>
        <p:txBody>
          <a:bodyPr wrap="none" rtlCol="0">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工作经历</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4/3*#ppt_w"/>
                                          </p:val>
                                        </p:tav>
                                        <p:tav tm="100000">
                                          <p:val>
                                            <p:strVal val="#ppt_w"/>
                                          </p:val>
                                        </p:tav>
                                      </p:tavLst>
                                    </p:anim>
                                    <p:anim calcmode="lin" valueType="num">
                                      <p:cBhvr>
                                        <p:cTn id="12" dur="500" fill="hold"/>
                                        <p:tgtEl>
                                          <p:spTgt spid="3"/>
                                        </p:tgtEl>
                                        <p:attrNameLst>
                                          <p:attrName>ppt_h</p:attrName>
                                        </p:attrNameLst>
                                      </p:cBhvr>
                                      <p:tavLst>
                                        <p:tav tm="0">
                                          <p:val>
                                            <p:strVal val="4/3*#ppt_h"/>
                                          </p:val>
                                        </p:tav>
                                        <p:tav tm="100000">
                                          <p:val>
                                            <p:strVal val="#ppt_h"/>
                                          </p:val>
                                        </p:tav>
                                      </p:tavLst>
                                    </p:anim>
                                  </p:childTnLst>
                                </p:cTn>
                              </p:par>
                              <p:par>
                                <p:cTn id="13" presetID="23" presetClass="entr" presetSubtype="27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strVal val="2/3*#ppt_w"/>
                                          </p:val>
                                        </p:tav>
                                        <p:tav tm="100000">
                                          <p:val>
                                            <p:strVal val="#ppt_w"/>
                                          </p:val>
                                        </p:tav>
                                      </p:tavLst>
                                    </p:anim>
                                    <p:anim calcmode="lin" valueType="num">
                                      <p:cBhvr>
                                        <p:cTn id="16" dur="500" fill="hold"/>
                                        <p:tgtEl>
                                          <p:spTgt spid="4"/>
                                        </p:tgtEl>
                                        <p:attrNameLst>
                                          <p:attrName>ppt_h</p:attrName>
                                        </p:attrNameLst>
                                      </p:cBhvr>
                                      <p:tavLst>
                                        <p:tav tm="0">
                                          <p:val>
                                            <p:strVal val="2/3*#ppt_h"/>
                                          </p:val>
                                        </p:tav>
                                        <p:tav tm="100000">
                                          <p:val>
                                            <p:strVal val="#ppt_h"/>
                                          </p:val>
                                        </p:tav>
                                      </p:tavLst>
                                    </p:anim>
                                  </p:childTnLst>
                                </p:cTn>
                              </p:par>
                              <p:par>
                                <p:cTn id="17" presetID="23" presetClass="entr" presetSubtype="288" fill="hold" grpId="0"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strVal val="4/3*#ppt_w"/>
                                          </p:val>
                                        </p:tav>
                                        <p:tav tm="100000">
                                          <p:val>
                                            <p:strVal val="#ppt_w"/>
                                          </p:val>
                                        </p:tav>
                                      </p:tavLst>
                                    </p:anim>
                                    <p:anim calcmode="lin" valueType="num">
                                      <p:cBhvr>
                                        <p:cTn id="20" dur="500" fill="hold"/>
                                        <p:tgtEl>
                                          <p:spTgt spid="8"/>
                                        </p:tgtEl>
                                        <p:attrNameLst>
                                          <p:attrName>ppt_h</p:attrName>
                                        </p:attrNameLst>
                                      </p:cBhvr>
                                      <p:tavLst>
                                        <p:tav tm="0">
                                          <p:val>
                                            <p:strVal val="4/3*#ppt_h"/>
                                          </p:val>
                                        </p:tav>
                                        <p:tav tm="100000">
                                          <p:val>
                                            <p:strVal val="#ppt_h"/>
                                          </p:val>
                                        </p:tav>
                                      </p:tavLst>
                                    </p:anim>
                                  </p:childTnLst>
                                </p:cTn>
                              </p:par>
                              <p:par>
                                <p:cTn id="21" presetID="23" presetClass="entr" presetSubtype="272" fill="hold" grpId="0" nodeType="withEffect">
                                  <p:stCondLst>
                                    <p:cond delay="1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2/3*#ppt_w"/>
                                          </p:val>
                                        </p:tav>
                                        <p:tav tm="100000">
                                          <p:val>
                                            <p:strVal val="#ppt_w"/>
                                          </p:val>
                                        </p:tav>
                                      </p:tavLst>
                                    </p:anim>
                                    <p:anim calcmode="lin" valueType="num">
                                      <p:cBhvr>
                                        <p:cTn id="24" dur="500" fill="hold"/>
                                        <p:tgtEl>
                                          <p:spTgt spid="9"/>
                                        </p:tgtEl>
                                        <p:attrNameLst>
                                          <p:attrName>ppt_h</p:attrName>
                                        </p:attrNameLst>
                                      </p:cBhvr>
                                      <p:tavLst>
                                        <p:tav tm="0">
                                          <p:val>
                                            <p:strVal val="2/3*#ppt_h"/>
                                          </p:val>
                                        </p:tav>
                                        <p:tav tm="100000">
                                          <p:val>
                                            <p:strVal val="#ppt_h"/>
                                          </p:val>
                                        </p:tav>
                                      </p:tavLst>
                                    </p:anim>
                                  </p:childTnLst>
                                </p:cTn>
                              </p:par>
                              <p:par>
                                <p:cTn id="25" presetID="23" presetClass="entr" presetSubtype="288" fill="hold" grpId="0" nodeType="withEffect">
                                  <p:stCondLst>
                                    <p:cond delay="2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strVal val="4/3*#ppt_w"/>
                                          </p:val>
                                        </p:tav>
                                        <p:tav tm="100000">
                                          <p:val>
                                            <p:strVal val="#ppt_w"/>
                                          </p:val>
                                        </p:tav>
                                      </p:tavLst>
                                    </p:anim>
                                    <p:anim calcmode="lin" valueType="num">
                                      <p:cBhvr>
                                        <p:cTn id="28" dur="500" fill="hold"/>
                                        <p:tgtEl>
                                          <p:spTgt spid="11"/>
                                        </p:tgtEl>
                                        <p:attrNameLst>
                                          <p:attrName>ppt_h</p:attrName>
                                        </p:attrNameLst>
                                      </p:cBhvr>
                                      <p:tavLst>
                                        <p:tav tm="0">
                                          <p:val>
                                            <p:strVal val="4/3*#ppt_h"/>
                                          </p:val>
                                        </p:tav>
                                        <p:tav tm="100000">
                                          <p:val>
                                            <p:strVal val="#ppt_h"/>
                                          </p:val>
                                        </p:tav>
                                      </p:tavLst>
                                    </p:anim>
                                  </p:childTnLst>
                                </p:cTn>
                              </p:par>
                              <p:par>
                                <p:cTn id="29" presetID="23" presetClass="entr" presetSubtype="272" fill="hold" grpId="0" nodeType="withEffect">
                                  <p:stCondLst>
                                    <p:cond delay="2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strVal val="2/3*#ppt_w"/>
                                          </p:val>
                                        </p:tav>
                                        <p:tav tm="100000">
                                          <p:val>
                                            <p:strVal val="#ppt_w"/>
                                          </p:val>
                                        </p:tav>
                                      </p:tavLst>
                                    </p:anim>
                                    <p:anim calcmode="lin" valueType="num">
                                      <p:cBhvr>
                                        <p:cTn id="32" dur="500" fill="hold"/>
                                        <p:tgtEl>
                                          <p:spTgt spid="12"/>
                                        </p:tgtEl>
                                        <p:attrNameLst>
                                          <p:attrName>ppt_h</p:attrName>
                                        </p:attrNameLst>
                                      </p:cBhvr>
                                      <p:tavLst>
                                        <p:tav tm="0">
                                          <p:val>
                                            <p:strVal val="2/3*#ppt_h"/>
                                          </p:val>
                                        </p:tav>
                                        <p:tav tm="100000">
                                          <p:val>
                                            <p:strVal val="#ppt_h"/>
                                          </p:val>
                                        </p:tav>
                                      </p:tavLst>
                                    </p:anim>
                                  </p:childTnLst>
                                </p:cTn>
                              </p:par>
                              <p:par>
                                <p:cTn id="33" presetID="23" presetClass="entr" presetSubtype="288" fill="hold" grpId="0" nodeType="withEffect">
                                  <p:stCondLst>
                                    <p:cond delay="3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strVal val="4/3*#ppt_w"/>
                                          </p:val>
                                        </p:tav>
                                        <p:tav tm="100000">
                                          <p:val>
                                            <p:strVal val="#ppt_w"/>
                                          </p:val>
                                        </p:tav>
                                      </p:tavLst>
                                    </p:anim>
                                    <p:anim calcmode="lin" valueType="num">
                                      <p:cBhvr>
                                        <p:cTn id="36" dur="500" fill="hold"/>
                                        <p:tgtEl>
                                          <p:spTgt spid="14"/>
                                        </p:tgtEl>
                                        <p:attrNameLst>
                                          <p:attrName>ppt_h</p:attrName>
                                        </p:attrNameLst>
                                      </p:cBhvr>
                                      <p:tavLst>
                                        <p:tav tm="0">
                                          <p:val>
                                            <p:strVal val="4/3*#ppt_h"/>
                                          </p:val>
                                        </p:tav>
                                        <p:tav tm="100000">
                                          <p:val>
                                            <p:strVal val="#ppt_h"/>
                                          </p:val>
                                        </p:tav>
                                      </p:tavLst>
                                    </p:anim>
                                  </p:childTnLst>
                                </p:cTn>
                              </p:par>
                              <p:par>
                                <p:cTn id="37" presetID="23" presetClass="entr" presetSubtype="272" fill="hold" grpId="0" nodeType="withEffect">
                                  <p:stCondLst>
                                    <p:cond delay="3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strVal val="2/3*#ppt_w"/>
                                          </p:val>
                                        </p:tav>
                                        <p:tav tm="100000">
                                          <p:val>
                                            <p:strVal val="#ppt_w"/>
                                          </p:val>
                                        </p:tav>
                                      </p:tavLst>
                                    </p:anim>
                                    <p:anim calcmode="lin" valueType="num">
                                      <p:cBhvr>
                                        <p:cTn id="40" dur="500" fill="hold"/>
                                        <p:tgtEl>
                                          <p:spTgt spid="15"/>
                                        </p:tgtEl>
                                        <p:attrNameLst>
                                          <p:attrName>ppt_h</p:attrName>
                                        </p:attrNameLst>
                                      </p:cBhvr>
                                      <p:tavLst>
                                        <p:tav tm="0">
                                          <p:val>
                                            <p:strVal val="2/3*#ppt_h"/>
                                          </p:val>
                                        </p:tav>
                                        <p:tav tm="100000">
                                          <p:val>
                                            <p:strVal val="#ppt_h"/>
                                          </p:val>
                                        </p:tav>
                                      </p:tavLst>
                                    </p:anim>
                                  </p:childTnLst>
                                </p:cTn>
                              </p:par>
                              <p:par>
                                <p:cTn id="41" presetID="23" presetClass="entr" presetSubtype="288" fill="hold" grpId="0" nodeType="withEffect">
                                  <p:stCondLst>
                                    <p:cond delay="40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strVal val="4/3*#ppt_w"/>
                                          </p:val>
                                        </p:tav>
                                        <p:tav tm="100000">
                                          <p:val>
                                            <p:strVal val="#ppt_w"/>
                                          </p:val>
                                        </p:tav>
                                      </p:tavLst>
                                    </p:anim>
                                    <p:anim calcmode="lin" valueType="num">
                                      <p:cBhvr>
                                        <p:cTn id="44" dur="500" fill="hold"/>
                                        <p:tgtEl>
                                          <p:spTgt spid="17"/>
                                        </p:tgtEl>
                                        <p:attrNameLst>
                                          <p:attrName>ppt_h</p:attrName>
                                        </p:attrNameLst>
                                      </p:cBhvr>
                                      <p:tavLst>
                                        <p:tav tm="0">
                                          <p:val>
                                            <p:strVal val="4/3*#ppt_h"/>
                                          </p:val>
                                        </p:tav>
                                        <p:tav tm="100000">
                                          <p:val>
                                            <p:strVal val="#ppt_h"/>
                                          </p:val>
                                        </p:tav>
                                      </p:tavLst>
                                    </p:anim>
                                  </p:childTnLst>
                                </p:cTn>
                              </p:par>
                              <p:par>
                                <p:cTn id="45" presetID="23" presetClass="entr" presetSubtype="272" fill="hold" grpId="0" nodeType="withEffect">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strVal val="2/3*#ppt_w"/>
                                          </p:val>
                                        </p:tav>
                                        <p:tav tm="100000">
                                          <p:val>
                                            <p:strVal val="#ppt_w"/>
                                          </p:val>
                                        </p:tav>
                                      </p:tavLst>
                                    </p:anim>
                                    <p:anim calcmode="lin" valueType="num">
                                      <p:cBhvr>
                                        <p:cTn id="48" dur="500" fill="hold"/>
                                        <p:tgtEl>
                                          <p:spTgt spid="18"/>
                                        </p:tgtEl>
                                        <p:attrNameLst>
                                          <p:attrName>ppt_h</p:attrName>
                                        </p:attrNameLst>
                                      </p:cBhvr>
                                      <p:tavLst>
                                        <p:tav tm="0">
                                          <p:val>
                                            <p:strVal val="2/3*#ppt_h"/>
                                          </p:val>
                                        </p:tav>
                                        <p:tav tm="100000">
                                          <p:val>
                                            <p:strVal val="#ppt_h"/>
                                          </p:val>
                                        </p:tav>
                                      </p:tavLst>
                                    </p:anim>
                                  </p:childTnLst>
                                </p:cTn>
                              </p:par>
                            </p:childTnLst>
                          </p:cTn>
                        </p:par>
                        <p:par>
                          <p:cTn id="49" fill="hold">
                            <p:stCondLst>
                              <p:cond delay="1000"/>
                            </p:stCondLst>
                            <p:childTnLst>
                              <p:par>
                                <p:cTn id="50" presetID="41"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3"/>
                                        </p:tgtEl>
                                        <p:attrNameLst>
                                          <p:attrName>ppt_y</p:attrName>
                                        </p:attrNameLst>
                                      </p:cBhvr>
                                      <p:tavLst>
                                        <p:tav tm="0">
                                          <p:val>
                                            <p:strVal val="#ppt_y"/>
                                          </p:val>
                                        </p:tav>
                                        <p:tav tm="100000">
                                          <p:val>
                                            <p:strVal val="#ppt_y"/>
                                          </p:val>
                                        </p:tav>
                                      </p:tavLst>
                                    </p:anim>
                                    <p:anim calcmode="lin" valueType="num">
                                      <p:cBhvr>
                                        <p:cTn id="5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3"/>
                                        </p:tgtEl>
                                      </p:cBhvr>
                                    </p:animEffect>
                                  </p:childTnLst>
                                </p:cTn>
                              </p:par>
                            </p:childTnLst>
                          </p:cTn>
                        </p:par>
                        <p:par>
                          <p:cTn id="57" fill="hold">
                            <p:stCondLst>
                              <p:cond delay="1500"/>
                            </p:stCondLst>
                            <p:childTnLst>
                              <p:par>
                                <p:cTn id="58" presetID="41"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4"/>
                                        </p:tgtEl>
                                        <p:attrNameLst>
                                          <p:attrName>ppt_y</p:attrName>
                                        </p:attrNameLst>
                                      </p:cBhvr>
                                      <p:tavLst>
                                        <p:tav tm="0">
                                          <p:val>
                                            <p:strVal val="#ppt_y"/>
                                          </p:val>
                                        </p:tav>
                                        <p:tav tm="100000">
                                          <p:val>
                                            <p:strVal val="#ppt_y"/>
                                          </p:val>
                                        </p:tav>
                                      </p:tavLst>
                                    </p:anim>
                                    <p:anim calcmode="lin" valueType="num">
                                      <p:cBhvr>
                                        <p:cTn id="62"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4"/>
                                        </p:tgtEl>
                                      </p:cBhvr>
                                    </p:animEffect>
                                  </p:childTnLst>
                                </p:cTn>
                              </p:par>
                            </p:childTnLst>
                          </p:cTn>
                        </p:par>
                        <p:par>
                          <p:cTn id="65" fill="hold">
                            <p:stCondLst>
                              <p:cond delay="2000"/>
                            </p:stCondLst>
                            <p:childTnLst>
                              <p:par>
                                <p:cTn id="66" presetID="41"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5"/>
                                        </p:tgtEl>
                                        <p:attrNameLst>
                                          <p:attrName>ppt_y</p:attrName>
                                        </p:attrNameLst>
                                      </p:cBhvr>
                                      <p:tavLst>
                                        <p:tav tm="0">
                                          <p:val>
                                            <p:strVal val="#ppt_y"/>
                                          </p:val>
                                        </p:tav>
                                        <p:tav tm="100000">
                                          <p:val>
                                            <p:strVal val="#ppt_y"/>
                                          </p:val>
                                        </p:tav>
                                      </p:tavLst>
                                    </p:anim>
                                    <p:anim calcmode="lin" valueType="num">
                                      <p:cBhvr>
                                        <p:cTn id="7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5"/>
                                        </p:tgtEl>
                                      </p:cBhvr>
                                    </p:animEffect>
                                  </p:childTnLst>
                                </p:cTn>
                              </p:par>
                            </p:childTnLst>
                          </p:cTn>
                        </p:par>
                        <p:par>
                          <p:cTn id="73" fill="hold">
                            <p:stCondLst>
                              <p:cond delay="2500"/>
                            </p:stCondLst>
                            <p:childTnLst>
                              <p:par>
                                <p:cTn id="74" presetID="41" presetClass="entr" presetSubtype="0"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26"/>
                                        </p:tgtEl>
                                        <p:attrNameLst>
                                          <p:attrName>ppt_y</p:attrName>
                                        </p:attrNameLst>
                                      </p:cBhvr>
                                      <p:tavLst>
                                        <p:tav tm="0">
                                          <p:val>
                                            <p:strVal val="#ppt_y"/>
                                          </p:val>
                                        </p:tav>
                                        <p:tav tm="100000">
                                          <p:val>
                                            <p:strVal val="#ppt_y"/>
                                          </p:val>
                                        </p:tav>
                                      </p:tavLst>
                                    </p:anim>
                                    <p:anim calcmode="lin" valueType="num">
                                      <p:cBhvr>
                                        <p:cTn id="7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26"/>
                                        </p:tgtEl>
                                      </p:cBhvr>
                                    </p:animEffect>
                                  </p:childTnLst>
                                </p:cTn>
                              </p:par>
                            </p:childTnLst>
                          </p:cTn>
                        </p:par>
                        <p:par>
                          <p:cTn id="81" fill="hold">
                            <p:stCondLst>
                              <p:cond delay="3000"/>
                            </p:stCondLst>
                            <p:childTnLst>
                              <p:par>
                                <p:cTn id="82" presetID="41" presetClass="entr" presetSubtype="0"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27"/>
                                        </p:tgtEl>
                                        <p:attrNameLst>
                                          <p:attrName>ppt_y</p:attrName>
                                        </p:attrNameLst>
                                      </p:cBhvr>
                                      <p:tavLst>
                                        <p:tav tm="0">
                                          <p:val>
                                            <p:strVal val="#ppt_y"/>
                                          </p:val>
                                        </p:tav>
                                        <p:tav tm="100000">
                                          <p:val>
                                            <p:strVal val="#ppt_y"/>
                                          </p:val>
                                        </p:tav>
                                      </p:tavLst>
                                    </p:anim>
                                    <p:anim calcmode="lin" valueType="num">
                                      <p:cBhvr>
                                        <p:cTn id="8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1" grpId="0" animBg="1"/>
      <p:bldP spid="12" grpId="0" animBg="1"/>
      <p:bldP spid="14" grpId="0" animBg="1"/>
      <p:bldP spid="15" grpId="0" animBg="1"/>
      <p:bldP spid="17" grpId="0" animBg="1"/>
      <p:bldP spid="18" grpId="0" animBg="1"/>
      <p:bldP spid="23" grpId="0" animBg="1"/>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TextBox 2071"/>
          <p:cNvSpPr txBox="1"/>
          <p:nvPr/>
        </p:nvSpPr>
        <p:spPr>
          <a:xfrm>
            <a:off x="5541208" y="476672"/>
            <a:ext cx="1107996" cy="369332"/>
          </a:xfrm>
          <a:prstGeom prst="rect">
            <a:avLst/>
          </a:prstGeom>
          <a:noFill/>
        </p:spPr>
        <p:txBody>
          <a:bodyPr wrap="none" rtlCol="0">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个人能力</a:t>
            </a:r>
          </a:p>
        </p:txBody>
      </p:sp>
      <p:sp>
        <p:nvSpPr>
          <p:cNvPr id="32" name="矩形 31"/>
          <p:cNvSpPr/>
          <p:nvPr/>
        </p:nvSpPr>
        <p:spPr>
          <a:xfrm>
            <a:off x="1378682" y="1789968"/>
            <a:ext cx="1656184" cy="1656184"/>
          </a:xfrm>
          <a:prstGeom prst="rect">
            <a:avLst/>
          </a:prstGeom>
          <a:blipFill>
            <a:blip r:embed="rId3"/>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1768193" y="3709077"/>
            <a:ext cx="877163" cy="579646"/>
          </a:xfrm>
          <a:prstGeom prst="rect">
            <a:avLst/>
          </a:prstGeom>
          <a:noFill/>
        </p:spPr>
        <p:txBody>
          <a:bodyPr wrap="none" rtlCol="0">
            <a:spAutoFit/>
          </a:bodyPr>
          <a:lstStyle/>
          <a:p>
            <a:pPr algn="ctr">
              <a:lnSpc>
                <a:spcPts val="1900"/>
              </a:lnSpc>
            </a:pPr>
            <a:r>
              <a:rPr lang="zh-CN" altLang="en-US" dirty="0" smtClean="0">
                <a:solidFill>
                  <a:srgbClr val="CC6016"/>
                </a:solidFill>
                <a:latin typeface="微软雅黑" panose="020B0503020204020204" pitchFamily="34" charset="-122"/>
                <a:ea typeface="微软雅黑" panose="020B0503020204020204" pitchFamily="34" charset="-122"/>
              </a:rPr>
              <a:t>代用名</a:t>
            </a:r>
            <a:endParaRPr lang="en-US" altLang="zh-CN" dirty="0" smtClean="0">
              <a:solidFill>
                <a:srgbClr val="CC6016"/>
              </a:solidFill>
              <a:latin typeface="微软雅黑" panose="020B0503020204020204" pitchFamily="34" charset="-122"/>
              <a:ea typeface="微软雅黑" panose="020B0503020204020204" pitchFamily="34" charset="-122"/>
            </a:endParaRPr>
          </a:p>
          <a:p>
            <a:pPr algn="ctr">
              <a:lnSpc>
                <a:spcPts val="1900"/>
              </a:lnSpc>
            </a:pPr>
            <a:r>
              <a:rPr lang="zh-CN" altLang="en-US" sz="1200" dirty="0" smtClean="0">
                <a:solidFill>
                  <a:srgbClr val="CC6016"/>
                </a:solidFill>
                <a:latin typeface="微软雅黑" panose="020B0503020204020204" pitchFamily="34" charset="-122"/>
                <a:ea typeface="微软雅黑" panose="020B0503020204020204" pitchFamily="34" charset="-122"/>
              </a:rPr>
              <a:t>职位名称</a:t>
            </a:r>
            <a:endParaRPr lang="zh-CN" altLang="en-US" sz="1200" dirty="0">
              <a:solidFill>
                <a:srgbClr val="CC6016"/>
              </a:solidFill>
              <a:latin typeface="微软雅黑" panose="020B0503020204020204" pitchFamily="34" charset="-122"/>
              <a:ea typeface="微软雅黑" panose="020B0503020204020204" pitchFamily="34" charset="-122"/>
            </a:endParaRPr>
          </a:p>
        </p:txBody>
      </p:sp>
      <p:sp>
        <p:nvSpPr>
          <p:cNvPr id="34" name="矩形 33"/>
          <p:cNvSpPr/>
          <p:nvPr/>
        </p:nvSpPr>
        <p:spPr>
          <a:xfrm>
            <a:off x="1378682" y="4285141"/>
            <a:ext cx="1656184" cy="1016067"/>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您的内容打在这里，或者通过复制您的文本后，在此框中选择粘贴，并选择只保留文字。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3577379" y="1772816"/>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927934" y="1772816"/>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006974" y="2473295"/>
            <a:ext cx="2592288" cy="2631490"/>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，或者通过通过复制您的文本。您的内容打在这里，或者通过通过复制您的文本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的内容打在这里，或者通过通过复制您的文本。您的内容打在这里，或者通过通过复制您的文本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4006974" y="1789968"/>
            <a:ext cx="2331087" cy="584775"/>
          </a:xfrm>
          <a:prstGeom prst="rect">
            <a:avLst/>
          </a:prstGeom>
          <a:noFill/>
        </p:spPr>
        <p:txBody>
          <a:bodyPr wrap="none" rtlCol="0">
            <a:spAutoFit/>
          </a:bodyPr>
          <a:lstStyle/>
          <a:p>
            <a:r>
              <a:rPr lang="en-US" altLang="zh-CN" sz="3200" dirty="0" smtClean="0">
                <a:solidFill>
                  <a:srgbClr val="CC6016"/>
                </a:solidFill>
                <a:latin typeface="Avant GardeBook" pitchFamily="50" charset="0"/>
              </a:rPr>
              <a:t>About Me</a:t>
            </a:r>
            <a:endParaRPr lang="en-US" altLang="zh-CN" sz="3200" dirty="0">
              <a:solidFill>
                <a:srgbClr val="CC6016"/>
              </a:solidFill>
              <a:latin typeface="Avant GardeBook" pitchFamily="50" charset="0"/>
            </a:endParaRPr>
          </a:p>
        </p:txBody>
      </p:sp>
      <p:sp>
        <p:nvSpPr>
          <p:cNvPr id="39" name="TextBox 38"/>
          <p:cNvSpPr txBox="1"/>
          <p:nvPr/>
        </p:nvSpPr>
        <p:spPr>
          <a:xfrm>
            <a:off x="7391350" y="1789968"/>
            <a:ext cx="963725" cy="584775"/>
          </a:xfrm>
          <a:prstGeom prst="rect">
            <a:avLst/>
          </a:prstGeom>
          <a:noFill/>
        </p:spPr>
        <p:txBody>
          <a:bodyPr wrap="none" rtlCol="0">
            <a:spAutoFit/>
          </a:bodyPr>
          <a:lstStyle/>
          <a:p>
            <a:r>
              <a:rPr lang="en-US" altLang="zh-CN" sz="3200" dirty="0" smtClean="0">
                <a:solidFill>
                  <a:srgbClr val="CC6016"/>
                </a:solidFill>
                <a:latin typeface="Avant GardeBook" pitchFamily="50" charset="0"/>
              </a:rPr>
              <a:t>Skill</a:t>
            </a:r>
            <a:endParaRPr lang="en-US" altLang="zh-CN" sz="3200" dirty="0">
              <a:solidFill>
                <a:srgbClr val="CC6016"/>
              </a:solidFill>
              <a:latin typeface="Avant GardeBook" pitchFamily="50" charset="0"/>
            </a:endParaRPr>
          </a:p>
        </p:txBody>
      </p:sp>
      <p:sp>
        <p:nvSpPr>
          <p:cNvPr id="40" name="圆角矩形 39"/>
          <p:cNvSpPr/>
          <p:nvPr/>
        </p:nvSpPr>
        <p:spPr>
          <a:xfrm>
            <a:off x="7487552" y="2751082"/>
            <a:ext cx="3168352" cy="24587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7416750" y="2494949"/>
            <a:ext cx="569387" cy="246221"/>
          </a:xfrm>
          <a:prstGeom prst="rect">
            <a:avLst/>
          </a:prstGeom>
          <a:noFill/>
        </p:spPr>
        <p:txBody>
          <a:bodyPr wrap="none" rtlCol="0">
            <a:spAutoFit/>
          </a:bodyPr>
          <a:lstStyle/>
          <a:p>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影响力</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圆角矩形 41"/>
          <p:cNvSpPr/>
          <p:nvPr/>
        </p:nvSpPr>
        <p:spPr>
          <a:xfrm>
            <a:off x="7487552" y="3446152"/>
            <a:ext cx="3168352" cy="24587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7416750" y="3190019"/>
            <a:ext cx="569387" cy="246221"/>
          </a:xfrm>
          <a:prstGeom prst="rect">
            <a:avLst/>
          </a:prstGeom>
          <a:noFill/>
        </p:spPr>
        <p:txBody>
          <a:bodyPr wrap="none"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洞察力</a:t>
            </a:r>
          </a:p>
        </p:txBody>
      </p:sp>
      <p:sp>
        <p:nvSpPr>
          <p:cNvPr id="44" name="圆角矩形 43"/>
          <p:cNvSpPr/>
          <p:nvPr/>
        </p:nvSpPr>
        <p:spPr>
          <a:xfrm>
            <a:off x="7487552" y="4150128"/>
            <a:ext cx="3168352" cy="24587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7416750" y="3893995"/>
            <a:ext cx="569387" cy="246221"/>
          </a:xfrm>
          <a:prstGeom prst="rect">
            <a:avLst/>
          </a:prstGeom>
          <a:noFill/>
        </p:spPr>
        <p:txBody>
          <a:bodyPr wrap="none"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领导力</a:t>
            </a:r>
          </a:p>
        </p:txBody>
      </p:sp>
      <p:sp>
        <p:nvSpPr>
          <p:cNvPr id="46" name="圆角矩形 45"/>
          <p:cNvSpPr/>
          <p:nvPr/>
        </p:nvSpPr>
        <p:spPr>
          <a:xfrm>
            <a:off x="7487552" y="4866845"/>
            <a:ext cx="3168352" cy="24587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7416750" y="4610712"/>
            <a:ext cx="569387" cy="246221"/>
          </a:xfrm>
          <a:prstGeom prst="rect">
            <a:avLst/>
          </a:prstGeom>
          <a:noFill/>
        </p:spPr>
        <p:txBody>
          <a:bodyPr wrap="none"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掌控力</a:t>
            </a:r>
          </a:p>
        </p:txBody>
      </p:sp>
      <p:sp>
        <p:nvSpPr>
          <p:cNvPr id="48" name="圆角矩形 47"/>
          <p:cNvSpPr/>
          <p:nvPr/>
        </p:nvSpPr>
        <p:spPr>
          <a:xfrm>
            <a:off x="7487552" y="2751082"/>
            <a:ext cx="1848014" cy="245870"/>
          </a:xfrm>
          <a:prstGeom prst="roundRect">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9" name="圆角矩形 48"/>
          <p:cNvSpPr/>
          <p:nvPr/>
        </p:nvSpPr>
        <p:spPr>
          <a:xfrm>
            <a:off x="7487552" y="3446152"/>
            <a:ext cx="2352070" cy="245870"/>
          </a:xfrm>
          <a:prstGeom prst="roundRect">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0" name="圆角矩形 49"/>
          <p:cNvSpPr/>
          <p:nvPr/>
        </p:nvSpPr>
        <p:spPr>
          <a:xfrm>
            <a:off x="7487552" y="4150128"/>
            <a:ext cx="2856126" cy="245870"/>
          </a:xfrm>
          <a:prstGeom prst="roundRect">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1" name="圆角矩形 50"/>
          <p:cNvSpPr/>
          <p:nvPr/>
        </p:nvSpPr>
        <p:spPr>
          <a:xfrm>
            <a:off x="7487552" y="4866845"/>
            <a:ext cx="2568094" cy="245870"/>
          </a:xfrm>
          <a:prstGeom prst="roundRect">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10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up)">
                                      <p:cBhvr>
                                        <p:cTn id="21" dur="500"/>
                                        <p:tgtEl>
                                          <p:spTgt spid="35"/>
                                        </p:tgtEl>
                                      </p:cBhvr>
                                    </p:animEffect>
                                  </p:childTnLst>
                                </p:cTn>
                              </p:par>
                              <p:par>
                                <p:cTn id="22" presetID="22" presetClass="entr" presetSubtype="1"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up)">
                                      <p:cBhvr>
                                        <p:cTn id="24" dur="500"/>
                                        <p:tgtEl>
                                          <p:spTgt spid="36"/>
                                        </p:tgtEl>
                                      </p:cBhvr>
                                    </p:animEffect>
                                  </p:childTnLst>
                                </p:cTn>
                              </p:par>
                            </p:childTnLst>
                          </p:cTn>
                        </p:par>
                        <p:par>
                          <p:cTn id="25" fill="hold">
                            <p:stCondLst>
                              <p:cond delay="2500"/>
                            </p:stCondLst>
                            <p:childTnLst>
                              <p:par>
                                <p:cTn id="26" presetID="1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p:tgtEl>
                                          <p:spTgt spid="38"/>
                                        </p:tgtEl>
                                        <p:attrNameLst>
                                          <p:attrName>ppt_x</p:attrName>
                                        </p:attrNameLst>
                                      </p:cBhvr>
                                      <p:tavLst>
                                        <p:tav tm="0">
                                          <p:val>
                                            <p:strVal val="#ppt_x-#ppt_w*1.125000"/>
                                          </p:val>
                                        </p:tav>
                                        <p:tav tm="100000">
                                          <p:val>
                                            <p:strVal val="#ppt_x"/>
                                          </p:val>
                                        </p:tav>
                                      </p:tavLst>
                                    </p:anim>
                                    <p:animEffect transition="in" filter="wipe(right)">
                                      <p:cBhvr>
                                        <p:cTn id="29" dur="500"/>
                                        <p:tgtEl>
                                          <p:spTgt spid="38"/>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childTnLst>
                          </p:cTn>
                        </p:par>
                        <p:par>
                          <p:cTn id="34" fill="hold">
                            <p:stCondLst>
                              <p:cond delay="3500"/>
                            </p:stCondLst>
                            <p:childTnLst>
                              <p:par>
                                <p:cTn id="35" presetID="12" presetClass="entr" presetSubtype="8"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p:tgtEl>
                                          <p:spTgt spid="39"/>
                                        </p:tgtEl>
                                        <p:attrNameLst>
                                          <p:attrName>ppt_x</p:attrName>
                                        </p:attrNameLst>
                                      </p:cBhvr>
                                      <p:tavLst>
                                        <p:tav tm="0">
                                          <p:val>
                                            <p:strVal val="#ppt_x-#ppt_w*1.125000"/>
                                          </p:val>
                                        </p:tav>
                                        <p:tav tm="100000">
                                          <p:val>
                                            <p:strVal val="#ppt_x"/>
                                          </p:val>
                                        </p:tav>
                                      </p:tavLst>
                                    </p:anim>
                                    <p:animEffect transition="in" filter="wipe(right)">
                                      <p:cBhvr>
                                        <p:cTn id="38" dur="500"/>
                                        <p:tgtEl>
                                          <p:spTgt spid="39"/>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10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20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grpId="0" nodeType="withEffect">
                                  <p:stCondLst>
                                    <p:cond delay="30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left)">
                                      <p:cBhvr>
                                        <p:cTn id="64" dur="500"/>
                                        <p:tgtEl>
                                          <p:spTgt spid="46"/>
                                        </p:tgtEl>
                                      </p:cBhvr>
                                    </p:animEffect>
                                  </p:childTnLst>
                                </p:cTn>
                              </p:par>
                            </p:childTnLst>
                          </p:cTn>
                        </p:par>
                        <p:par>
                          <p:cTn id="65" fill="hold">
                            <p:stCondLst>
                              <p:cond delay="5000"/>
                            </p:stCondLst>
                            <p:childTnLst>
                              <p:par>
                                <p:cTn id="66" presetID="22" presetClass="entr" presetSubtype="8"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wipe(left)">
                                      <p:cBhvr>
                                        <p:cTn id="68" dur="500"/>
                                        <p:tgtEl>
                                          <p:spTgt spid="48"/>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
                                        <p:tgtEl>
                                          <p:spTgt spid="49"/>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500"/>
                                        <p:tgtEl>
                                          <p:spTgt spid="50"/>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left)">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37" grpId="0"/>
      <p:bldP spid="38" grpId="0"/>
      <p:bldP spid="39" grpId="0"/>
      <p:bldP spid="40" grpId="0" animBg="1"/>
      <p:bldP spid="41" grpId="0"/>
      <p:bldP spid="42" grpId="0" animBg="1"/>
      <p:bldP spid="43" grpId="0"/>
      <p:bldP spid="44" grpId="0" animBg="1"/>
      <p:bldP spid="45" grpId="0"/>
      <p:bldP spid="46" grpId="0" animBg="1"/>
      <p:bldP spid="47" grpId="0"/>
      <p:bldP spid="48" grpId="0" animBg="1"/>
      <p:bldP spid="49" grpId="0" animBg="1"/>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TextBox 2071"/>
          <p:cNvSpPr txBox="1"/>
          <p:nvPr/>
        </p:nvSpPr>
        <p:spPr>
          <a:xfrm>
            <a:off x="5772039" y="476672"/>
            <a:ext cx="646332"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目录</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5519140" y="2899027"/>
            <a:ext cx="3567002" cy="707886"/>
          </a:xfrm>
          <a:prstGeom prst="rect">
            <a:avLst/>
          </a:prstGeom>
          <a:noFill/>
        </p:spPr>
        <p:txBody>
          <a:bodyPr wrap="none" rtlCol="0">
            <a:spAutoFit/>
          </a:bodyPr>
          <a:lstStyle/>
          <a:p>
            <a:pPr algn="ctr"/>
            <a:r>
              <a:rPr lang="en-US" altLang="zh-CN" sz="4000" dirty="0" smtClean="0">
                <a:solidFill>
                  <a:schemeClr val="accent6">
                    <a:lumMod val="75000"/>
                  </a:schemeClr>
                </a:solidFill>
                <a:latin typeface="微软雅黑" panose="020B0503020204020204" pitchFamily="34" charset="-122"/>
                <a:ea typeface="微软雅黑" panose="020B0503020204020204" pitchFamily="34" charset="-122"/>
              </a:rPr>
              <a:t>【 </a:t>
            </a:r>
            <a:r>
              <a:rPr lang="zh-CN" altLang="en-US" sz="4000" dirty="0" smtClean="0">
                <a:solidFill>
                  <a:schemeClr val="tx1">
                    <a:lumMod val="65000"/>
                    <a:lumOff val="35000"/>
                  </a:schemeClr>
                </a:solidFill>
                <a:latin typeface="微软雅黑" panose="020B0503020204020204" pitchFamily="34" charset="-122"/>
                <a:ea typeface="微软雅黑" panose="020B0503020204020204" pitchFamily="34" charset="-122"/>
              </a:rPr>
              <a:t>岗位认知 </a:t>
            </a:r>
            <a:r>
              <a:rPr lang="en-US" altLang="zh-CN" sz="4000" dirty="0" smtClean="0">
                <a:solidFill>
                  <a:schemeClr val="accent6">
                    <a:lumMod val="75000"/>
                  </a:schemeClr>
                </a:solidFill>
                <a:latin typeface="微软雅黑" panose="020B0503020204020204" pitchFamily="34" charset="-122"/>
                <a:ea typeface="微软雅黑" panose="020B0503020204020204" pitchFamily="34" charset="-122"/>
              </a:rPr>
              <a:t>】</a:t>
            </a:r>
            <a:endParaRPr lang="zh-CN" altLang="en-US" sz="4000" dirty="0">
              <a:solidFill>
                <a:schemeClr val="accent6">
                  <a:lumMod val="7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861959" y="2164245"/>
            <a:ext cx="2177601" cy="2177601"/>
            <a:chOff x="2861959" y="2164245"/>
            <a:chExt cx="2177601" cy="2177601"/>
          </a:xfrm>
        </p:grpSpPr>
        <p:grpSp>
          <p:nvGrpSpPr>
            <p:cNvPr id="3" name="组合 2"/>
            <p:cNvGrpSpPr/>
            <p:nvPr/>
          </p:nvGrpSpPr>
          <p:grpSpPr>
            <a:xfrm>
              <a:off x="2861959" y="2164245"/>
              <a:ext cx="2177601" cy="2177601"/>
              <a:chOff x="1579898" y="1556792"/>
              <a:chExt cx="2177601" cy="2177601"/>
            </a:xfrm>
          </p:grpSpPr>
          <p:sp>
            <p:nvSpPr>
              <p:cNvPr id="32" name="椭圆 31"/>
              <p:cNvSpPr/>
              <p:nvPr/>
            </p:nvSpPr>
            <p:spPr>
              <a:xfrm>
                <a:off x="1579898" y="1556792"/>
                <a:ext cx="2177601" cy="2177601"/>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椭圆 32"/>
              <p:cNvSpPr/>
              <p:nvPr/>
            </p:nvSpPr>
            <p:spPr>
              <a:xfrm>
                <a:off x="1809119" y="1785938"/>
                <a:ext cx="1719159" cy="1719159"/>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36" name="椭圆 35"/>
            <p:cNvSpPr/>
            <p:nvPr/>
          </p:nvSpPr>
          <p:spPr>
            <a:xfrm>
              <a:off x="3231300" y="2533511"/>
              <a:ext cx="1438920" cy="1438920"/>
            </a:xfrm>
            <a:prstGeom prst="ellipse">
              <a:avLst/>
            </a:prstGeom>
            <a:gradFill flip="none" rotWithShape="1">
              <a:gsLst>
                <a:gs pos="0">
                  <a:schemeClr val="bg1">
                    <a:lumMod val="85000"/>
                  </a:schemeClr>
                </a:gs>
                <a:gs pos="100000">
                  <a:schemeClr val="bg1">
                    <a:lumMod val="95000"/>
                  </a:schemeClr>
                </a:gs>
              </a:gsLst>
              <a:path path="circle">
                <a:fillToRect t="100000" r="100000"/>
              </a:path>
              <a:tileRect l="-100000" b="-100000"/>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4000" dirty="0">
                <a:solidFill>
                  <a:schemeClr val="accent6">
                    <a:lumMod val="75000"/>
                  </a:schemeClr>
                </a:solidFill>
                <a:latin typeface="Avant GardeBook" pitchFamily="50" charset="0"/>
                <a:ea typeface="微软雅黑" panose="020B0503020204020204" pitchFamily="34" charset="-122"/>
              </a:endParaRPr>
            </a:p>
          </p:txBody>
        </p:sp>
        <p:sp>
          <p:nvSpPr>
            <p:cNvPr id="38" name="TextBox 37"/>
            <p:cNvSpPr txBox="1"/>
            <p:nvPr/>
          </p:nvSpPr>
          <p:spPr>
            <a:xfrm>
              <a:off x="3541031" y="2899103"/>
              <a:ext cx="819456" cy="707886"/>
            </a:xfrm>
            <a:prstGeom prst="rect">
              <a:avLst/>
            </a:prstGeom>
            <a:noFill/>
          </p:spPr>
          <p:txBody>
            <a:bodyPr wrap="none" rtlCol="0" anchor="ctr">
              <a:spAutoFit/>
            </a:bodyPr>
            <a:lstStyle/>
            <a:p>
              <a:pPr lvl="0" algn="ctr"/>
              <a:r>
                <a:rPr lang="en-US" altLang="zh-CN" sz="4000" dirty="0" smtClean="0">
                  <a:solidFill>
                    <a:srgbClr val="F79646">
                      <a:lumMod val="75000"/>
                    </a:srgbClr>
                  </a:solidFill>
                  <a:latin typeface="Avant GardeBook" pitchFamily="50" charset="0"/>
                  <a:ea typeface="微软雅黑" panose="020B0503020204020204" pitchFamily="34" charset="-122"/>
                </a:rPr>
                <a:t>02</a:t>
              </a:r>
              <a:endParaRPr lang="zh-CN" altLang="en-US" sz="4000" dirty="0">
                <a:solidFill>
                  <a:srgbClr val="F79646">
                    <a:lumMod val="75000"/>
                  </a:srgbClr>
                </a:solidFill>
                <a:latin typeface="Avant GardeBook" pitchFamily="50"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3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8"/>
          <p:cNvSpPr>
            <a:spLocks noChangeArrowheads="1"/>
          </p:cNvSpPr>
          <p:nvPr/>
        </p:nvSpPr>
        <p:spPr bwMode="auto">
          <a:xfrm>
            <a:off x="1876693" y="1628800"/>
            <a:ext cx="1107041" cy="1108954"/>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3" name="Oval 9"/>
          <p:cNvSpPr>
            <a:spLocks noChangeArrowheads="1"/>
          </p:cNvSpPr>
          <p:nvPr/>
        </p:nvSpPr>
        <p:spPr bwMode="auto">
          <a:xfrm>
            <a:off x="3684905" y="1629757"/>
            <a:ext cx="1107041" cy="1107041"/>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4" name="Oval 10"/>
          <p:cNvSpPr>
            <a:spLocks noChangeArrowheads="1"/>
          </p:cNvSpPr>
          <p:nvPr/>
        </p:nvSpPr>
        <p:spPr bwMode="auto">
          <a:xfrm>
            <a:off x="5493117" y="1629119"/>
            <a:ext cx="1107041" cy="1108317"/>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Oval 9"/>
          <p:cNvSpPr>
            <a:spLocks noChangeArrowheads="1"/>
          </p:cNvSpPr>
          <p:nvPr/>
        </p:nvSpPr>
        <p:spPr bwMode="auto">
          <a:xfrm>
            <a:off x="7301329" y="1629757"/>
            <a:ext cx="1107041" cy="1107041"/>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6" name="Oval 8"/>
          <p:cNvSpPr>
            <a:spLocks noChangeArrowheads="1"/>
          </p:cNvSpPr>
          <p:nvPr/>
        </p:nvSpPr>
        <p:spPr bwMode="auto">
          <a:xfrm>
            <a:off x="9109541" y="1628800"/>
            <a:ext cx="1107041" cy="1108954"/>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978808" y="2877345"/>
            <a:ext cx="902811" cy="307777"/>
          </a:xfrm>
          <a:prstGeom prst="rect">
            <a:avLst/>
          </a:prstGeom>
          <a:noFill/>
        </p:spPr>
        <p:txBody>
          <a:bodyPr wrap="none" rtlCol="0">
            <a:spAutoFit/>
          </a:bodyPr>
          <a:lstStyle/>
          <a:p>
            <a:r>
              <a:rPr lang="zh-CN" altLang="en-US" sz="1400" dirty="0" smtClean="0">
                <a:solidFill>
                  <a:srgbClr val="CC6016"/>
                </a:solidFill>
                <a:latin typeface="微软雅黑" panose="020B0503020204020204" pitchFamily="34" charset="-122"/>
                <a:ea typeface="微软雅黑" panose="020B0503020204020204" pitchFamily="34" charset="-122"/>
              </a:rPr>
              <a:t>岗位所需</a:t>
            </a:r>
            <a:endParaRPr lang="zh-CN" altLang="en-US" sz="1400" dirty="0">
              <a:solidFill>
                <a:srgbClr val="CC6016"/>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787020" y="2877345"/>
            <a:ext cx="902811" cy="307777"/>
          </a:xfrm>
          <a:prstGeom prst="rect">
            <a:avLst/>
          </a:prstGeom>
          <a:noFill/>
        </p:spPr>
        <p:txBody>
          <a:bodyPr wrap="none" rtlCol="0">
            <a:spAutoFit/>
          </a:bodyPr>
          <a:lstStyle/>
          <a:p>
            <a:r>
              <a:rPr lang="zh-CN" altLang="en-US" sz="1400" dirty="0" smtClean="0">
                <a:solidFill>
                  <a:srgbClr val="CC6016"/>
                </a:solidFill>
                <a:latin typeface="微软雅黑" panose="020B0503020204020204" pitchFamily="34" charset="-122"/>
                <a:ea typeface="微软雅黑" panose="020B0503020204020204" pitchFamily="34" charset="-122"/>
              </a:rPr>
              <a:t>能力匹配</a:t>
            </a:r>
            <a:endParaRPr lang="zh-CN" altLang="en-US" sz="1400" dirty="0">
              <a:solidFill>
                <a:srgbClr val="CC6016"/>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595232" y="2877345"/>
            <a:ext cx="902811" cy="307777"/>
          </a:xfrm>
          <a:prstGeom prst="rect">
            <a:avLst/>
          </a:prstGeom>
          <a:noFill/>
        </p:spPr>
        <p:txBody>
          <a:bodyPr wrap="none" rtlCol="0">
            <a:spAutoFit/>
          </a:bodyPr>
          <a:lstStyle/>
          <a:p>
            <a:r>
              <a:rPr lang="zh-CN" altLang="en-US" sz="1400" dirty="0" smtClean="0">
                <a:solidFill>
                  <a:srgbClr val="CC6016"/>
                </a:solidFill>
                <a:latin typeface="微软雅黑" panose="020B0503020204020204" pitchFamily="34" charset="-122"/>
                <a:ea typeface="微软雅黑" panose="020B0503020204020204" pitchFamily="34" charset="-122"/>
              </a:rPr>
              <a:t>团队作用</a:t>
            </a:r>
            <a:endParaRPr lang="zh-CN" altLang="en-US" sz="1400" dirty="0">
              <a:solidFill>
                <a:srgbClr val="CC6016"/>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7403444" y="2877345"/>
            <a:ext cx="902811" cy="307777"/>
          </a:xfrm>
          <a:prstGeom prst="rect">
            <a:avLst/>
          </a:prstGeom>
          <a:noFill/>
        </p:spPr>
        <p:txBody>
          <a:bodyPr wrap="none" rtlCol="0">
            <a:spAutoFit/>
          </a:bodyPr>
          <a:lstStyle/>
          <a:p>
            <a:r>
              <a:rPr lang="zh-CN" altLang="en-US" sz="1400" dirty="0" smtClean="0">
                <a:solidFill>
                  <a:srgbClr val="CC6016"/>
                </a:solidFill>
                <a:latin typeface="微软雅黑" panose="020B0503020204020204" pitchFamily="34" charset="-122"/>
                <a:ea typeface="微软雅黑" panose="020B0503020204020204" pitchFamily="34" charset="-122"/>
              </a:rPr>
              <a:t>领导要素</a:t>
            </a:r>
            <a:endParaRPr lang="zh-CN" altLang="en-US" sz="1400" dirty="0">
              <a:solidFill>
                <a:srgbClr val="CC6016"/>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9211656" y="2877345"/>
            <a:ext cx="902811" cy="307777"/>
          </a:xfrm>
          <a:prstGeom prst="rect">
            <a:avLst/>
          </a:prstGeom>
          <a:noFill/>
        </p:spPr>
        <p:txBody>
          <a:bodyPr wrap="none" rtlCol="0">
            <a:spAutoFit/>
          </a:bodyPr>
          <a:lstStyle/>
          <a:p>
            <a:r>
              <a:rPr lang="zh-CN" altLang="en-US" sz="1400" dirty="0" smtClean="0">
                <a:solidFill>
                  <a:srgbClr val="CC6016"/>
                </a:solidFill>
                <a:latin typeface="微软雅黑" panose="020B0503020204020204" pitchFamily="34" charset="-122"/>
                <a:ea typeface="微软雅黑" panose="020B0503020204020204" pitchFamily="34" charset="-122"/>
              </a:rPr>
              <a:t>职能所及</a:t>
            </a:r>
            <a:endParaRPr lang="zh-CN" altLang="en-US" sz="1400" dirty="0">
              <a:solidFill>
                <a:srgbClr val="CC6016"/>
              </a:solidFill>
              <a:latin typeface="微软雅黑" panose="020B0503020204020204" pitchFamily="34" charset="-122"/>
              <a:ea typeface="微软雅黑" panose="020B0503020204020204" pitchFamily="34" charset="-122"/>
            </a:endParaRPr>
          </a:p>
        </p:txBody>
      </p:sp>
      <p:sp>
        <p:nvSpPr>
          <p:cNvPr id="16" name="矩形 15"/>
          <p:cNvSpPr/>
          <p:nvPr/>
        </p:nvSpPr>
        <p:spPr>
          <a:xfrm>
            <a:off x="1749596" y="3205021"/>
            <a:ext cx="1361234" cy="1016067"/>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您的内容打在这里或者通过复制您的文本后在此框中选择粘贴并选择只保留文字。</a:t>
            </a:r>
          </a:p>
        </p:txBody>
      </p:sp>
      <p:sp>
        <p:nvSpPr>
          <p:cNvPr id="17" name="矩形 16"/>
          <p:cNvSpPr/>
          <p:nvPr/>
        </p:nvSpPr>
        <p:spPr>
          <a:xfrm>
            <a:off x="3557808" y="3205021"/>
            <a:ext cx="1361234" cy="1016067"/>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您的内容打在这里或者通过复制您的文本后在此框中选择粘贴并选择只保留文字。</a:t>
            </a:r>
          </a:p>
        </p:txBody>
      </p:sp>
      <p:sp>
        <p:nvSpPr>
          <p:cNvPr id="18" name="矩形 17"/>
          <p:cNvSpPr/>
          <p:nvPr/>
        </p:nvSpPr>
        <p:spPr>
          <a:xfrm>
            <a:off x="5366020" y="3205021"/>
            <a:ext cx="1361234" cy="1016067"/>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您的内容打在这里或者通过复制您的文本后在此框中选择粘贴并选择只保留文字。</a:t>
            </a:r>
          </a:p>
        </p:txBody>
      </p:sp>
      <p:sp>
        <p:nvSpPr>
          <p:cNvPr id="19" name="矩形 18"/>
          <p:cNvSpPr/>
          <p:nvPr/>
        </p:nvSpPr>
        <p:spPr>
          <a:xfrm>
            <a:off x="7174232" y="3205021"/>
            <a:ext cx="1361234" cy="1016067"/>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您的内容打在这里或者通过复制您的文本后在此框中选择粘贴并选择只保留文字。</a:t>
            </a:r>
          </a:p>
        </p:txBody>
      </p:sp>
      <p:sp>
        <p:nvSpPr>
          <p:cNvPr id="20" name="矩形 19"/>
          <p:cNvSpPr/>
          <p:nvPr/>
        </p:nvSpPr>
        <p:spPr>
          <a:xfrm>
            <a:off x="8982444" y="3205021"/>
            <a:ext cx="1361234" cy="1016067"/>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这里或者</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后在此</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框中选择</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粘贴并</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018642" y="4785744"/>
            <a:ext cx="10159952" cy="784830"/>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，或者通过通过复制您的文本。您的内容打在这里，或者通过通过复制您的文本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的内容打在这里，或者通过通过复制您的文本。您的内容打在这里，或者通过通过复制您的文本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018642" y="1412776"/>
            <a:ext cx="1015312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18642" y="4425704"/>
            <a:ext cx="1015312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5738578" y="1880925"/>
            <a:ext cx="616118" cy="593048"/>
            <a:chOff x="8905876" y="3073401"/>
            <a:chExt cx="720725" cy="693738"/>
          </a:xfrm>
          <a:solidFill>
            <a:schemeClr val="bg1">
              <a:lumMod val="50000"/>
            </a:schemeClr>
          </a:solidFill>
        </p:grpSpPr>
        <p:sp>
          <p:nvSpPr>
            <p:cNvPr id="25" name="Oval 585"/>
            <p:cNvSpPr>
              <a:spLocks noChangeArrowheads="1"/>
            </p:cNvSpPr>
            <p:nvPr/>
          </p:nvSpPr>
          <p:spPr bwMode="auto">
            <a:xfrm>
              <a:off x="9037638" y="3092451"/>
              <a:ext cx="101600"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Oval 586"/>
            <p:cNvSpPr>
              <a:spLocks noChangeArrowheads="1"/>
            </p:cNvSpPr>
            <p:nvPr/>
          </p:nvSpPr>
          <p:spPr bwMode="auto">
            <a:xfrm>
              <a:off x="9437688" y="3092451"/>
              <a:ext cx="98425"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87"/>
            <p:cNvSpPr>
              <a:spLocks noEditPoints="1"/>
            </p:cNvSpPr>
            <p:nvPr/>
          </p:nvSpPr>
          <p:spPr bwMode="auto">
            <a:xfrm>
              <a:off x="8905876" y="3227388"/>
              <a:ext cx="261938" cy="501650"/>
            </a:xfrm>
            <a:custGeom>
              <a:avLst/>
              <a:gdLst>
                <a:gd name="T0" fmla="*/ 65 w 70"/>
                <a:gd name="T1" fmla="*/ 79 h 134"/>
                <a:gd name="T2" fmla="*/ 60 w 70"/>
                <a:gd name="T3" fmla="*/ 79 h 134"/>
                <a:gd name="T4" fmla="*/ 66 w 70"/>
                <a:gd name="T5" fmla="*/ 7 h 134"/>
                <a:gd name="T6" fmla="*/ 68 w 70"/>
                <a:gd name="T7" fmla="*/ 2 h 134"/>
                <a:gd name="T8" fmla="*/ 67 w 70"/>
                <a:gd name="T9" fmla="*/ 1 h 134"/>
                <a:gd name="T10" fmla="*/ 66 w 70"/>
                <a:gd name="T11" fmla="*/ 1 h 134"/>
                <a:gd name="T12" fmla="*/ 60 w 70"/>
                <a:gd name="T13" fmla="*/ 1 h 134"/>
                <a:gd name="T14" fmla="*/ 60 w 70"/>
                <a:gd name="T15" fmla="*/ 1 h 134"/>
                <a:gd name="T16" fmla="*/ 65 w 70"/>
                <a:gd name="T17" fmla="*/ 6 h 134"/>
                <a:gd name="T18" fmla="*/ 58 w 70"/>
                <a:gd name="T19" fmla="*/ 9 h 134"/>
                <a:gd name="T20" fmla="*/ 62 w 70"/>
                <a:gd name="T21" fmla="*/ 14 h 134"/>
                <a:gd name="T22" fmla="*/ 53 w 70"/>
                <a:gd name="T23" fmla="*/ 33 h 134"/>
                <a:gd name="T24" fmla="*/ 52 w 70"/>
                <a:gd name="T25" fmla="*/ 6 h 134"/>
                <a:gd name="T26" fmla="*/ 53 w 70"/>
                <a:gd name="T27" fmla="*/ 5 h 134"/>
                <a:gd name="T28" fmla="*/ 51 w 70"/>
                <a:gd name="T29" fmla="*/ 0 h 134"/>
                <a:gd name="T30" fmla="*/ 46 w 70"/>
                <a:gd name="T31" fmla="*/ 0 h 134"/>
                <a:gd name="T32" fmla="*/ 44 w 70"/>
                <a:gd name="T33" fmla="*/ 5 h 134"/>
                <a:gd name="T34" fmla="*/ 45 w 70"/>
                <a:gd name="T35" fmla="*/ 6 h 134"/>
                <a:gd name="T36" fmla="*/ 44 w 70"/>
                <a:gd name="T37" fmla="*/ 33 h 134"/>
                <a:gd name="T38" fmla="*/ 35 w 70"/>
                <a:gd name="T39" fmla="*/ 14 h 134"/>
                <a:gd name="T40" fmla="*/ 39 w 70"/>
                <a:gd name="T41" fmla="*/ 9 h 134"/>
                <a:gd name="T42" fmla="*/ 32 w 70"/>
                <a:gd name="T43" fmla="*/ 6 h 134"/>
                <a:gd name="T44" fmla="*/ 37 w 70"/>
                <a:gd name="T45" fmla="*/ 1 h 134"/>
                <a:gd name="T46" fmla="*/ 37 w 70"/>
                <a:gd name="T47" fmla="*/ 1 h 134"/>
                <a:gd name="T48" fmla="*/ 31 w 70"/>
                <a:gd name="T49" fmla="*/ 1 h 134"/>
                <a:gd name="T50" fmla="*/ 30 w 70"/>
                <a:gd name="T51" fmla="*/ 1 h 134"/>
                <a:gd name="T52" fmla="*/ 25 w 70"/>
                <a:gd name="T53" fmla="*/ 4 h 134"/>
                <a:gd name="T54" fmla="*/ 2 w 70"/>
                <a:gd name="T55" fmla="*/ 28 h 134"/>
                <a:gd name="T56" fmla="*/ 2 w 70"/>
                <a:gd name="T57" fmla="*/ 28 h 134"/>
                <a:gd name="T58" fmla="*/ 2 w 70"/>
                <a:gd name="T59" fmla="*/ 28 h 134"/>
                <a:gd name="T60" fmla="*/ 1 w 70"/>
                <a:gd name="T61" fmla="*/ 38 h 134"/>
                <a:gd name="T62" fmla="*/ 1 w 70"/>
                <a:gd name="T63" fmla="*/ 38 h 134"/>
                <a:gd name="T64" fmla="*/ 1 w 70"/>
                <a:gd name="T65" fmla="*/ 38 h 134"/>
                <a:gd name="T66" fmla="*/ 1 w 70"/>
                <a:gd name="T67" fmla="*/ 38 h 134"/>
                <a:gd name="T68" fmla="*/ 2 w 70"/>
                <a:gd name="T69" fmla="*/ 38 h 134"/>
                <a:gd name="T70" fmla="*/ 2 w 70"/>
                <a:gd name="T71" fmla="*/ 39 h 134"/>
                <a:gd name="T72" fmla="*/ 3 w 70"/>
                <a:gd name="T73" fmla="*/ 41 h 134"/>
                <a:gd name="T74" fmla="*/ 5 w 70"/>
                <a:gd name="T75" fmla="*/ 45 h 134"/>
                <a:gd name="T76" fmla="*/ 9 w 70"/>
                <a:gd name="T77" fmla="*/ 52 h 134"/>
                <a:gd name="T78" fmla="*/ 16 w 70"/>
                <a:gd name="T79" fmla="*/ 67 h 134"/>
                <a:gd name="T80" fmla="*/ 26 w 70"/>
                <a:gd name="T81" fmla="*/ 61 h 134"/>
                <a:gd name="T82" fmla="*/ 26 w 70"/>
                <a:gd name="T83" fmla="*/ 71 h 134"/>
                <a:gd name="T84" fmla="*/ 26 w 70"/>
                <a:gd name="T85" fmla="*/ 71 h 134"/>
                <a:gd name="T86" fmla="*/ 28 w 70"/>
                <a:gd name="T87" fmla="*/ 71 h 134"/>
                <a:gd name="T88" fmla="*/ 29 w 70"/>
                <a:gd name="T89" fmla="*/ 134 h 134"/>
                <a:gd name="T90" fmla="*/ 47 w 70"/>
                <a:gd name="T91" fmla="*/ 134 h 134"/>
                <a:gd name="T92" fmla="*/ 48 w 70"/>
                <a:gd name="T93" fmla="*/ 71 h 134"/>
                <a:gd name="T94" fmla="*/ 49 w 70"/>
                <a:gd name="T95" fmla="*/ 71 h 134"/>
                <a:gd name="T96" fmla="*/ 51 w 70"/>
                <a:gd name="T97" fmla="*/ 134 h 134"/>
                <a:gd name="T98" fmla="*/ 69 w 70"/>
                <a:gd name="T99" fmla="*/ 134 h 134"/>
                <a:gd name="T100" fmla="*/ 70 w 70"/>
                <a:gd name="T101" fmla="*/ 79 h 134"/>
                <a:gd name="T102" fmla="*/ 65 w 70"/>
                <a:gd name="T103" fmla="*/ 79 h 134"/>
                <a:gd name="T104" fmla="*/ 26 w 70"/>
                <a:gd name="T105" fmla="*/ 47 h 134"/>
                <a:gd name="T106" fmla="*/ 24 w 70"/>
                <a:gd name="T107" fmla="*/ 44 h 134"/>
                <a:gd name="T108" fmla="*/ 20 w 70"/>
                <a:gd name="T109" fmla="*/ 37 h 134"/>
                <a:gd name="T110" fmla="*/ 19 w 70"/>
                <a:gd name="T111" fmla="*/ 35 h 134"/>
                <a:gd name="T112" fmla="*/ 27 w 70"/>
                <a:gd name="T113" fmla="*/ 25 h 134"/>
                <a:gd name="T114" fmla="*/ 26 w 70"/>
                <a:gd name="T115" fmla="*/ 4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134">
                  <a:moveTo>
                    <a:pt x="65" y="79"/>
                  </a:moveTo>
                  <a:cubicBezTo>
                    <a:pt x="60" y="79"/>
                    <a:pt x="60" y="79"/>
                    <a:pt x="60" y="79"/>
                  </a:cubicBezTo>
                  <a:cubicBezTo>
                    <a:pt x="66" y="7"/>
                    <a:pt x="66" y="7"/>
                    <a:pt x="66" y="7"/>
                  </a:cubicBezTo>
                  <a:cubicBezTo>
                    <a:pt x="66" y="5"/>
                    <a:pt x="67" y="3"/>
                    <a:pt x="68" y="2"/>
                  </a:cubicBezTo>
                  <a:cubicBezTo>
                    <a:pt x="67" y="1"/>
                    <a:pt x="67" y="1"/>
                    <a:pt x="67" y="1"/>
                  </a:cubicBezTo>
                  <a:cubicBezTo>
                    <a:pt x="66" y="1"/>
                    <a:pt x="66" y="1"/>
                    <a:pt x="66" y="1"/>
                  </a:cubicBezTo>
                  <a:cubicBezTo>
                    <a:pt x="64" y="1"/>
                    <a:pt x="62" y="1"/>
                    <a:pt x="60" y="1"/>
                  </a:cubicBezTo>
                  <a:cubicBezTo>
                    <a:pt x="60" y="1"/>
                    <a:pt x="60" y="1"/>
                    <a:pt x="60" y="1"/>
                  </a:cubicBezTo>
                  <a:cubicBezTo>
                    <a:pt x="65" y="6"/>
                    <a:pt x="65" y="6"/>
                    <a:pt x="65" y="6"/>
                  </a:cubicBezTo>
                  <a:cubicBezTo>
                    <a:pt x="58" y="9"/>
                    <a:pt x="58" y="9"/>
                    <a:pt x="58" y="9"/>
                  </a:cubicBezTo>
                  <a:cubicBezTo>
                    <a:pt x="62" y="14"/>
                    <a:pt x="62" y="14"/>
                    <a:pt x="62" y="14"/>
                  </a:cubicBezTo>
                  <a:cubicBezTo>
                    <a:pt x="53" y="33"/>
                    <a:pt x="53" y="33"/>
                    <a:pt x="53" y="33"/>
                  </a:cubicBezTo>
                  <a:cubicBezTo>
                    <a:pt x="52" y="6"/>
                    <a:pt x="52" y="6"/>
                    <a:pt x="52" y="6"/>
                  </a:cubicBezTo>
                  <a:cubicBezTo>
                    <a:pt x="53" y="5"/>
                    <a:pt x="53" y="5"/>
                    <a:pt x="53" y="5"/>
                  </a:cubicBezTo>
                  <a:cubicBezTo>
                    <a:pt x="51" y="0"/>
                    <a:pt x="51" y="0"/>
                    <a:pt x="51" y="0"/>
                  </a:cubicBezTo>
                  <a:cubicBezTo>
                    <a:pt x="46" y="0"/>
                    <a:pt x="46" y="0"/>
                    <a:pt x="46" y="0"/>
                  </a:cubicBezTo>
                  <a:cubicBezTo>
                    <a:pt x="44" y="5"/>
                    <a:pt x="44" y="5"/>
                    <a:pt x="44" y="5"/>
                  </a:cubicBezTo>
                  <a:cubicBezTo>
                    <a:pt x="45" y="6"/>
                    <a:pt x="45" y="6"/>
                    <a:pt x="45" y="6"/>
                  </a:cubicBezTo>
                  <a:cubicBezTo>
                    <a:pt x="44" y="33"/>
                    <a:pt x="44" y="33"/>
                    <a:pt x="44" y="33"/>
                  </a:cubicBezTo>
                  <a:cubicBezTo>
                    <a:pt x="35" y="14"/>
                    <a:pt x="35" y="14"/>
                    <a:pt x="35" y="14"/>
                  </a:cubicBezTo>
                  <a:cubicBezTo>
                    <a:pt x="39" y="9"/>
                    <a:pt x="39" y="9"/>
                    <a:pt x="39" y="9"/>
                  </a:cubicBezTo>
                  <a:cubicBezTo>
                    <a:pt x="32" y="6"/>
                    <a:pt x="32" y="6"/>
                    <a:pt x="32" y="6"/>
                  </a:cubicBezTo>
                  <a:cubicBezTo>
                    <a:pt x="37" y="1"/>
                    <a:pt x="37" y="1"/>
                    <a:pt x="37" y="1"/>
                  </a:cubicBezTo>
                  <a:cubicBezTo>
                    <a:pt x="37" y="1"/>
                    <a:pt x="37" y="1"/>
                    <a:pt x="37" y="1"/>
                  </a:cubicBezTo>
                  <a:cubicBezTo>
                    <a:pt x="35" y="1"/>
                    <a:pt x="33" y="1"/>
                    <a:pt x="31" y="1"/>
                  </a:cubicBezTo>
                  <a:cubicBezTo>
                    <a:pt x="31" y="1"/>
                    <a:pt x="31" y="1"/>
                    <a:pt x="30" y="1"/>
                  </a:cubicBezTo>
                  <a:cubicBezTo>
                    <a:pt x="28" y="1"/>
                    <a:pt x="26" y="2"/>
                    <a:pt x="25" y="4"/>
                  </a:cubicBezTo>
                  <a:cubicBezTo>
                    <a:pt x="2" y="28"/>
                    <a:pt x="2" y="28"/>
                    <a:pt x="2" y="28"/>
                  </a:cubicBezTo>
                  <a:cubicBezTo>
                    <a:pt x="2" y="28"/>
                    <a:pt x="2" y="28"/>
                    <a:pt x="2" y="28"/>
                  </a:cubicBezTo>
                  <a:cubicBezTo>
                    <a:pt x="2" y="28"/>
                    <a:pt x="2" y="28"/>
                    <a:pt x="2" y="28"/>
                  </a:cubicBezTo>
                  <a:cubicBezTo>
                    <a:pt x="0" y="47"/>
                    <a:pt x="2" y="33"/>
                    <a:pt x="1" y="38"/>
                  </a:cubicBezTo>
                  <a:cubicBezTo>
                    <a:pt x="1" y="38"/>
                    <a:pt x="1" y="38"/>
                    <a:pt x="1" y="38"/>
                  </a:cubicBezTo>
                  <a:cubicBezTo>
                    <a:pt x="1" y="38"/>
                    <a:pt x="1" y="38"/>
                    <a:pt x="1" y="38"/>
                  </a:cubicBezTo>
                  <a:cubicBezTo>
                    <a:pt x="1" y="38"/>
                    <a:pt x="1" y="38"/>
                    <a:pt x="1" y="38"/>
                  </a:cubicBezTo>
                  <a:cubicBezTo>
                    <a:pt x="2" y="38"/>
                    <a:pt x="2" y="38"/>
                    <a:pt x="2" y="38"/>
                  </a:cubicBezTo>
                  <a:cubicBezTo>
                    <a:pt x="2" y="39"/>
                    <a:pt x="2" y="39"/>
                    <a:pt x="2" y="39"/>
                  </a:cubicBezTo>
                  <a:cubicBezTo>
                    <a:pt x="3" y="41"/>
                    <a:pt x="3" y="41"/>
                    <a:pt x="3" y="41"/>
                  </a:cubicBezTo>
                  <a:cubicBezTo>
                    <a:pt x="5" y="45"/>
                    <a:pt x="5" y="45"/>
                    <a:pt x="5" y="45"/>
                  </a:cubicBezTo>
                  <a:cubicBezTo>
                    <a:pt x="9" y="52"/>
                    <a:pt x="9" y="52"/>
                    <a:pt x="9" y="52"/>
                  </a:cubicBezTo>
                  <a:cubicBezTo>
                    <a:pt x="16" y="67"/>
                    <a:pt x="16" y="67"/>
                    <a:pt x="16" y="67"/>
                  </a:cubicBezTo>
                  <a:cubicBezTo>
                    <a:pt x="19" y="65"/>
                    <a:pt x="23" y="63"/>
                    <a:pt x="26" y="61"/>
                  </a:cubicBezTo>
                  <a:cubicBezTo>
                    <a:pt x="26" y="64"/>
                    <a:pt x="26" y="68"/>
                    <a:pt x="26" y="71"/>
                  </a:cubicBezTo>
                  <a:cubicBezTo>
                    <a:pt x="26" y="71"/>
                    <a:pt x="26" y="71"/>
                    <a:pt x="26" y="71"/>
                  </a:cubicBezTo>
                  <a:cubicBezTo>
                    <a:pt x="26" y="71"/>
                    <a:pt x="27" y="71"/>
                    <a:pt x="28" y="71"/>
                  </a:cubicBezTo>
                  <a:cubicBezTo>
                    <a:pt x="29" y="134"/>
                    <a:pt x="29" y="134"/>
                    <a:pt x="29" y="134"/>
                  </a:cubicBezTo>
                  <a:cubicBezTo>
                    <a:pt x="47" y="134"/>
                    <a:pt x="47" y="134"/>
                    <a:pt x="47" y="134"/>
                  </a:cubicBezTo>
                  <a:cubicBezTo>
                    <a:pt x="48" y="116"/>
                    <a:pt x="48" y="84"/>
                    <a:pt x="48" y="71"/>
                  </a:cubicBezTo>
                  <a:cubicBezTo>
                    <a:pt x="48" y="71"/>
                    <a:pt x="49" y="71"/>
                    <a:pt x="49" y="71"/>
                  </a:cubicBezTo>
                  <a:cubicBezTo>
                    <a:pt x="51" y="134"/>
                    <a:pt x="51" y="134"/>
                    <a:pt x="51" y="134"/>
                  </a:cubicBezTo>
                  <a:cubicBezTo>
                    <a:pt x="69" y="134"/>
                    <a:pt x="69" y="134"/>
                    <a:pt x="69" y="134"/>
                  </a:cubicBezTo>
                  <a:cubicBezTo>
                    <a:pt x="70" y="119"/>
                    <a:pt x="70" y="95"/>
                    <a:pt x="70" y="79"/>
                  </a:cubicBezTo>
                  <a:cubicBezTo>
                    <a:pt x="68" y="79"/>
                    <a:pt x="66" y="79"/>
                    <a:pt x="65" y="79"/>
                  </a:cubicBezTo>
                  <a:close/>
                  <a:moveTo>
                    <a:pt x="26" y="47"/>
                  </a:moveTo>
                  <a:cubicBezTo>
                    <a:pt x="24" y="44"/>
                    <a:pt x="24" y="44"/>
                    <a:pt x="24" y="44"/>
                  </a:cubicBezTo>
                  <a:cubicBezTo>
                    <a:pt x="20" y="37"/>
                    <a:pt x="20" y="37"/>
                    <a:pt x="20" y="37"/>
                  </a:cubicBezTo>
                  <a:cubicBezTo>
                    <a:pt x="19" y="35"/>
                    <a:pt x="19" y="35"/>
                    <a:pt x="19" y="35"/>
                  </a:cubicBezTo>
                  <a:cubicBezTo>
                    <a:pt x="27" y="25"/>
                    <a:pt x="27" y="25"/>
                    <a:pt x="27" y="25"/>
                  </a:cubicBezTo>
                  <a:cubicBezTo>
                    <a:pt x="27" y="32"/>
                    <a:pt x="26" y="40"/>
                    <a:pt x="2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88"/>
            <p:cNvSpPr/>
            <p:nvPr/>
          </p:nvSpPr>
          <p:spPr bwMode="auto">
            <a:xfrm>
              <a:off x="9401176" y="3227388"/>
              <a:ext cx="225425" cy="501650"/>
            </a:xfrm>
            <a:custGeom>
              <a:avLst/>
              <a:gdLst>
                <a:gd name="T0" fmla="*/ 60 w 60"/>
                <a:gd name="T1" fmla="*/ 39 h 134"/>
                <a:gd name="T2" fmla="*/ 60 w 60"/>
                <a:gd name="T3" fmla="*/ 39 h 134"/>
                <a:gd name="T4" fmla="*/ 60 w 60"/>
                <a:gd name="T5" fmla="*/ 39 h 134"/>
                <a:gd name="T6" fmla="*/ 60 w 60"/>
                <a:gd name="T7" fmla="*/ 39 h 134"/>
                <a:gd name="T8" fmla="*/ 60 w 60"/>
                <a:gd name="T9" fmla="*/ 38 h 134"/>
                <a:gd name="T10" fmla="*/ 48 w 60"/>
                <a:gd name="T11" fmla="*/ 7 h 134"/>
                <a:gd name="T12" fmla="*/ 41 w 60"/>
                <a:gd name="T13" fmla="*/ 1 h 134"/>
                <a:gd name="T14" fmla="*/ 41 w 60"/>
                <a:gd name="T15" fmla="*/ 1 h 134"/>
                <a:gd name="T16" fmla="*/ 34 w 60"/>
                <a:gd name="T17" fmla="*/ 1 h 134"/>
                <a:gd name="T18" fmla="*/ 34 w 60"/>
                <a:gd name="T19" fmla="*/ 1 h 134"/>
                <a:gd name="T20" fmla="*/ 40 w 60"/>
                <a:gd name="T21" fmla="*/ 6 h 134"/>
                <a:gd name="T22" fmla="*/ 33 w 60"/>
                <a:gd name="T23" fmla="*/ 9 h 134"/>
                <a:gd name="T24" fmla="*/ 36 w 60"/>
                <a:gd name="T25" fmla="*/ 14 h 134"/>
                <a:gd name="T26" fmla="*/ 28 w 60"/>
                <a:gd name="T27" fmla="*/ 33 h 134"/>
                <a:gd name="T28" fmla="*/ 26 w 60"/>
                <a:gd name="T29" fmla="*/ 6 h 134"/>
                <a:gd name="T30" fmla="*/ 27 w 60"/>
                <a:gd name="T31" fmla="*/ 5 h 134"/>
                <a:gd name="T32" fmla="*/ 26 w 60"/>
                <a:gd name="T33" fmla="*/ 0 h 134"/>
                <a:gd name="T34" fmla="*/ 20 w 60"/>
                <a:gd name="T35" fmla="*/ 0 h 134"/>
                <a:gd name="T36" fmla="*/ 19 w 60"/>
                <a:gd name="T37" fmla="*/ 5 h 134"/>
                <a:gd name="T38" fmla="*/ 20 w 60"/>
                <a:gd name="T39" fmla="*/ 6 h 134"/>
                <a:gd name="T40" fmla="*/ 19 w 60"/>
                <a:gd name="T41" fmla="*/ 33 h 134"/>
                <a:gd name="T42" fmla="*/ 10 w 60"/>
                <a:gd name="T43" fmla="*/ 14 h 134"/>
                <a:gd name="T44" fmla="*/ 13 w 60"/>
                <a:gd name="T45" fmla="*/ 9 h 134"/>
                <a:gd name="T46" fmla="*/ 6 w 60"/>
                <a:gd name="T47" fmla="*/ 6 h 134"/>
                <a:gd name="T48" fmla="*/ 12 w 60"/>
                <a:gd name="T49" fmla="*/ 1 h 134"/>
                <a:gd name="T50" fmla="*/ 12 w 60"/>
                <a:gd name="T51" fmla="*/ 1 h 134"/>
                <a:gd name="T52" fmla="*/ 6 w 60"/>
                <a:gd name="T53" fmla="*/ 1 h 134"/>
                <a:gd name="T54" fmla="*/ 5 w 60"/>
                <a:gd name="T55" fmla="*/ 1 h 134"/>
                <a:gd name="T56" fmla="*/ 0 w 60"/>
                <a:gd name="T57" fmla="*/ 3 h 134"/>
                <a:gd name="T58" fmla="*/ 1 w 60"/>
                <a:gd name="T59" fmla="*/ 7 h 134"/>
                <a:gd name="T60" fmla="*/ 7 w 60"/>
                <a:gd name="T61" fmla="*/ 79 h 134"/>
                <a:gd name="T62" fmla="*/ 2 w 60"/>
                <a:gd name="T63" fmla="*/ 79 h 134"/>
                <a:gd name="T64" fmla="*/ 4 w 60"/>
                <a:gd name="T65" fmla="*/ 134 h 134"/>
                <a:gd name="T66" fmla="*/ 22 w 60"/>
                <a:gd name="T67" fmla="*/ 134 h 134"/>
                <a:gd name="T68" fmla="*/ 22 w 60"/>
                <a:gd name="T69" fmla="*/ 71 h 134"/>
                <a:gd name="T70" fmla="*/ 24 w 60"/>
                <a:gd name="T71" fmla="*/ 71 h 134"/>
                <a:gd name="T72" fmla="*/ 26 w 60"/>
                <a:gd name="T73" fmla="*/ 134 h 134"/>
                <a:gd name="T74" fmla="*/ 44 w 60"/>
                <a:gd name="T75" fmla="*/ 134 h 134"/>
                <a:gd name="T76" fmla="*/ 44 w 60"/>
                <a:gd name="T77" fmla="*/ 73 h 134"/>
                <a:gd name="T78" fmla="*/ 47 w 60"/>
                <a:gd name="T79" fmla="*/ 75 h 134"/>
                <a:gd name="T80" fmla="*/ 54 w 60"/>
                <a:gd name="T81" fmla="*/ 59 h 134"/>
                <a:gd name="T82" fmla="*/ 57 w 60"/>
                <a:gd name="T83" fmla="*/ 52 h 134"/>
                <a:gd name="T84" fmla="*/ 59 w 60"/>
                <a:gd name="T85" fmla="*/ 48 h 134"/>
                <a:gd name="T86" fmla="*/ 59 w 60"/>
                <a:gd name="T87" fmla="*/ 46 h 134"/>
                <a:gd name="T88" fmla="*/ 60 w 60"/>
                <a:gd name="T89" fmla="*/ 46 h 134"/>
                <a:gd name="T90" fmla="*/ 60 w 60"/>
                <a:gd name="T91" fmla="*/ 45 h 134"/>
                <a:gd name="T92" fmla="*/ 60 w 60"/>
                <a:gd name="T93" fmla="*/ 45 h 134"/>
                <a:gd name="T94" fmla="*/ 60 w 60"/>
                <a:gd name="T95" fmla="*/ 3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134">
                  <a:moveTo>
                    <a:pt x="60" y="39"/>
                  </a:moveTo>
                  <a:cubicBezTo>
                    <a:pt x="60" y="39"/>
                    <a:pt x="60" y="39"/>
                    <a:pt x="60" y="39"/>
                  </a:cubicBezTo>
                  <a:cubicBezTo>
                    <a:pt x="60" y="39"/>
                    <a:pt x="60" y="39"/>
                    <a:pt x="60" y="39"/>
                  </a:cubicBezTo>
                  <a:cubicBezTo>
                    <a:pt x="60" y="39"/>
                    <a:pt x="60" y="39"/>
                    <a:pt x="60" y="39"/>
                  </a:cubicBezTo>
                  <a:cubicBezTo>
                    <a:pt x="60" y="38"/>
                    <a:pt x="60" y="38"/>
                    <a:pt x="60" y="38"/>
                  </a:cubicBezTo>
                  <a:cubicBezTo>
                    <a:pt x="48" y="7"/>
                    <a:pt x="48" y="7"/>
                    <a:pt x="48" y="7"/>
                  </a:cubicBezTo>
                  <a:cubicBezTo>
                    <a:pt x="47" y="4"/>
                    <a:pt x="44" y="2"/>
                    <a:pt x="41" y="1"/>
                  </a:cubicBezTo>
                  <a:cubicBezTo>
                    <a:pt x="41" y="1"/>
                    <a:pt x="41" y="1"/>
                    <a:pt x="41" y="1"/>
                  </a:cubicBezTo>
                  <a:cubicBezTo>
                    <a:pt x="39" y="1"/>
                    <a:pt x="36" y="1"/>
                    <a:pt x="34" y="1"/>
                  </a:cubicBezTo>
                  <a:cubicBezTo>
                    <a:pt x="34" y="1"/>
                    <a:pt x="34" y="1"/>
                    <a:pt x="34" y="1"/>
                  </a:cubicBezTo>
                  <a:cubicBezTo>
                    <a:pt x="40" y="6"/>
                    <a:pt x="40" y="6"/>
                    <a:pt x="40" y="6"/>
                  </a:cubicBezTo>
                  <a:cubicBezTo>
                    <a:pt x="33" y="9"/>
                    <a:pt x="33" y="9"/>
                    <a:pt x="33" y="9"/>
                  </a:cubicBezTo>
                  <a:cubicBezTo>
                    <a:pt x="36" y="14"/>
                    <a:pt x="36" y="14"/>
                    <a:pt x="36" y="14"/>
                  </a:cubicBezTo>
                  <a:cubicBezTo>
                    <a:pt x="28" y="33"/>
                    <a:pt x="28" y="33"/>
                    <a:pt x="28" y="33"/>
                  </a:cubicBezTo>
                  <a:cubicBezTo>
                    <a:pt x="26" y="6"/>
                    <a:pt x="26" y="6"/>
                    <a:pt x="26" y="6"/>
                  </a:cubicBezTo>
                  <a:cubicBezTo>
                    <a:pt x="27" y="5"/>
                    <a:pt x="27" y="5"/>
                    <a:pt x="27" y="5"/>
                  </a:cubicBezTo>
                  <a:cubicBezTo>
                    <a:pt x="26" y="0"/>
                    <a:pt x="26" y="0"/>
                    <a:pt x="26" y="0"/>
                  </a:cubicBezTo>
                  <a:cubicBezTo>
                    <a:pt x="20" y="0"/>
                    <a:pt x="20" y="0"/>
                    <a:pt x="20" y="0"/>
                  </a:cubicBezTo>
                  <a:cubicBezTo>
                    <a:pt x="19" y="5"/>
                    <a:pt x="19" y="5"/>
                    <a:pt x="19" y="5"/>
                  </a:cubicBezTo>
                  <a:cubicBezTo>
                    <a:pt x="20" y="6"/>
                    <a:pt x="20" y="6"/>
                    <a:pt x="20" y="6"/>
                  </a:cubicBezTo>
                  <a:cubicBezTo>
                    <a:pt x="19" y="33"/>
                    <a:pt x="19" y="33"/>
                    <a:pt x="19" y="33"/>
                  </a:cubicBezTo>
                  <a:cubicBezTo>
                    <a:pt x="10" y="14"/>
                    <a:pt x="10" y="14"/>
                    <a:pt x="10" y="14"/>
                  </a:cubicBezTo>
                  <a:cubicBezTo>
                    <a:pt x="13" y="9"/>
                    <a:pt x="13" y="9"/>
                    <a:pt x="13" y="9"/>
                  </a:cubicBezTo>
                  <a:cubicBezTo>
                    <a:pt x="6" y="6"/>
                    <a:pt x="6" y="6"/>
                    <a:pt x="6" y="6"/>
                  </a:cubicBezTo>
                  <a:cubicBezTo>
                    <a:pt x="12" y="1"/>
                    <a:pt x="12" y="1"/>
                    <a:pt x="12" y="1"/>
                  </a:cubicBezTo>
                  <a:cubicBezTo>
                    <a:pt x="12" y="1"/>
                    <a:pt x="12" y="1"/>
                    <a:pt x="12" y="1"/>
                  </a:cubicBezTo>
                  <a:cubicBezTo>
                    <a:pt x="10" y="1"/>
                    <a:pt x="8" y="1"/>
                    <a:pt x="6" y="1"/>
                  </a:cubicBezTo>
                  <a:cubicBezTo>
                    <a:pt x="5" y="1"/>
                    <a:pt x="5" y="1"/>
                    <a:pt x="5" y="1"/>
                  </a:cubicBezTo>
                  <a:cubicBezTo>
                    <a:pt x="3" y="1"/>
                    <a:pt x="2" y="2"/>
                    <a:pt x="0" y="3"/>
                  </a:cubicBezTo>
                  <a:cubicBezTo>
                    <a:pt x="0" y="5"/>
                    <a:pt x="1" y="6"/>
                    <a:pt x="1" y="7"/>
                  </a:cubicBezTo>
                  <a:cubicBezTo>
                    <a:pt x="7" y="79"/>
                    <a:pt x="7" y="79"/>
                    <a:pt x="7" y="79"/>
                  </a:cubicBezTo>
                  <a:cubicBezTo>
                    <a:pt x="2" y="79"/>
                    <a:pt x="2" y="79"/>
                    <a:pt x="2" y="79"/>
                  </a:cubicBezTo>
                  <a:cubicBezTo>
                    <a:pt x="4" y="134"/>
                    <a:pt x="4" y="134"/>
                    <a:pt x="4" y="134"/>
                  </a:cubicBezTo>
                  <a:cubicBezTo>
                    <a:pt x="22" y="134"/>
                    <a:pt x="22" y="134"/>
                    <a:pt x="22" y="134"/>
                  </a:cubicBezTo>
                  <a:cubicBezTo>
                    <a:pt x="23" y="116"/>
                    <a:pt x="22" y="84"/>
                    <a:pt x="22" y="71"/>
                  </a:cubicBezTo>
                  <a:cubicBezTo>
                    <a:pt x="23" y="71"/>
                    <a:pt x="23" y="71"/>
                    <a:pt x="24" y="71"/>
                  </a:cubicBezTo>
                  <a:cubicBezTo>
                    <a:pt x="26" y="134"/>
                    <a:pt x="26" y="134"/>
                    <a:pt x="26" y="134"/>
                  </a:cubicBezTo>
                  <a:cubicBezTo>
                    <a:pt x="44" y="134"/>
                    <a:pt x="44" y="134"/>
                    <a:pt x="44" y="134"/>
                  </a:cubicBezTo>
                  <a:cubicBezTo>
                    <a:pt x="45" y="117"/>
                    <a:pt x="44" y="87"/>
                    <a:pt x="44" y="73"/>
                  </a:cubicBezTo>
                  <a:cubicBezTo>
                    <a:pt x="45" y="74"/>
                    <a:pt x="46" y="74"/>
                    <a:pt x="47" y="75"/>
                  </a:cubicBezTo>
                  <a:cubicBezTo>
                    <a:pt x="54" y="59"/>
                    <a:pt x="54" y="59"/>
                    <a:pt x="54" y="59"/>
                  </a:cubicBezTo>
                  <a:cubicBezTo>
                    <a:pt x="57" y="52"/>
                    <a:pt x="57" y="52"/>
                    <a:pt x="57" y="52"/>
                  </a:cubicBezTo>
                  <a:cubicBezTo>
                    <a:pt x="59" y="48"/>
                    <a:pt x="59" y="48"/>
                    <a:pt x="59" y="48"/>
                  </a:cubicBezTo>
                  <a:cubicBezTo>
                    <a:pt x="59" y="46"/>
                    <a:pt x="59" y="46"/>
                    <a:pt x="59" y="46"/>
                  </a:cubicBezTo>
                  <a:cubicBezTo>
                    <a:pt x="60" y="46"/>
                    <a:pt x="60" y="46"/>
                    <a:pt x="60" y="46"/>
                  </a:cubicBezTo>
                  <a:cubicBezTo>
                    <a:pt x="60" y="45"/>
                    <a:pt x="60" y="45"/>
                    <a:pt x="60" y="45"/>
                  </a:cubicBezTo>
                  <a:cubicBezTo>
                    <a:pt x="60" y="45"/>
                    <a:pt x="60" y="45"/>
                    <a:pt x="60" y="45"/>
                  </a:cubicBezTo>
                  <a:cubicBezTo>
                    <a:pt x="60" y="43"/>
                    <a:pt x="59" y="52"/>
                    <a:pt x="6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Oval 589"/>
            <p:cNvSpPr>
              <a:spLocks noChangeArrowheads="1"/>
            </p:cNvSpPr>
            <p:nvPr/>
          </p:nvSpPr>
          <p:spPr bwMode="auto">
            <a:xfrm>
              <a:off x="9224963" y="3073401"/>
              <a:ext cx="107950"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90"/>
            <p:cNvSpPr/>
            <p:nvPr/>
          </p:nvSpPr>
          <p:spPr bwMode="auto">
            <a:xfrm>
              <a:off x="9150351" y="3219451"/>
              <a:ext cx="258763" cy="547688"/>
            </a:xfrm>
            <a:custGeom>
              <a:avLst/>
              <a:gdLst>
                <a:gd name="T0" fmla="*/ 54 w 69"/>
                <a:gd name="T1" fmla="*/ 1 h 146"/>
                <a:gd name="T2" fmla="*/ 54 w 69"/>
                <a:gd name="T3" fmla="*/ 1 h 146"/>
                <a:gd name="T4" fmla="*/ 47 w 69"/>
                <a:gd name="T5" fmla="*/ 0 h 146"/>
                <a:gd name="T6" fmla="*/ 46 w 69"/>
                <a:gd name="T7" fmla="*/ 1 h 146"/>
                <a:gd name="T8" fmla="*/ 53 w 69"/>
                <a:gd name="T9" fmla="*/ 6 h 146"/>
                <a:gd name="T10" fmla="*/ 45 w 69"/>
                <a:gd name="T11" fmla="*/ 9 h 146"/>
                <a:gd name="T12" fmla="*/ 49 w 69"/>
                <a:gd name="T13" fmla="*/ 15 h 146"/>
                <a:gd name="T14" fmla="*/ 39 w 69"/>
                <a:gd name="T15" fmla="*/ 36 h 146"/>
                <a:gd name="T16" fmla="*/ 38 w 69"/>
                <a:gd name="T17" fmla="*/ 7 h 146"/>
                <a:gd name="T18" fmla="*/ 39 w 69"/>
                <a:gd name="T19" fmla="*/ 6 h 146"/>
                <a:gd name="T20" fmla="*/ 37 w 69"/>
                <a:gd name="T21" fmla="*/ 0 h 146"/>
                <a:gd name="T22" fmla="*/ 32 w 69"/>
                <a:gd name="T23" fmla="*/ 0 h 146"/>
                <a:gd name="T24" fmla="*/ 30 w 69"/>
                <a:gd name="T25" fmla="*/ 6 h 146"/>
                <a:gd name="T26" fmla="*/ 31 w 69"/>
                <a:gd name="T27" fmla="*/ 7 h 146"/>
                <a:gd name="T28" fmla="*/ 30 w 69"/>
                <a:gd name="T29" fmla="*/ 36 h 146"/>
                <a:gd name="T30" fmla="*/ 20 w 69"/>
                <a:gd name="T31" fmla="*/ 15 h 146"/>
                <a:gd name="T32" fmla="*/ 24 w 69"/>
                <a:gd name="T33" fmla="*/ 9 h 146"/>
                <a:gd name="T34" fmla="*/ 16 w 69"/>
                <a:gd name="T35" fmla="*/ 6 h 146"/>
                <a:gd name="T36" fmla="*/ 22 w 69"/>
                <a:gd name="T37" fmla="*/ 1 h 146"/>
                <a:gd name="T38" fmla="*/ 22 w 69"/>
                <a:gd name="T39" fmla="*/ 0 h 146"/>
                <a:gd name="T40" fmla="*/ 15 w 69"/>
                <a:gd name="T41" fmla="*/ 1 h 146"/>
                <a:gd name="T42" fmla="*/ 15 w 69"/>
                <a:gd name="T43" fmla="*/ 1 h 146"/>
                <a:gd name="T44" fmla="*/ 7 w 69"/>
                <a:gd name="T45" fmla="*/ 9 h 146"/>
                <a:gd name="T46" fmla="*/ 0 w 69"/>
                <a:gd name="T47" fmla="*/ 76 h 146"/>
                <a:gd name="T48" fmla="*/ 10 w 69"/>
                <a:gd name="T49" fmla="*/ 77 h 146"/>
                <a:gd name="T50" fmla="*/ 10 w 69"/>
                <a:gd name="T51" fmla="*/ 77 h 146"/>
                <a:gd name="T52" fmla="*/ 11 w 69"/>
                <a:gd name="T53" fmla="*/ 77 h 146"/>
                <a:gd name="T54" fmla="*/ 12 w 69"/>
                <a:gd name="T55" fmla="*/ 77 h 146"/>
                <a:gd name="T56" fmla="*/ 14 w 69"/>
                <a:gd name="T57" fmla="*/ 146 h 146"/>
                <a:gd name="T58" fmla="*/ 33 w 69"/>
                <a:gd name="T59" fmla="*/ 146 h 146"/>
                <a:gd name="T60" fmla="*/ 33 w 69"/>
                <a:gd name="T61" fmla="*/ 77 h 146"/>
                <a:gd name="T62" fmla="*/ 35 w 69"/>
                <a:gd name="T63" fmla="*/ 77 h 146"/>
                <a:gd name="T64" fmla="*/ 38 w 69"/>
                <a:gd name="T65" fmla="*/ 146 h 146"/>
                <a:gd name="T66" fmla="*/ 57 w 69"/>
                <a:gd name="T67" fmla="*/ 146 h 146"/>
                <a:gd name="T68" fmla="*/ 57 w 69"/>
                <a:gd name="T69" fmla="*/ 77 h 146"/>
                <a:gd name="T70" fmla="*/ 59 w 69"/>
                <a:gd name="T71" fmla="*/ 77 h 146"/>
                <a:gd name="T72" fmla="*/ 59 w 69"/>
                <a:gd name="T73" fmla="*/ 77 h 146"/>
                <a:gd name="T74" fmla="*/ 59 w 69"/>
                <a:gd name="T75" fmla="*/ 77 h 146"/>
                <a:gd name="T76" fmla="*/ 69 w 69"/>
                <a:gd name="T77" fmla="*/ 76 h 146"/>
                <a:gd name="T78" fmla="*/ 62 w 69"/>
                <a:gd name="T79" fmla="*/ 9 h 146"/>
                <a:gd name="T80" fmla="*/ 54 w 69"/>
                <a:gd name="T81"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146">
                  <a:moveTo>
                    <a:pt x="54" y="1"/>
                  </a:moveTo>
                  <a:cubicBezTo>
                    <a:pt x="54" y="1"/>
                    <a:pt x="54" y="1"/>
                    <a:pt x="54" y="1"/>
                  </a:cubicBezTo>
                  <a:cubicBezTo>
                    <a:pt x="51" y="1"/>
                    <a:pt x="49" y="1"/>
                    <a:pt x="47" y="0"/>
                  </a:cubicBezTo>
                  <a:cubicBezTo>
                    <a:pt x="46" y="1"/>
                    <a:pt x="46" y="1"/>
                    <a:pt x="46" y="1"/>
                  </a:cubicBezTo>
                  <a:cubicBezTo>
                    <a:pt x="53" y="6"/>
                    <a:pt x="53" y="6"/>
                    <a:pt x="53" y="6"/>
                  </a:cubicBezTo>
                  <a:cubicBezTo>
                    <a:pt x="45" y="9"/>
                    <a:pt x="45" y="9"/>
                    <a:pt x="45" y="9"/>
                  </a:cubicBezTo>
                  <a:cubicBezTo>
                    <a:pt x="49" y="15"/>
                    <a:pt x="49" y="15"/>
                    <a:pt x="49" y="15"/>
                  </a:cubicBezTo>
                  <a:cubicBezTo>
                    <a:pt x="39" y="36"/>
                    <a:pt x="39" y="36"/>
                    <a:pt x="39" y="36"/>
                  </a:cubicBezTo>
                  <a:cubicBezTo>
                    <a:pt x="38" y="7"/>
                    <a:pt x="38" y="7"/>
                    <a:pt x="38" y="7"/>
                  </a:cubicBezTo>
                  <a:cubicBezTo>
                    <a:pt x="39" y="6"/>
                    <a:pt x="39" y="6"/>
                    <a:pt x="39" y="6"/>
                  </a:cubicBezTo>
                  <a:cubicBezTo>
                    <a:pt x="37" y="0"/>
                    <a:pt x="37" y="0"/>
                    <a:pt x="37" y="0"/>
                  </a:cubicBezTo>
                  <a:cubicBezTo>
                    <a:pt x="32" y="0"/>
                    <a:pt x="32" y="0"/>
                    <a:pt x="32" y="0"/>
                  </a:cubicBezTo>
                  <a:cubicBezTo>
                    <a:pt x="30" y="6"/>
                    <a:pt x="30" y="6"/>
                    <a:pt x="30" y="6"/>
                  </a:cubicBezTo>
                  <a:cubicBezTo>
                    <a:pt x="31" y="7"/>
                    <a:pt x="31" y="7"/>
                    <a:pt x="31" y="7"/>
                  </a:cubicBezTo>
                  <a:cubicBezTo>
                    <a:pt x="30" y="36"/>
                    <a:pt x="30" y="36"/>
                    <a:pt x="30" y="36"/>
                  </a:cubicBezTo>
                  <a:cubicBezTo>
                    <a:pt x="20" y="15"/>
                    <a:pt x="20" y="15"/>
                    <a:pt x="20" y="15"/>
                  </a:cubicBezTo>
                  <a:cubicBezTo>
                    <a:pt x="24" y="9"/>
                    <a:pt x="24" y="9"/>
                    <a:pt x="24" y="9"/>
                  </a:cubicBezTo>
                  <a:cubicBezTo>
                    <a:pt x="16" y="6"/>
                    <a:pt x="16" y="6"/>
                    <a:pt x="16" y="6"/>
                  </a:cubicBezTo>
                  <a:cubicBezTo>
                    <a:pt x="22" y="1"/>
                    <a:pt x="22" y="1"/>
                    <a:pt x="22" y="1"/>
                  </a:cubicBezTo>
                  <a:cubicBezTo>
                    <a:pt x="22" y="0"/>
                    <a:pt x="22" y="0"/>
                    <a:pt x="22" y="0"/>
                  </a:cubicBezTo>
                  <a:cubicBezTo>
                    <a:pt x="20" y="1"/>
                    <a:pt x="18" y="1"/>
                    <a:pt x="15" y="1"/>
                  </a:cubicBezTo>
                  <a:cubicBezTo>
                    <a:pt x="15" y="1"/>
                    <a:pt x="15" y="1"/>
                    <a:pt x="15" y="1"/>
                  </a:cubicBezTo>
                  <a:cubicBezTo>
                    <a:pt x="11" y="1"/>
                    <a:pt x="7" y="4"/>
                    <a:pt x="7" y="9"/>
                  </a:cubicBezTo>
                  <a:cubicBezTo>
                    <a:pt x="0" y="76"/>
                    <a:pt x="0" y="76"/>
                    <a:pt x="0" y="76"/>
                  </a:cubicBezTo>
                  <a:cubicBezTo>
                    <a:pt x="3" y="77"/>
                    <a:pt x="7" y="77"/>
                    <a:pt x="10" y="77"/>
                  </a:cubicBezTo>
                  <a:cubicBezTo>
                    <a:pt x="10" y="77"/>
                    <a:pt x="10" y="77"/>
                    <a:pt x="10" y="77"/>
                  </a:cubicBezTo>
                  <a:cubicBezTo>
                    <a:pt x="10" y="77"/>
                    <a:pt x="10" y="77"/>
                    <a:pt x="11" y="77"/>
                  </a:cubicBezTo>
                  <a:cubicBezTo>
                    <a:pt x="11" y="77"/>
                    <a:pt x="11" y="77"/>
                    <a:pt x="12" y="77"/>
                  </a:cubicBezTo>
                  <a:cubicBezTo>
                    <a:pt x="14" y="146"/>
                    <a:pt x="14" y="146"/>
                    <a:pt x="14" y="146"/>
                  </a:cubicBezTo>
                  <a:cubicBezTo>
                    <a:pt x="33" y="146"/>
                    <a:pt x="33" y="146"/>
                    <a:pt x="33" y="146"/>
                  </a:cubicBezTo>
                  <a:cubicBezTo>
                    <a:pt x="34" y="126"/>
                    <a:pt x="34" y="91"/>
                    <a:pt x="33" y="77"/>
                  </a:cubicBezTo>
                  <a:cubicBezTo>
                    <a:pt x="34" y="77"/>
                    <a:pt x="35" y="77"/>
                    <a:pt x="35" y="77"/>
                  </a:cubicBezTo>
                  <a:cubicBezTo>
                    <a:pt x="38" y="146"/>
                    <a:pt x="38" y="146"/>
                    <a:pt x="38" y="146"/>
                  </a:cubicBezTo>
                  <a:cubicBezTo>
                    <a:pt x="57" y="146"/>
                    <a:pt x="57" y="146"/>
                    <a:pt x="57" y="146"/>
                  </a:cubicBezTo>
                  <a:cubicBezTo>
                    <a:pt x="58" y="126"/>
                    <a:pt x="57" y="91"/>
                    <a:pt x="57" y="77"/>
                  </a:cubicBezTo>
                  <a:cubicBezTo>
                    <a:pt x="58" y="77"/>
                    <a:pt x="58" y="77"/>
                    <a:pt x="59" y="77"/>
                  </a:cubicBezTo>
                  <a:cubicBezTo>
                    <a:pt x="59" y="77"/>
                    <a:pt x="59" y="77"/>
                    <a:pt x="59" y="77"/>
                  </a:cubicBezTo>
                  <a:cubicBezTo>
                    <a:pt x="59" y="77"/>
                    <a:pt x="59" y="77"/>
                    <a:pt x="59" y="77"/>
                  </a:cubicBezTo>
                  <a:cubicBezTo>
                    <a:pt x="62" y="77"/>
                    <a:pt x="66" y="77"/>
                    <a:pt x="69" y="76"/>
                  </a:cubicBezTo>
                  <a:cubicBezTo>
                    <a:pt x="62" y="9"/>
                    <a:pt x="62" y="9"/>
                    <a:pt x="62" y="9"/>
                  </a:cubicBezTo>
                  <a:cubicBezTo>
                    <a:pt x="62" y="4"/>
                    <a:pt x="58" y="1"/>
                    <a:pt x="5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2095691" y="1906711"/>
            <a:ext cx="669045" cy="541477"/>
            <a:chOff x="7286626" y="1281113"/>
            <a:chExt cx="782638" cy="633413"/>
          </a:xfrm>
          <a:solidFill>
            <a:schemeClr val="bg1"/>
          </a:solidFill>
        </p:grpSpPr>
        <p:sp>
          <p:nvSpPr>
            <p:cNvPr id="40" name="Freeform 754"/>
            <p:cNvSpPr>
              <a:spLocks noEditPoints="1"/>
            </p:cNvSpPr>
            <p:nvPr/>
          </p:nvSpPr>
          <p:spPr bwMode="auto">
            <a:xfrm>
              <a:off x="7286626" y="1281113"/>
              <a:ext cx="782638" cy="633413"/>
            </a:xfrm>
            <a:custGeom>
              <a:avLst/>
              <a:gdLst>
                <a:gd name="T0" fmla="*/ 200 w 209"/>
                <a:gd name="T1" fmla="*/ 140 h 169"/>
                <a:gd name="T2" fmla="*/ 159 w 209"/>
                <a:gd name="T3" fmla="*/ 114 h 169"/>
                <a:gd name="T4" fmla="*/ 148 w 209"/>
                <a:gd name="T5" fmla="*/ 112 h 169"/>
                <a:gd name="T6" fmla="*/ 144 w 209"/>
                <a:gd name="T7" fmla="*/ 114 h 169"/>
                <a:gd name="T8" fmla="*/ 137 w 209"/>
                <a:gd name="T9" fmla="*/ 109 h 169"/>
                <a:gd name="T10" fmla="*/ 144 w 209"/>
                <a:gd name="T11" fmla="*/ 60 h 169"/>
                <a:gd name="T12" fmla="*/ 60 w 209"/>
                <a:gd name="T13" fmla="*/ 9 h 169"/>
                <a:gd name="T14" fmla="*/ 9 w 209"/>
                <a:gd name="T15" fmla="*/ 93 h 169"/>
                <a:gd name="T16" fmla="*/ 93 w 209"/>
                <a:gd name="T17" fmla="*/ 144 h 169"/>
                <a:gd name="T18" fmla="*/ 129 w 209"/>
                <a:gd name="T19" fmla="*/ 121 h 169"/>
                <a:gd name="T20" fmla="*/ 136 w 209"/>
                <a:gd name="T21" fmla="*/ 126 h 169"/>
                <a:gd name="T22" fmla="*/ 143 w 209"/>
                <a:gd name="T23" fmla="*/ 139 h 169"/>
                <a:gd name="T24" fmla="*/ 183 w 209"/>
                <a:gd name="T25" fmla="*/ 166 h 169"/>
                <a:gd name="T26" fmla="*/ 195 w 209"/>
                <a:gd name="T27" fmla="*/ 168 h 169"/>
                <a:gd name="T28" fmla="*/ 204 w 209"/>
                <a:gd name="T29" fmla="*/ 161 h 169"/>
                <a:gd name="T30" fmla="*/ 200 w 209"/>
                <a:gd name="T31" fmla="*/ 140 h 169"/>
                <a:gd name="T32" fmla="*/ 90 w 209"/>
                <a:gd name="T33" fmla="*/ 131 h 169"/>
                <a:gd name="T34" fmla="*/ 22 w 209"/>
                <a:gd name="T35" fmla="*/ 90 h 169"/>
                <a:gd name="T36" fmla="*/ 63 w 209"/>
                <a:gd name="T37" fmla="*/ 22 h 169"/>
                <a:gd name="T38" fmla="*/ 131 w 209"/>
                <a:gd name="T39" fmla="*/ 63 h 169"/>
                <a:gd name="T40" fmla="*/ 90 w 209"/>
                <a:gd name="T41" fmla="*/ 13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9">
                  <a:moveTo>
                    <a:pt x="200" y="140"/>
                  </a:moveTo>
                  <a:cubicBezTo>
                    <a:pt x="159" y="114"/>
                    <a:pt x="159" y="114"/>
                    <a:pt x="159" y="114"/>
                  </a:cubicBezTo>
                  <a:cubicBezTo>
                    <a:pt x="156" y="112"/>
                    <a:pt x="152" y="111"/>
                    <a:pt x="148" y="112"/>
                  </a:cubicBezTo>
                  <a:cubicBezTo>
                    <a:pt x="146" y="113"/>
                    <a:pt x="145" y="113"/>
                    <a:pt x="144" y="114"/>
                  </a:cubicBezTo>
                  <a:cubicBezTo>
                    <a:pt x="137" y="109"/>
                    <a:pt x="137" y="109"/>
                    <a:pt x="137" y="109"/>
                  </a:cubicBezTo>
                  <a:cubicBezTo>
                    <a:pt x="145" y="95"/>
                    <a:pt x="148" y="77"/>
                    <a:pt x="144" y="60"/>
                  </a:cubicBezTo>
                  <a:cubicBezTo>
                    <a:pt x="135" y="23"/>
                    <a:pt x="97" y="0"/>
                    <a:pt x="60" y="9"/>
                  </a:cubicBezTo>
                  <a:cubicBezTo>
                    <a:pt x="23" y="18"/>
                    <a:pt x="0" y="56"/>
                    <a:pt x="9" y="93"/>
                  </a:cubicBezTo>
                  <a:cubicBezTo>
                    <a:pt x="18" y="130"/>
                    <a:pt x="56" y="153"/>
                    <a:pt x="93" y="144"/>
                  </a:cubicBezTo>
                  <a:cubicBezTo>
                    <a:pt x="108" y="140"/>
                    <a:pt x="120" y="132"/>
                    <a:pt x="129" y="121"/>
                  </a:cubicBezTo>
                  <a:cubicBezTo>
                    <a:pt x="136" y="126"/>
                    <a:pt x="136" y="126"/>
                    <a:pt x="136" y="126"/>
                  </a:cubicBezTo>
                  <a:cubicBezTo>
                    <a:pt x="136" y="131"/>
                    <a:pt x="138" y="136"/>
                    <a:pt x="143" y="139"/>
                  </a:cubicBezTo>
                  <a:cubicBezTo>
                    <a:pt x="183" y="166"/>
                    <a:pt x="183" y="166"/>
                    <a:pt x="183" y="166"/>
                  </a:cubicBezTo>
                  <a:cubicBezTo>
                    <a:pt x="187" y="168"/>
                    <a:pt x="191" y="169"/>
                    <a:pt x="195" y="168"/>
                  </a:cubicBezTo>
                  <a:cubicBezTo>
                    <a:pt x="199" y="167"/>
                    <a:pt x="202" y="165"/>
                    <a:pt x="204" y="161"/>
                  </a:cubicBezTo>
                  <a:cubicBezTo>
                    <a:pt x="209" y="154"/>
                    <a:pt x="207" y="145"/>
                    <a:pt x="200" y="140"/>
                  </a:cubicBezTo>
                  <a:close/>
                  <a:moveTo>
                    <a:pt x="90" y="131"/>
                  </a:moveTo>
                  <a:cubicBezTo>
                    <a:pt x="60" y="139"/>
                    <a:pt x="29" y="120"/>
                    <a:pt x="22" y="90"/>
                  </a:cubicBezTo>
                  <a:cubicBezTo>
                    <a:pt x="14" y="59"/>
                    <a:pt x="33" y="29"/>
                    <a:pt x="63" y="22"/>
                  </a:cubicBezTo>
                  <a:cubicBezTo>
                    <a:pt x="94" y="14"/>
                    <a:pt x="124" y="33"/>
                    <a:pt x="131" y="63"/>
                  </a:cubicBezTo>
                  <a:cubicBezTo>
                    <a:pt x="139" y="93"/>
                    <a:pt x="120" y="124"/>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55"/>
            <p:cNvSpPr>
              <a:spLocks noEditPoints="1"/>
            </p:cNvSpPr>
            <p:nvPr/>
          </p:nvSpPr>
          <p:spPr bwMode="auto">
            <a:xfrm>
              <a:off x="7432676" y="1441451"/>
              <a:ext cx="280988" cy="228600"/>
            </a:xfrm>
            <a:custGeom>
              <a:avLst/>
              <a:gdLst>
                <a:gd name="T0" fmla="*/ 123 w 177"/>
                <a:gd name="T1" fmla="*/ 116 h 144"/>
                <a:gd name="T2" fmla="*/ 54 w 177"/>
                <a:gd name="T3" fmla="*/ 116 h 144"/>
                <a:gd name="T4" fmla="*/ 42 w 177"/>
                <a:gd name="T5" fmla="*/ 144 h 144"/>
                <a:gd name="T6" fmla="*/ 0 w 177"/>
                <a:gd name="T7" fmla="*/ 144 h 144"/>
                <a:gd name="T8" fmla="*/ 64 w 177"/>
                <a:gd name="T9" fmla="*/ 0 h 144"/>
                <a:gd name="T10" fmla="*/ 113 w 177"/>
                <a:gd name="T11" fmla="*/ 0 h 144"/>
                <a:gd name="T12" fmla="*/ 177 w 177"/>
                <a:gd name="T13" fmla="*/ 144 h 144"/>
                <a:gd name="T14" fmla="*/ 134 w 177"/>
                <a:gd name="T15" fmla="*/ 144 h 144"/>
                <a:gd name="T16" fmla="*/ 123 w 177"/>
                <a:gd name="T17" fmla="*/ 116 h 144"/>
                <a:gd name="T18" fmla="*/ 87 w 177"/>
                <a:gd name="T19" fmla="*/ 31 h 144"/>
                <a:gd name="T20" fmla="*/ 66 w 177"/>
                <a:gd name="T21" fmla="*/ 88 h 144"/>
                <a:gd name="T22" fmla="*/ 111 w 177"/>
                <a:gd name="T23" fmla="*/ 88 h 144"/>
                <a:gd name="T24" fmla="*/ 87 w 177"/>
                <a:gd name="T25"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44">
                  <a:moveTo>
                    <a:pt x="123" y="116"/>
                  </a:moveTo>
                  <a:lnTo>
                    <a:pt x="54" y="116"/>
                  </a:lnTo>
                  <a:lnTo>
                    <a:pt x="42" y="144"/>
                  </a:lnTo>
                  <a:lnTo>
                    <a:pt x="0" y="144"/>
                  </a:lnTo>
                  <a:lnTo>
                    <a:pt x="64" y="0"/>
                  </a:lnTo>
                  <a:lnTo>
                    <a:pt x="113" y="0"/>
                  </a:lnTo>
                  <a:lnTo>
                    <a:pt x="177" y="144"/>
                  </a:lnTo>
                  <a:lnTo>
                    <a:pt x="134" y="144"/>
                  </a:lnTo>
                  <a:lnTo>
                    <a:pt x="123" y="116"/>
                  </a:lnTo>
                  <a:close/>
                  <a:moveTo>
                    <a:pt x="87" y="31"/>
                  </a:moveTo>
                  <a:lnTo>
                    <a:pt x="66" y="88"/>
                  </a:lnTo>
                  <a:lnTo>
                    <a:pt x="111" y="88"/>
                  </a:lnTo>
                  <a:lnTo>
                    <a:pt x="87"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9337360" y="1858534"/>
            <a:ext cx="651402" cy="637831"/>
            <a:chOff x="10472738" y="-549275"/>
            <a:chExt cx="762000" cy="746125"/>
          </a:xfrm>
          <a:solidFill>
            <a:schemeClr val="bg1"/>
          </a:solidFill>
        </p:grpSpPr>
        <p:sp>
          <p:nvSpPr>
            <p:cNvPr id="44" name="Freeform 820"/>
            <p:cNvSpPr>
              <a:spLocks noEditPoints="1"/>
            </p:cNvSpPr>
            <p:nvPr/>
          </p:nvSpPr>
          <p:spPr bwMode="auto">
            <a:xfrm>
              <a:off x="10687050" y="-549275"/>
              <a:ext cx="393700" cy="495300"/>
            </a:xfrm>
            <a:custGeom>
              <a:avLst/>
              <a:gdLst>
                <a:gd name="T0" fmla="*/ 52 w 105"/>
                <a:gd name="T1" fmla="*/ 0 h 132"/>
                <a:gd name="T2" fmla="*/ 0 w 105"/>
                <a:gd name="T3" fmla="*/ 52 h 132"/>
                <a:gd name="T4" fmla="*/ 52 w 105"/>
                <a:gd name="T5" fmla="*/ 132 h 132"/>
                <a:gd name="T6" fmla="*/ 105 w 105"/>
                <a:gd name="T7" fmla="*/ 52 h 132"/>
                <a:gd name="T8" fmla="*/ 52 w 105"/>
                <a:gd name="T9" fmla="*/ 0 h 132"/>
                <a:gd name="T10" fmla="*/ 52 w 105"/>
                <a:gd name="T11" fmla="*/ 80 h 132"/>
                <a:gd name="T12" fmla="*/ 25 w 105"/>
                <a:gd name="T13" fmla="*/ 52 h 132"/>
                <a:gd name="T14" fmla="*/ 52 w 105"/>
                <a:gd name="T15" fmla="*/ 25 h 132"/>
                <a:gd name="T16" fmla="*/ 80 w 105"/>
                <a:gd name="T17" fmla="*/ 52 h 132"/>
                <a:gd name="T18" fmla="*/ 52 w 105"/>
                <a:gd name="T19" fmla="*/ 8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32">
                  <a:moveTo>
                    <a:pt x="52" y="0"/>
                  </a:moveTo>
                  <a:cubicBezTo>
                    <a:pt x="24" y="0"/>
                    <a:pt x="0" y="23"/>
                    <a:pt x="0" y="52"/>
                  </a:cubicBezTo>
                  <a:cubicBezTo>
                    <a:pt x="0" y="81"/>
                    <a:pt x="52" y="132"/>
                    <a:pt x="52" y="132"/>
                  </a:cubicBezTo>
                  <a:cubicBezTo>
                    <a:pt x="52" y="132"/>
                    <a:pt x="105" y="81"/>
                    <a:pt x="105" y="52"/>
                  </a:cubicBezTo>
                  <a:cubicBezTo>
                    <a:pt x="105" y="23"/>
                    <a:pt x="81" y="0"/>
                    <a:pt x="52" y="0"/>
                  </a:cubicBezTo>
                  <a:close/>
                  <a:moveTo>
                    <a:pt x="52" y="80"/>
                  </a:moveTo>
                  <a:cubicBezTo>
                    <a:pt x="37" y="80"/>
                    <a:pt x="25" y="68"/>
                    <a:pt x="25" y="52"/>
                  </a:cubicBezTo>
                  <a:cubicBezTo>
                    <a:pt x="25" y="37"/>
                    <a:pt x="37" y="25"/>
                    <a:pt x="52" y="25"/>
                  </a:cubicBezTo>
                  <a:cubicBezTo>
                    <a:pt x="68" y="25"/>
                    <a:pt x="80" y="37"/>
                    <a:pt x="80" y="52"/>
                  </a:cubicBezTo>
                  <a:cubicBezTo>
                    <a:pt x="80" y="68"/>
                    <a:pt x="68" y="80"/>
                    <a:pt x="52"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821"/>
            <p:cNvSpPr>
              <a:spLocks noEditPoints="1"/>
            </p:cNvSpPr>
            <p:nvPr/>
          </p:nvSpPr>
          <p:spPr bwMode="auto">
            <a:xfrm>
              <a:off x="10472738" y="-69850"/>
              <a:ext cx="762000" cy="266700"/>
            </a:xfrm>
            <a:custGeom>
              <a:avLst/>
              <a:gdLst>
                <a:gd name="T0" fmla="*/ 165 w 203"/>
                <a:gd name="T1" fmla="*/ 71 h 71"/>
                <a:gd name="T2" fmla="*/ 162 w 203"/>
                <a:gd name="T3" fmla="*/ 70 h 71"/>
                <a:gd name="T4" fmla="*/ 126 w 203"/>
                <a:gd name="T5" fmla="*/ 50 h 71"/>
                <a:gd name="T6" fmla="*/ 80 w 203"/>
                <a:gd name="T7" fmla="*/ 68 h 71"/>
                <a:gd name="T8" fmla="*/ 74 w 203"/>
                <a:gd name="T9" fmla="*/ 68 h 71"/>
                <a:gd name="T10" fmla="*/ 45 w 203"/>
                <a:gd name="T11" fmla="*/ 43 h 71"/>
                <a:gd name="T12" fmla="*/ 8 w 203"/>
                <a:gd name="T13" fmla="*/ 57 h 71"/>
                <a:gd name="T14" fmla="*/ 1 w 203"/>
                <a:gd name="T15" fmla="*/ 54 h 71"/>
                <a:gd name="T16" fmla="*/ 4 w 203"/>
                <a:gd name="T17" fmla="*/ 46 h 71"/>
                <a:gd name="T18" fmla="*/ 82 w 203"/>
                <a:gd name="T19" fmla="*/ 7 h 71"/>
                <a:gd name="T20" fmla="*/ 87 w 203"/>
                <a:gd name="T21" fmla="*/ 7 h 71"/>
                <a:gd name="T22" fmla="*/ 109 w 203"/>
                <a:gd name="T23" fmla="*/ 18 h 71"/>
                <a:gd name="T24" fmla="*/ 158 w 203"/>
                <a:gd name="T25" fmla="*/ 0 h 71"/>
                <a:gd name="T26" fmla="*/ 162 w 203"/>
                <a:gd name="T27" fmla="*/ 1 h 71"/>
                <a:gd name="T28" fmla="*/ 200 w 203"/>
                <a:gd name="T29" fmla="*/ 19 h 71"/>
                <a:gd name="T30" fmla="*/ 203 w 203"/>
                <a:gd name="T31" fmla="*/ 23 h 71"/>
                <a:gd name="T32" fmla="*/ 202 w 203"/>
                <a:gd name="T33" fmla="*/ 28 h 71"/>
                <a:gd name="T34" fmla="*/ 169 w 203"/>
                <a:gd name="T35" fmla="*/ 69 h 71"/>
                <a:gd name="T36" fmla="*/ 165 w 203"/>
                <a:gd name="T37" fmla="*/ 71 h 71"/>
                <a:gd name="T38" fmla="*/ 127 w 203"/>
                <a:gd name="T39" fmla="*/ 38 h 71"/>
                <a:gd name="T40" fmla="*/ 130 w 203"/>
                <a:gd name="T41" fmla="*/ 38 h 71"/>
                <a:gd name="T42" fmla="*/ 163 w 203"/>
                <a:gd name="T43" fmla="*/ 58 h 71"/>
                <a:gd name="T44" fmla="*/ 188 w 203"/>
                <a:gd name="T45" fmla="*/ 27 h 71"/>
                <a:gd name="T46" fmla="*/ 159 w 203"/>
                <a:gd name="T47" fmla="*/ 12 h 71"/>
                <a:gd name="T48" fmla="*/ 110 w 203"/>
                <a:gd name="T49" fmla="*/ 30 h 71"/>
                <a:gd name="T50" fmla="*/ 106 w 203"/>
                <a:gd name="T51" fmla="*/ 30 h 71"/>
                <a:gd name="T52" fmla="*/ 84 w 203"/>
                <a:gd name="T53" fmla="*/ 19 h 71"/>
                <a:gd name="T54" fmla="*/ 53 w 203"/>
                <a:gd name="T55" fmla="*/ 35 h 71"/>
                <a:gd name="T56" fmla="*/ 79 w 203"/>
                <a:gd name="T57" fmla="*/ 56 h 71"/>
                <a:gd name="T58" fmla="*/ 125 w 203"/>
                <a:gd name="T59" fmla="*/ 38 h 71"/>
                <a:gd name="T60" fmla="*/ 127 w 203"/>
                <a:gd name="T61"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3" h="71">
                  <a:moveTo>
                    <a:pt x="165" y="71"/>
                  </a:moveTo>
                  <a:cubicBezTo>
                    <a:pt x="164" y="71"/>
                    <a:pt x="163" y="71"/>
                    <a:pt x="162" y="70"/>
                  </a:cubicBezTo>
                  <a:cubicBezTo>
                    <a:pt x="126" y="50"/>
                    <a:pt x="126" y="50"/>
                    <a:pt x="126" y="50"/>
                  </a:cubicBezTo>
                  <a:cubicBezTo>
                    <a:pt x="80" y="68"/>
                    <a:pt x="80" y="68"/>
                    <a:pt x="80" y="68"/>
                  </a:cubicBezTo>
                  <a:cubicBezTo>
                    <a:pt x="78" y="69"/>
                    <a:pt x="76" y="69"/>
                    <a:pt x="74" y="68"/>
                  </a:cubicBezTo>
                  <a:cubicBezTo>
                    <a:pt x="45" y="43"/>
                    <a:pt x="45" y="43"/>
                    <a:pt x="45" y="43"/>
                  </a:cubicBezTo>
                  <a:cubicBezTo>
                    <a:pt x="8" y="57"/>
                    <a:pt x="8" y="57"/>
                    <a:pt x="8" y="57"/>
                  </a:cubicBezTo>
                  <a:cubicBezTo>
                    <a:pt x="5" y="58"/>
                    <a:pt x="2" y="57"/>
                    <a:pt x="1" y="54"/>
                  </a:cubicBezTo>
                  <a:cubicBezTo>
                    <a:pt x="0" y="51"/>
                    <a:pt x="1" y="48"/>
                    <a:pt x="4" y="46"/>
                  </a:cubicBezTo>
                  <a:cubicBezTo>
                    <a:pt x="82" y="7"/>
                    <a:pt x="82" y="7"/>
                    <a:pt x="82" y="7"/>
                  </a:cubicBezTo>
                  <a:cubicBezTo>
                    <a:pt x="83" y="6"/>
                    <a:pt x="85" y="6"/>
                    <a:pt x="87" y="7"/>
                  </a:cubicBezTo>
                  <a:cubicBezTo>
                    <a:pt x="109" y="18"/>
                    <a:pt x="109" y="18"/>
                    <a:pt x="109" y="18"/>
                  </a:cubicBezTo>
                  <a:cubicBezTo>
                    <a:pt x="158" y="0"/>
                    <a:pt x="158" y="0"/>
                    <a:pt x="158" y="0"/>
                  </a:cubicBezTo>
                  <a:cubicBezTo>
                    <a:pt x="159" y="0"/>
                    <a:pt x="161" y="0"/>
                    <a:pt x="162" y="1"/>
                  </a:cubicBezTo>
                  <a:cubicBezTo>
                    <a:pt x="200" y="19"/>
                    <a:pt x="200" y="19"/>
                    <a:pt x="200" y="19"/>
                  </a:cubicBezTo>
                  <a:cubicBezTo>
                    <a:pt x="202" y="20"/>
                    <a:pt x="203" y="22"/>
                    <a:pt x="203" y="23"/>
                  </a:cubicBezTo>
                  <a:cubicBezTo>
                    <a:pt x="203" y="25"/>
                    <a:pt x="203" y="27"/>
                    <a:pt x="202" y="28"/>
                  </a:cubicBezTo>
                  <a:cubicBezTo>
                    <a:pt x="169" y="69"/>
                    <a:pt x="169" y="69"/>
                    <a:pt x="169" y="69"/>
                  </a:cubicBezTo>
                  <a:cubicBezTo>
                    <a:pt x="168" y="71"/>
                    <a:pt x="166" y="71"/>
                    <a:pt x="165" y="71"/>
                  </a:cubicBezTo>
                  <a:close/>
                  <a:moveTo>
                    <a:pt x="127" y="38"/>
                  </a:moveTo>
                  <a:cubicBezTo>
                    <a:pt x="128" y="38"/>
                    <a:pt x="129" y="38"/>
                    <a:pt x="130" y="38"/>
                  </a:cubicBezTo>
                  <a:cubicBezTo>
                    <a:pt x="163" y="58"/>
                    <a:pt x="163" y="58"/>
                    <a:pt x="163" y="58"/>
                  </a:cubicBezTo>
                  <a:cubicBezTo>
                    <a:pt x="188" y="27"/>
                    <a:pt x="188" y="27"/>
                    <a:pt x="188" y="27"/>
                  </a:cubicBezTo>
                  <a:cubicBezTo>
                    <a:pt x="159" y="12"/>
                    <a:pt x="159" y="12"/>
                    <a:pt x="159" y="12"/>
                  </a:cubicBezTo>
                  <a:cubicBezTo>
                    <a:pt x="110" y="30"/>
                    <a:pt x="110" y="30"/>
                    <a:pt x="110" y="30"/>
                  </a:cubicBezTo>
                  <a:cubicBezTo>
                    <a:pt x="109" y="31"/>
                    <a:pt x="107" y="31"/>
                    <a:pt x="106" y="30"/>
                  </a:cubicBezTo>
                  <a:cubicBezTo>
                    <a:pt x="84" y="19"/>
                    <a:pt x="84" y="19"/>
                    <a:pt x="84" y="19"/>
                  </a:cubicBezTo>
                  <a:cubicBezTo>
                    <a:pt x="53" y="35"/>
                    <a:pt x="53" y="35"/>
                    <a:pt x="53" y="35"/>
                  </a:cubicBezTo>
                  <a:cubicBezTo>
                    <a:pt x="79" y="56"/>
                    <a:pt x="79" y="56"/>
                    <a:pt x="79" y="56"/>
                  </a:cubicBezTo>
                  <a:cubicBezTo>
                    <a:pt x="125" y="38"/>
                    <a:pt x="125" y="38"/>
                    <a:pt x="125" y="38"/>
                  </a:cubicBezTo>
                  <a:cubicBezTo>
                    <a:pt x="125" y="38"/>
                    <a:pt x="126" y="38"/>
                    <a:pt x="12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822"/>
            <p:cNvSpPr/>
            <p:nvPr/>
          </p:nvSpPr>
          <p:spPr bwMode="auto">
            <a:xfrm>
              <a:off x="10923588" y="-73025"/>
              <a:ext cx="173038" cy="187325"/>
            </a:xfrm>
            <a:custGeom>
              <a:avLst/>
              <a:gdLst>
                <a:gd name="T0" fmla="*/ 7 w 46"/>
                <a:gd name="T1" fmla="*/ 50 h 50"/>
                <a:gd name="T2" fmla="*/ 3 w 46"/>
                <a:gd name="T3" fmla="*/ 49 h 50"/>
                <a:gd name="T4" fmla="*/ 2 w 46"/>
                <a:gd name="T5" fmla="*/ 41 h 50"/>
                <a:gd name="T6" fmla="*/ 35 w 46"/>
                <a:gd name="T7" fmla="*/ 3 h 50"/>
                <a:gd name="T8" fmla="*/ 44 w 46"/>
                <a:gd name="T9" fmla="*/ 3 h 50"/>
                <a:gd name="T10" fmla="*/ 44 w 46"/>
                <a:gd name="T11" fmla="*/ 11 h 50"/>
                <a:gd name="T12" fmla="*/ 11 w 46"/>
                <a:gd name="T13" fmla="*/ 48 h 50"/>
                <a:gd name="T14" fmla="*/ 7 w 46"/>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0">
                  <a:moveTo>
                    <a:pt x="7" y="50"/>
                  </a:moveTo>
                  <a:cubicBezTo>
                    <a:pt x="5" y="50"/>
                    <a:pt x="4" y="50"/>
                    <a:pt x="3" y="49"/>
                  </a:cubicBezTo>
                  <a:cubicBezTo>
                    <a:pt x="0" y="47"/>
                    <a:pt x="0" y="43"/>
                    <a:pt x="2" y="41"/>
                  </a:cubicBezTo>
                  <a:cubicBezTo>
                    <a:pt x="35" y="3"/>
                    <a:pt x="35" y="3"/>
                    <a:pt x="35" y="3"/>
                  </a:cubicBezTo>
                  <a:cubicBezTo>
                    <a:pt x="37" y="1"/>
                    <a:pt x="41" y="0"/>
                    <a:pt x="44" y="3"/>
                  </a:cubicBezTo>
                  <a:cubicBezTo>
                    <a:pt x="46" y="5"/>
                    <a:pt x="46" y="8"/>
                    <a:pt x="44" y="11"/>
                  </a:cubicBezTo>
                  <a:cubicBezTo>
                    <a:pt x="11" y="48"/>
                    <a:pt x="11" y="48"/>
                    <a:pt x="11" y="48"/>
                  </a:cubicBezTo>
                  <a:cubicBezTo>
                    <a:pt x="10" y="50"/>
                    <a:pt x="8" y="50"/>
                    <a:pt x="7"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823"/>
            <p:cNvSpPr/>
            <p:nvPr/>
          </p:nvSpPr>
          <p:spPr bwMode="auto">
            <a:xfrm>
              <a:off x="10739438" y="-1587"/>
              <a:ext cx="173038" cy="179388"/>
            </a:xfrm>
            <a:custGeom>
              <a:avLst/>
              <a:gdLst>
                <a:gd name="T0" fmla="*/ 6 w 46"/>
                <a:gd name="T1" fmla="*/ 48 h 48"/>
                <a:gd name="T2" fmla="*/ 2 w 46"/>
                <a:gd name="T3" fmla="*/ 47 h 48"/>
                <a:gd name="T4" fmla="*/ 2 w 46"/>
                <a:gd name="T5" fmla="*/ 39 h 48"/>
                <a:gd name="T6" fmla="*/ 35 w 46"/>
                <a:gd name="T7" fmla="*/ 3 h 48"/>
                <a:gd name="T8" fmla="*/ 43 w 46"/>
                <a:gd name="T9" fmla="*/ 2 h 48"/>
                <a:gd name="T10" fmla="*/ 43 w 46"/>
                <a:gd name="T11" fmla="*/ 10 h 48"/>
                <a:gd name="T12" fmla="*/ 11 w 46"/>
                <a:gd name="T13" fmla="*/ 46 h 48"/>
                <a:gd name="T14" fmla="*/ 6 w 46"/>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8">
                  <a:moveTo>
                    <a:pt x="6" y="48"/>
                  </a:moveTo>
                  <a:cubicBezTo>
                    <a:pt x="5" y="48"/>
                    <a:pt x="3" y="48"/>
                    <a:pt x="2" y="47"/>
                  </a:cubicBezTo>
                  <a:cubicBezTo>
                    <a:pt x="0" y="45"/>
                    <a:pt x="0" y="41"/>
                    <a:pt x="2" y="39"/>
                  </a:cubicBezTo>
                  <a:cubicBezTo>
                    <a:pt x="35" y="3"/>
                    <a:pt x="35" y="3"/>
                    <a:pt x="35" y="3"/>
                  </a:cubicBezTo>
                  <a:cubicBezTo>
                    <a:pt x="37" y="1"/>
                    <a:pt x="40" y="0"/>
                    <a:pt x="43" y="2"/>
                  </a:cubicBezTo>
                  <a:cubicBezTo>
                    <a:pt x="45" y="5"/>
                    <a:pt x="46" y="8"/>
                    <a:pt x="43" y="10"/>
                  </a:cubicBezTo>
                  <a:cubicBezTo>
                    <a:pt x="11" y="46"/>
                    <a:pt x="11" y="46"/>
                    <a:pt x="11" y="46"/>
                  </a:cubicBezTo>
                  <a:cubicBezTo>
                    <a:pt x="9" y="48"/>
                    <a:pt x="8"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8" name="Freeform 954"/>
          <p:cNvSpPr>
            <a:spLocks noEditPoints="1"/>
          </p:cNvSpPr>
          <p:nvPr/>
        </p:nvSpPr>
        <p:spPr bwMode="auto">
          <a:xfrm>
            <a:off x="7559232" y="1845935"/>
            <a:ext cx="591234" cy="663029"/>
          </a:xfrm>
          <a:custGeom>
            <a:avLst/>
            <a:gdLst>
              <a:gd name="T0" fmla="*/ 141 w 697"/>
              <a:gd name="T1" fmla="*/ 217 h 782"/>
              <a:gd name="T2" fmla="*/ 141 w 697"/>
              <a:gd name="T3" fmla="*/ 314 h 782"/>
              <a:gd name="T4" fmla="*/ 121 w 697"/>
              <a:gd name="T5" fmla="*/ 288 h 782"/>
              <a:gd name="T6" fmla="*/ 138 w 697"/>
              <a:gd name="T7" fmla="*/ 282 h 782"/>
              <a:gd name="T8" fmla="*/ 137 w 697"/>
              <a:gd name="T9" fmla="*/ 269 h 782"/>
              <a:gd name="T10" fmla="*/ 136 w 697"/>
              <a:gd name="T11" fmla="*/ 238 h 782"/>
              <a:gd name="T12" fmla="*/ 145 w 697"/>
              <a:gd name="T13" fmla="*/ 230 h 782"/>
              <a:gd name="T14" fmla="*/ 157 w 697"/>
              <a:gd name="T15" fmla="*/ 241 h 782"/>
              <a:gd name="T16" fmla="*/ 142 w 697"/>
              <a:gd name="T17" fmla="*/ 247 h 782"/>
              <a:gd name="T18" fmla="*/ 145 w 697"/>
              <a:gd name="T19" fmla="*/ 259 h 782"/>
              <a:gd name="T20" fmla="*/ 144 w 697"/>
              <a:gd name="T21" fmla="*/ 291 h 782"/>
              <a:gd name="T22" fmla="*/ 136 w 697"/>
              <a:gd name="T23" fmla="*/ 300 h 782"/>
              <a:gd name="T24" fmla="*/ 121 w 697"/>
              <a:gd name="T25" fmla="*/ 288 h 782"/>
              <a:gd name="T26" fmla="*/ 248 w 697"/>
              <a:gd name="T27" fmla="*/ 233 h 782"/>
              <a:gd name="T28" fmla="*/ 456 w 697"/>
              <a:gd name="T29" fmla="*/ 233 h 782"/>
              <a:gd name="T30" fmla="*/ 359 w 697"/>
              <a:gd name="T31" fmla="*/ 289 h 782"/>
              <a:gd name="T32" fmla="*/ 340 w 697"/>
              <a:gd name="T33" fmla="*/ 308 h 782"/>
              <a:gd name="T34" fmla="*/ 309 w 697"/>
              <a:gd name="T35" fmla="*/ 283 h 782"/>
              <a:gd name="T36" fmla="*/ 345 w 697"/>
              <a:gd name="T37" fmla="*/ 269 h 782"/>
              <a:gd name="T38" fmla="*/ 343 w 697"/>
              <a:gd name="T39" fmla="*/ 242 h 782"/>
              <a:gd name="T40" fmla="*/ 341 w 697"/>
              <a:gd name="T41" fmla="*/ 175 h 782"/>
              <a:gd name="T42" fmla="*/ 359 w 697"/>
              <a:gd name="T43" fmla="*/ 158 h 782"/>
              <a:gd name="T44" fmla="*/ 386 w 697"/>
              <a:gd name="T45" fmla="*/ 180 h 782"/>
              <a:gd name="T46" fmla="*/ 354 w 697"/>
              <a:gd name="T47" fmla="*/ 194 h 782"/>
              <a:gd name="T48" fmla="*/ 361 w 697"/>
              <a:gd name="T49" fmla="*/ 221 h 782"/>
              <a:gd name="T50" fmla="*/ 359 w 697"/>
              <a:gd name="T51" fmla="*/ 289 h 782"/>
              <a:gd name="T52" fmla="*/ 122 w 697"/>
              <a:gd name="T53" fmla="*/ 426 h 782"/>
              <a:gd name="T54" fmla="*/ 255 w 697"/>
              <a:gd name="T55" fmla="*/ 426 h 782"/>
              <a:gd name="T56" fmla="*/ 193 w 697"/>
              <a:gd name="T57" fmla="*/ 462 h 782"/>
              <a:gd name="T58" fmla="*/ 181 w 697"/>
              <a:gd name="T59" fmla="*/ 474 h 782"/>
              <a:gd name="T60" fmla="*/ 161 w 697"/>
              <a:gd name="T61" fmla="*/ 458 h 782"/>
              <a:gd name="T62" fmla="*/ 184 w 697"/>
              <a:gd name="T63" fmla="*/ 449 h 782"/>
              <a:gd name="T64" fmla="*/ 183 w 697"/>
              <a:gd name="T65" fmla="*/ 431 h 782"/>
              <a:gd name="T66" fmla="*/ 182 w 697"/>
              <a:gd name="T67" fmla="*/ 389 h 782"/>
              <a:gd name="T68" fmla="*/ 194 w 697"/>
              <a:gd name="T69" fmla="*/ 378 h 782"/>
              <a:gd name="T70" fmla="*/ 211 w 697"/>
              <a:gd name="T71" fmla="*/ 392 h 782"/>
              <a:gd name="T72" fmla="*/ 190 w 697"/>
              <a:gd name="T73" fmla="*/ 401 h 782"/>
              <a:gd name="T74" fmla="*/ 194 w 697"/>
              <a:gd name="T75" fmla="*/ 418 h 782"/>
              <a:gd name="T76" fmla="*/ 193 w 697"/>
              <a:gd name="T77" fmla="*/ 462 h 782"/>
              <a:gd name="T78" fmla="*/ 601 w 697"/>
              <a:gd name="T79" fmla="*/ 366 h 782"/>
              <a:gd name="T80" fmla="*/ 585 w 697"/>
              <a:gd name="T81" fmla="*/ 182 h 782"/>
              <a:gd name="T82" fmla="*/ 298 w 697"/>
              <a:gd name="T83" fmla="*/ 0 h 782"/>
              <a:gd name="T84" fmla="*/ 2 w 697"/>
              <a:gd name="T85" fmla="*/ 302 h 782"/>
              <a:gd name="T86" fmla="*/ 0 w 697"/>
              <a:gd name="T87" fmla="*/ 781 h 782"/>
              <a:gd name="T88" fmla="*/ 433 w 697"/>
              <a:gd name="T89" fmla="*/ 674 h 782"/>
              <a:gd name="T90" fmla="*/ 563 w 697"/>
              <a:gd name="T91" fmla="*/ 673 h 782"/>
              <a:gd name="T92" fmla="*/ 564 w 697"/>
              <a:gd name="T93" fmla="*/ 673 h 782"/>
              <a:gd name="T94" fmla="*/ 595 w 697"/>
              <a:gd name="T95" fmla="*/ 577 h 782"/>
              <a:gd name="T96" fmla="*/ 561 w 697"/>
              <a:gd name="T97" fmla="*/ 554 h 782"/>
              <a:gd name="T98" fmla="*/ 598 w 697"/>
              <a:gd name="T99" fmla="*/ 536 h 782"/>
              <a:gd name="T100" fmla="*/ 595 w 697"/>
              <a:gd name="T101" fmla="*/ 527 h 782"/>
              <a:gd name="T102" fmla="*/ 652 w 697"/>
              <a:gd name="T103" fmla="*/ 426 h 782"/>
              <a:gd name="T104" fmla="*/ 141 w 697"/>
              <a:gd name="T105" fmla="*/ 201 h 782"/>
              <a:gd name="T106" fmla="*/ 141 w 697"/>
              <a:gd name="T107" fmla="*/ 329 h 782"/>
              <a:gd name="T108" fmla="*/ 189 w 697"/>
              <a:gd name="T109" fmla="*/ 514 h 782"/>
              <a:gd name="T110" fmla="*/ 189 w 697"/>
              <a:gd name="T111" fmla="*/ 337 h 782"/>
              <a:gd name="T112" fmla="*/ 189 w 697"/>
              <a:gd name="T113" fmla="*/ 514 h 782"/>
              <a:gd name="T114" fmla="*/ 215 w 697"/>
              <a:gd name="T115" fmla="*/ 233 h 782"/>
              <a:gd name="T116" fmla="*/ 489 w 697"/>
              <a:gd name="T117" fmla="*/ 23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7" h="782">
                <a:moveTo>
                  <a:pt x="189" y="265"/>
                </a:moveTo>
                <a:cubicBezTo>
                  <a:pt x="189" y="238"/>
                  <a:pt x="168" y="217"/>
                  <a:pt x="141" y="217"/>
                </a:cubicBezTo>
                <a:cubicBezTo>
                  <a:pt x="115" y="217"/>
                  <a:pt x="93" y="238"/>
                  <a:pt x="93" y="265"/>
                </a:cubicBezTo>
                <a:cubicBezTo>
                  <a:pt x="93" y="292"/>
                  <a:pt x="115" y="314"/>
                  <a:pt x="141" y="314"/>
                </a:cubicBezTo>
                <a:cubicBezTo>
                  <a:pt x="168" y="314"/>
                  <a:pt x="189" y="292"/>
                  <a:pt x="189" y="265"/>
                </a:cubicBezTo>
                <a:moveTo>
                  <a:pt x="121" y="288"/>
                </a:moveTo>
                <a:cubicBezTo>
                  <a:pt x="124" y="278"/>
                  <a:pt x="124" y="278"/>
                  <a:pt x="124" y="278"/>
                </a:cubicBezTo>
                <a:cubicBezTo>
                  <a:pt x="127" y="280"/>
                  <a:pt x="132" y="282"/>
                  <a:pt x="138" y="282"/>
                </a:cubicBezTo>
                <a:cubicBezTo>
                  <a:pt x="143" y="282"/>
                  <a:pt x="146" y="280"/>
                  <a:pt x="146" y="277"/>
                </a:cubicBezTo>
                <a:cubicBezTo>
                  <a:pt x="146" y="273"/>
                  <a:pt x="144" y="271"/>
                  <a:pt x="137" y="269"/>
                </a:cubicBezTo>
                <a:cubicBezTo>
                  <a:pt x="128" y="266"/>
                  <a:pt x="122" y="262"/>
                  <a:pt x="122" y="254"/>
                </a:cubicBezTo>
                <a:cubicBezTo>
                  <a:pt x="122" y="246"/>
                  <a:pt x="127" y="240"/>
                  <a:pt x="136" y="238"/>
                </a:cubicBezTo>
                <a:cubicBezTo>
                  <a:pt x="136" y="230"/>
                  <a:pt x="136" y="230"/>
                  <a:pt x="136" y="230"/>
                </a:cubicBezTo>
                <a:cubicBezTo>
                  <a:pt x="145" y="230"/>
                  <a:pt x="145" y="230"/>
                  <a:pt x="145" y="230"/>
                </a:cubicBezTo>
                <a:cubicBezTo>
                  <a:pt x="145" y="238"/>
                  <a:pt x="145" y="238"/>
                  <a:pt x="145" y="238"/>
                </a:cubicBezTo>
                <a:cubicBezTo>
                  <a:pt x="150" y="238"/>
                  <a:pt x="154" y="239"/>
                  <a:pt x="157" y="241"/>
                </a:cubicBezTo>
                <a:cubicBezTo>
                  <a:pt x="155" y="250"/>
                  <a:pt x="155" y="250"/>
                  <a:pt x="155" y="250"/>
                </a:cubicBezTo>
                <a:cubicBezTo>
                  <a:pt x="152" y="249"/>
                  <a:pt x="148" y="247"/>
                  <a:pt x="142" y="247"/>
                </a:cubicBezTo>
                <a:cubicBezTo>
                  <a:pt x="137" y="247"/>
                  <a:pt x="135" y="250"/>
                  <a:pt x="135" y="252"/>
                </a:cubicBezTo>
                <a:cubicBezTo>
                  <a:pt x="135" y="255"/>
                  <a:pt x="138" y="257"/>
                  <a:pt x="145" y="259"/>
                </a:cubicBezTo>
                <a:cubicBezTo>
                  <a:pt x="155" y="263"/>
                  <a:pt x="159" y="268"/>
                  <a:pt x="159" y="275"/>
                </a:cubicBezTo>
                <a:cubicBezTo>
                  <a:pt x="159" y="283"/>
                  <a:pt x="154" y="290"/>
                  <a:pt x="144" y="291"/>
                </a:cubicBezTo>
                <a:cubicBezTo>
                  <a:pt x="144" y="300"/>
                  <a:pt x="144" y="300"/>
                  <a:pt x="144" y="300"/>
                </a:cubicBezTo>
                <a:cubicBezTo>
                  <a:pt x="136" y="300"/>
                  <a:pt x="136" y="300"/>
                  <a:pt x="136" y="300"/>
                </a:cubicBezTo>
                <a:cubicBezTo>
                  <a:pt x="136" y="292"/>
                  <a:pt x="136" y="292"/>
                  <a:pt x="136" y="292"/>
                </a:cubicBezTo>
                <a:cubicBezTo>
                  <a:pt x="130" y="292"/>
                  <a:pt x="125" y="290"/>
                  <a:pt x="121" y="288"/>
                </a:cubicBezTo>
                <a:moveTo>
                  <a:pt x="352" y="128"/>
                </a:moveTo>
                <a:cubicBezTo>
                  <a:pt x="295" y="128"/>
                  <a:pt x="248" y="175"/>
                  <a:pt x="248" y="233"/>
                </a:cubicBezTo>
                <a:cubicBezTo>
                  <a:pt x="248" y="291"/>
                  <a:pt x="295" y="338"/>
                  <a:pt x="352" y="338"/>
                </a:cubicBezTo>
                <a:cubicBezTo>
                  <a:pt x="410" y="338"/>
                  <a:pt x="456" y="291"/>
                  <a:pt x="456" y="233"/>
                </a:cubicBezTo>
                <a:cubicBezTo>
                  <a:pt x="456" y="175"/>
                  <a:pt x="410" y="128"/>
                  <a:pt x="352" y="128"/>
                </a:cubicBezTo>
                <a:moveTo>
                  <a:pt x="359" y="289"/>
                </a:moveTo>
                <a:cubicBezTo>
                  <a:pt x="359" y="308"/>
                  <a:pt x="359" y="308"/>
                  <a:pt x="359" y="308"/>
                </a:cubicBezTo>
                <a:cubicBezTo>
                  <a:pt x="340" y="308"/>
                  <a:pt x="340" y="308"/>
                  <a:pt x="340" y="308"/>
                </a:cubicBezTo>
                <a:cubicBezTo>
                  <a:pt x="340" y="291"/>
                  <a:pt x="340" y="291"/>
                  <a:pt x="340" y="291"/>
                </a:cubicBezTo>
                <a:cubicBezTo>
                  <a:pt x="328" y="290"/>
                  <a:pt x="316" y="287"/>
                  <a:pt x="309" y="283"/>
                </a:cubicBezTo>
                <a:cubicBezTo>
                  <a:pt x="314" y="261"/>
                  <a:pt x="314" y="261"/>
                  <a:pt x="314" y="261"/>
                </a:cubicBezTo>
                <a:cubicBezTo>
                  <a:pt x="322" y="266"/>
                  <a:pt x="333" y="269"/>
                  <a:pt x="345" y="269"/>
                </a:cubicBezTo>
                <a:cubicBezTo>
                  <a:pt x="356" y="269"/>
                  <a:pt x="363" y="265"/>
                  <a:pt x="363" y="258"/>
                </a:cubicBezTo>
                <a:cubicBezTo>
                  <a:pt x="363" y="251"/>
                  <a:pt x="357" y="246"/>
                  <a:pt x="343" y="242"/>
                </a:cubicBezTo>
                <a:cubicBezTo>
                  <a:pt x="324" y="235"/>
                  <a:pt x="310" y="226"/>
                  <a:pt x="310" y="208"/>
                </a:cubicBezTo>
                <a:cubicBezTo>
                  <a:pt x="310" y="192"/>
                  <a:pt x="322" y="179"/>
                  <a:pt x="341" y="175"/>
                </a:cubicBezTo>
                <a:cubicBezTo>
                  <a:pt x="341" y="158"/>
                  <a:pt x="341" y="158"/>
                  <a:pt x="341" y="158"/>
                </a:cubicBezTo>
                <a:cubicBezTo>
                  <a:pt x="359" y="158"/>
                  <a:pt x="359" y="158"/>
                  <a:pt x="359" y="158"/>
                </a:cubicBezTo>
                <a:cubicBezTo>
                  <a:pt x="359" y="174"/>
                  <a:pt x="359" y="174"/>
                  <a:pt x="359" y="174"/>
                </a:cubicBezTo>
                <a:cubicBezTo>
                  <a:pt x="372" y="174"/>
                  <a:pt x="380" y="177"/>
                  <a:pt x="386" y="180"/>
                </a:cubicBezTo>
                <a:cubicBezTo>
                  <a:pt x="381" y="201"/>
                  <a:pt x="381" y="201"/>
                  <a:pt x="381" y="201"/>
                </a:cubicBezTo>
                <a:cubicBezTo>
                  <a:pt x="376" y="199"/>
                  <a:pt x="368" y="194"/>
                  <a:pt x="354" y="194"/>
                </a:cubicBezTo>
                <a:cubicBezTo>
                  <a:pt x="342" y="194"/>
                  <a:pt x="338" y="200"/>
                  <a:pt x="338" y="205"/>
                </a:cubicBezTo>
                <a:cubicBezTo>
                  <a:pt x="338" y="211"/>
                  <a:pt x="345" y="215"/>
                  <a:pt x="361" y="221"/>
                </a:cubicBezTo>
                <a:cubicBezTo>
                  <a:pt x="383" y="228"/>
                  <a:pt x="391" y="239"/>
                  <a:pt x="391" y="255"/>
                </a:cubicBezTo>
                <a:cubicBezTo>
                  <a:pt x="391" y="272"/>
                  <a:pt x="380" y="286"/>
                  <a:pt x="359" y="289"/>
                </a:cubicBezTo>
                <a:moveTo>
                  <a:pt x="189" y="358"/>
                </a:moveTo>
                <a:cubicBezTo>
                  <a:pt x="152" y="358"/>
                  <a:pt x="122" y="389"/>
                  <a:pt x="122" y="426"/>
                </a:cubicBezTo>
                <a:cubicBezTo>
                  <a:pt x="122" y="463"/>
                  <a:pt x="152" y="493"/>
                  <a:pt x="189" y="493"/>
                </a:cubicBezTo>
                <a:cubicBezTo>
                  <a:pt x="226" y="493"/>
                  <a:pt x="255" y="463"/>
                  <a:pt x="255" y="426"/>
                </a:cubicBezTo>
                <a:cubicBezTo>
                  <a:pt x="255" y="389"/>
                  <a:pt x="226" y="358"/>
                  <a:pt x="189" y="358"/>
                </a:cubicBezTo>
                <a:moveTo>
                  <a:pt x="193" y="462"/>
                </a:moveTo>
                <a:cubicBezTo>
                  <a:pt x="193" y="474"/>
                  <a:pt x="193" y="474"/>
                  <a:pt x="193" y="474"/>
                </a:cubicBezTo>
                <a:cubicBezTo>
                  <a:pt x="181" y="474"/>
                  <a:pt x="181" y="474"/>
                  <a:pt x="181" y="474"/>
                </a:cubicBezTo>
                <a:cubicBezTo>
                  <a:pt x="181" y="463"/>
                  <a:pt x="181" y="463"/>
                  <a:pt x="181" y="463"/>
                </a:cubicBezTo>
                <a:cubicBezTo>
                  <a:pt x="173" y="462"/>
                  <a:pt x="166" y="460"/>
                  <a:pt x="161" y="458"/>
                </a:cubicBezTo>
                <a:cubicBezTo>
                  <a:pt x="165" y="444"/>
                  <a:pt x="165" y="444"/>
                  <a:pt x="165" y="444"/>
                </a:cubicBezTo>
                <a:cubicBezTo>
                  <a:pt x="170" y="446"/>
                  <a:pt x="177" y="449"/>
                  <a:pt x="184" y="449"/>
                </a:cubicBezTo>
                <a:cubicBezTo>
                  <a:pt x="191" y="449"/>
                  <a:pt x="196" y="446"/>
                  <a:pt x="196" y="442"/>
                </a:cubicBezTo>
                <a:cubicBezTo>
                  <a:pt x="196" y="437"/>
                  <a:pt x="192" y="434"/>
                  <a:pt x="183" y="431"/>
                </a:cubicBezTo>
                <a:cubicBezTo>
                  <a:pt x="171" y="427"/>
                  <a:pt x="162" y="421"/>
                  <a:pt x="162" y="410"/>
                </a:cubicBezTo>
                <a:cubicBezTo>
                  <a:pt x="162" y="399"/>
                  <a:pt x="169" y="391"/>
                  <a:pt x="182" y="389"/>
                </a:cubicBezTo>
                <a:cubicBezTo>
                  <a:pt x="182" y="378"/>
                  <a:pt x="182" y="378"/>
                  <a:pt x="182" y="378"/>
                </a:cubicBezTo>
                <a:cubicBezTo>
                  <a:pt x="194" y="378"/>
                  <a:pt x="194" y="378"/>
                  <a:pt x="194" y="378"/>
                </a:cubicBezTo>
                <a:cubicBezTo>
                  <a:pt x="194" y="388"/>
                  <a:pt x="194" y="388"/>
                  <a:pt x="194" y="388"/>
                </a:cubicBezTo>
                <a:cubicBezTo>
                  <a:pt x="201" y="388"/>
                  <a:pt x="207" y="390"/>
                  <a:pt x="211" y="392"/>
                </a:cubicBezTo>
                <a:cubicBezTo>
                  <a:pt x="207" y="405"/>
                  <a:pt x="207" y="405"/>
                  <a:pt x="207" y="405"/>
                </a:cubicBezTo>
                <a:cubicBezTo>
                  <a:pt x="204" y="404"/>
                  <a:pt x="199" y="401"/>
                  <a:pt x="190" y="401"/>
                </a:cubicBezTo>
                <a:cubicBezTo>
                  <a:pt x="183" y="401"/>
                  <a:pt x="180" y="404"/>
                  <a:pt x="180" y="408"/>
                </a:cubicBezTo>
                <a:cubicBezTo>
                  <a:pt x="180" y="412"/>
                  <a:pt x="184" y="414"/>
                  <a:pt x="194" y="418"/>
                </a:cubicBezTo>
                <a:cubicBezTo>
                  <a:pt x="208" y="423"/>
                  <a:pt x="214" y="429"/>
                  <a:pt x="214" y="440"/>
                </a:cubicBezTo>
                <a:cubicBezTo>
                  <a:pt x="214" y="451"/>
                  <a:pt x="207" y="459"/>
                  <a:pt x="193" y="462"/>
                </a:cubicBezTo>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3" y="673"/>
                  <a:pt x="563"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9" name="组合 48"/>
          <p:cNvGrpSpPr/>
          <p:nvPr/>
        </p:nvGrpSpPr>
        <p:grpSpPr>
          <a:xfrm>
            <a:off x="4006903" y="1817384"/>
            <a:ext cx="463045" cy="720131"/>
            <a:chOff x="4278313" y="6613525"/>
            <a:chExt cx="503238" cy="782638"/>
          </a:xfrm>
          <a:solidFill>
            <a:schemeClr val="bg1"/>
          </a:solidFill>
        </p:grpSpPr>
        <p:sp>
          <p:nvSpPr>
            <p:cNvPr id="50" name="Freeform 913"/>
            <p:cNvSpPr>
              <a:spLocks noEditPoints="1"/>
            </p:cNvSpPr>
            <p:nvPr/>
          </p:nvSpPr>
          <p:spPr bwMode="auto">
            <a:xfrm>
              <a:off x="4278313" y="6613525"/>
              <a:ext cx="503238" cy="782638"/>
            </a:xfrm>
            <a:custGeom>
              <a:avLst/>
              <a:gdLst>
                <a:gd name="T0" fmla="*/ 67 w 134"/>
                <a:gd name="T1" fmla="*/ 0 h 209"/>
                <a:gd name="T2" fmla="*/ 0 w 134"/>
                <a:gd name="T3" fmla="*/ 74 h 209"/>
                <a:gd name="T4" fmla="*/ 31 w 134"/>
                <a:gd name="T5" fmla="*/ 163 h 209"/>
                <a:gd name="T6" fmla="*/ 51 w 134"/>
                <a:gd name="T7" fmla="*/ 169 h 209"/>
                <a:gd name="T8" fmla="*/ 31 w 134"/>
                <a:gd name="T9" fmla="*/ 175 h 209"/>
                <a:gd name="T10" fmla="*/ 34 w 134"/>
                <a:gd name="T11" fmla="*/ 180 h 209"/>
                <a:gd name="T12" fmla="*/ 31 w 134"/>
                <a:gd name="T13" fmla="*/ 185 h 209"/>
                <a:gd name="T14" fmla="*/ 34 w 134"/>
                <a:gd name="T15" fmla="*/ 190 h 209"/>
                <a:gd name="T16" fmla="*/ 47 w 134"/>
                <a:gd name="T17" fmla="*/ 203 h 209"/>
                <a:gd name="T18" fmla="*/ 78 w 134"/>
                <a:gd name="T19" fmla="*/ 209 h 209"/>
                <a:gd name="T20" fmla="*/ 102 w 134"/>
                <a:gd name="T21" fmla="*/ 190 h 209"/>
                <a:gd name="T22" fmla="*/ 100 w 134"/>
                <a:gd name="T23" fmla="*/ 185 h 209"/>
                <a:gd name="T24" fmla="*/ 102 w 134"/>
                <a:gd name="T25" fmla="*/ 180 h 209"/>
                <a:gd name="T26" fmla="*/ 100 w 134"/>
                <a:gd name="T27" fmla="*/ 175 h 209"/>
                <a:gd name="T28" fmla="*/ 102 w 134"/>
                <a:gd name="T29" fmla="*/ 169 h 209"/>
                <a:gd name="T30" fmla="*/ 84 w 134"/>
                <a:gd name="T31" fmla="*/ 163 h 209"/>
                <a:gd name="T32" fmla="*/ 107 w 134"/>
                <a:gd name="T33" fmla="*/ 134 h 209"/>
                <a:gd name="T34" fmla="*/ 134 w 134"/>
                <a:gd name="T35" fmla="*/ 68 h 209"/>
                <a:gd name="T36" fmla="*/ 68 w 134"/>
                <a:gd name="T37" fmla="*/ 118 h 209"/>
                <a:gd name="T38" fmla="*/ 66 w 134"/>
                <a:gd name="T39" fmla="*/ 152 h 209"/>
                <a:gd name="T40" fmla="*/ 66 w 134"/>
                <a:gd name="T41" fmla="*/ 169 h 209"/>
                <a:gd name="T42" fmla="*/ 69 w 134"/>
                <a:gd name="T43" fmla="*/ 163 h 209"/>
                <a:gd name="T44" fmla="*/ 66 w 134"/>
                <a:gd name="T45" fmla="*/ 169 h 209"/>
                <a:gd name="T46" fmla="*/ 122 w 134"/>
                <a:gd name="T47" fmla="*/ 78 h 209"/>
                <a:gd name="T48" fmla="*/ 98 w 134"/>
                <a:gd name="T49" fmla="*/ 126 h 209"/>
                <a:gd name="T50" fmla="*/ 85 w 134"/>
                <a:gd name="T51" fmla="*/ 152 h 209"/>
                <a:gd name="T52" fmla="*/ 85 w 134"/>
                <a:gd name="T53" fmla="*/ 118 h 209"/>
                <a:gd name="T54" fmla="*/ 86 w 134"/>
                <a:gd name="T55" fmla="*/ 118 h 209"/>
                <a:gd name="T56" fmla="*/ 89 w 134"/>
                <a:gd name="T57" fmla="*/ 66 h 209"/>
                <a:gd name="T58" fmla="*/ 76 w 134"/>
                <a:gd name="T59" fmla="*/ 59 h 209"/>
                <a:gd name="T60" fmla="*/ 81 w 134"/>
                <a:gd name="T61" fmla="*/ 63 h 209"/>
                <a:gd name="T62" fmla="*/ 78 w 134"/>
                <a:gd name="T63" fmla="*/ 71 h 209"/>
                <a:gd name="T64" fmla="*/ 70 w 134"/>
                <a:gd name="T65" fmla="*/ 65 h 209"/>
                <a:gd name="T66" fmla="*/ 69 w 134"/>
                <a:gd name="T67" fmla="*/ 59 h 209"/>
                <a:gd name="T68" fmla="*/ 63 w 134"/>
                <a:gd name="T69" fmla="*/ 64 h 209"/>
                <a:gd name="T70" fmla="*/ 63 w 134"/>
                <a:gd name="T71" fmla="*/ 87 h 209"/>
                <a:gd name="T72" fmla="*/ 58 w 134"/>
                <a:gd name="T73" fmla="*/ 66 h 209"/>
                <a:gd name="T74" fmla="*/ 57 w 134"/>
                <a:gd name="T75" fmla="*/ 59 h 209"/>
                <a:gd name="T76" fmla="*/ 51 w 134"/>
                <a:gd name="T77" fmla="*/ 60 h 209"/>
                <a:gd name="T78" fmla="*/ 41 w 134"/>
                <a:gd name="T79" fmla="*/ 117 h 209"/>
                <a:gd name="T80" fmla="*/ 48 w 134"/>
                <a:gd name="T81" fmla="*/ 118 h 209"/>
                <a:gd name="T82" fmla="*/ 49 w 134"/>
                <a:gd name="T83" fmla="*/ 118 h 209"/>
                <a:gd name="T84" fmla="*/ 43 w 134"/>
                <a:gd name="T85" fmla="*/ 152 h 209"/>
                <a:gd name="T86" fmla="*/ 12 w 134"/>
                <a:gd name="T87" fmla="*/ 78 h 209"/>
                <a:gd name="T88" fmla="*/ 11 w 134"/>
                <a:gd name="T89" fmla="*/ 70 h 209"/>
                <a:gd name="T90" fmla="*/ 67 w 134"/>
                <a:gd name="T91" fmla="*/ 12 h 209"/>
                <a:gd name="T92" fmla="*/ 122 w 134"/>
                <a:gd name="T93" fmla="*/ 7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209">
                  <a:moveTo>
                    <a:pt x="134" y="68"/>
                  </a:moveTo>
                  <a:cubicBezTo>
                    <a:pt x="134" y="30"/>
                    <a:pt x="104" y="0"/>
                    <a:pt x="67" y="0"/>
                  </a:cubicBezTo>
                  <a:cubicBezTo>
                    <a:pt x="30" y="0"/>
                    <a:pt x="0" y="30"/>
                    <a:pt x="0" y="68"/>
                  </a:cubicBezTo>
                  <a:cubicBezTo>
                    <a:pt x="0" y="70"/>
                    <a:pt x="0" y="72"/>
                    <a:pt x="0" y="74"/>
                  </a:cubicBezTo>
                  <a:cubicBezTo>
                    <a:pt x="0" y="75"/>
                    <a:pt x="1" y="101"/>
                    <a:pt x="27" y="134"/>
                  </a:cubicBezTo>
                  <a:cubicBezTo>
                    <a:pt x="34" y="143"/>
                    <a:pt x="31" y="163"/>
                    <a:pt x="31" y="163"/>
                  </a:cubicBezTo>
                  <a:cubicBezTo>
                    <a:pt x="37" y="163"/>
                    <a:pt x="44" y="163"/>
                    <a:pt x="51" y="163"/>
                  </a:cubicBezTo>
                  <a:cubicBezTo>
                    <a:pt x="51" y="169"/>
                    <a:pt x="51" y="169"/>
                    <a:pt x="51" y="169"/>
                  </a:cubicBezTo>
                  <a:cubicBezTo>
                    <a:pt x="31" y="169"/>
                    <a:pt x="31" y="169"/>
                    <a:pt x="31" y="169"/>
                  </a:cubicBezTo>
                  <a:cubicBezTo>
                    <a:pt x="31" y="175"/>
                    <a:pt x="31" y="175"/>
                    <a:pt x="31" y="175"/>
                  </a:cubicBezTo>
                  <a:cubicBezTo>
                    <a:pt x="34" y="175"/>
                    <a:pt x="34" y="175"/>
                    <a:pt x="34" y="175"/>
                  </a:cubicBezTo>
                  <a:cubicBezTo>
                    <a:pt x="34" y="180"/>
                    <a:pt x="34" y="180"/>
                    <a:pt x="34" y="180"/>
                  </a:cubicBezTo>
                  <a:cubicBezTo>
                    <a:pt x="31" y="180"/>
                    <a:pt x="31" y="180"/>
                    <a:pt x="31" y="180"/>
                  </a:cubicBezTo>
                  <a:cubicBezTo>
                    <a:pt x="31" y="185"/>
                    <a:pt x="31" y="185"/>
                    <a:pt x="31" y="185"/>
                  </a:cubicBezTo>
                  <a:cubicBezTo>
                    <a:pt x="34" y="185"/>
                    <a:pt x="34" y="185"/>
                    <a:pt x="34" y="185"/>
                  </a:cubicBezTo>
                  <a:cubicBezTo>
                    <a:pt x="34" y="190"/>
                    <a:pt x="34" y="190"/>
                    <a:pt x="34" y="190"/>
                  </a:cubicBezTo>
                  <a:cubicBezTo>
                    <a:pt x="32" y="190"/>
                    <a:pt x="32" y="190"/>
                    <a:pt x="32" y="190"/>
                  </a:cubicBezTo>
                  <a:cubicBezTo>
                    <a:pt x="32" y="197"/>
                    <a:pt x="38" y="203"/>
                    <a:pt x="47" y="203"/>
                  </a:cubicBezTo>
                  <a:cubicBezTo>
                    <a:pt x="48" y="207"/>
                    <a:pt x="52" y="209"/>
                    <a:pt x="56" y="209"/>
                  </a:cubicBezTo>
                  <a:cubicBezTo>
                    <a:pt x="78" y="209"/>
                    <a:pt x="78" y="209"/>
                    <a:pt x="78" y="209"/>
                  </a:cubicBezTo>
                  <a:cubicBezTo>
                    <a:pt x="82" y="209"/>
                    <a:pt x="86" y="207"/>
                    <a:pt x="87" y="203"/>
                  </a:cubicBezTo>
                  <a:cubicBezTo>
                    <a:pt x="95" y="203"/>
                    <a:pt x="102" y="197"/>
                    <a:pt x="102" y="190"/>
                  </a:cubicBezTo>
                  <a:cubicBezTo>
                    <a:pt x="100" y="190"/>
                    <a:pt x="100" y="190"/>
                    <a:pt x="100" y="190"/>
                  </a:cubicBezTo>
                  <a:cubicBezTo>
                    <a:pt x="100" y="185"/>
                    <a:pt x="100" y="185"/>
                    <a:pt x="100" y="185"/>
                  </a:cubicBezTo>
                  <a:cubicBezTo>
                    <a:pt x="102" y="185"/>
                    <a:pt x="102" y="185"/>
                    <a:pt x="102" y="185"/>
                  </a:cubicBezTo>
                  <a:cubicBezTo>
                    <a:pt x="102" y="180"/>
                    <a:pt x="102" y="180"/>
                    <a:pt x="102" y="180"/>
                  </a:cubicBezTo>
                  <a:cubicBezTo>
                    <a:pt x="100" y="180"/>
                    <a:pt x="100" y="180"/>
                    <a:pt x="100" y="180"/>
                  </a:cubicBezTo>
                  <a:cubicBezTo>
                    <a:pt x="100" y="175"/>
                    <a:pt x="100" y="175"/>
                    <a:pt x="100" y="175"/>
                  </a:cubicBezTo>
                  <a:cubicBezTo>
                    <a:pt x="102" y="175"/>
                    <a:pt x="102" y="175"/>
                    <a:pt x="102" y="175"/>
                  </a:cubicBezTo>
                  <a:cubicBezTo>
                    <a:pt x="102" y="169"/>
                    <a:pt x="102" y="169"/>
                    <a:pt x="102" y="169"/>
                  </a:cubicBezTo>
                  <a:cubicBezTo>
                    <a:pt x="84" y="169"/>
                    <a:pt x="84" y="169"/>
                    <a:pt x="84" y="169"/>
                  </a:cubicBezTo>
                  <a:cubicBezTo>
                    <a:pt x="84" y="167"/>
                    <a:pt x="84" y="165"/>
                    <a:pt x="84" y="163"/>
                  </a:cubicBezTo>
                  <a:cubicBezTo>
                    <a:pt x="91" y="163"/>
                    <a:pt x="97" y="163"/>
                    <a:pt x="103" y="163"/>
                  </a:cubicBezTo>
                  <a:cubicBezTo>
                    <a:pt x="103" y="163"/>
                    <a:pt x="100" y="143"/>
                    <a:pt x="107" y="134"/>
                  </a:cubicBezTo>
                  <a:cubicBezTo>
                    <a:pt x="133" y="101"/>
                    <a:pt x="134" y="75"/>
                    <a:pt x="134" y="74"/>
                  </a:cubicBezTo>
                  <a:cubicBezTo>
                    <a:pt x="134" y="72"/>
                    <a:pt x="134" y="70"/>
                    <a:pt x="134" y="68"/>
                  </a:cubicBezTo>
                  <a:close/>
                  <a:moveTo>
                    <a:pt x="66" y="118"/>
                  </a:moveTo>
                  <a:cubicBezTo>
                    <a:pt x="67" y="118"/>
                    <a:pt x="67" y="118"/>
                    <a:pt x="68" y="118"/>
                  </a:cubicBezTo>
                  <a:cubicBezTo>
                    <a:pt x="69" y="152"/>
                    <a:pt x="69" y="152"/>
                    <a:pt x="69" y="152"/>
                  </a:cubicBezTo>
                  <a:cubicBezTo>
                    <a:pt x="66" y="152"/>
                    <a:pt x="66" y="152"/>
                    <a:pt x="66" y="152"/>
                  </a:cubicBezTo>
                  <a:cubicBezTo>
                    <a:pt x="66" y="139"/>
                    <a:pt x="66" y="125"/>
                    <a:pt x="66" y="118"/>
                  </a:cubicBezTo>
                  <a:close/>
                  <a:moveTo>
                    <a:pt x="66" y="169"/>
                  </a:moveTo>
                  <a:cubicBezTo>
                    <a:pt x="66" y="167"/>
                    <a:pt x="66" y="165"/>
                    <a:pt x="66" y="163"/>
                  </a:cubicBezTo>
                  <a:cubicBezTo>
                    <a:pt x="67" y="163"/>
                    <a:pt x="68" y="163"/>
                    <a:pt x="69" y="163"/>
                  </a:cubicBezTo>
                  <a:cubicBezTo>
                    <a:pt x="69" y="169"/>
                    <a:pt x="69" y="169"/>
                    <a:pt x="69" y="169"/>
                  </a:cubicBezTo>
                  <a:lnTo>
                    <a:pt x="66" y="169"/>
                  </a:lnTo>
                  <a:close/>
                  <a:moveTo>
                    <a:pt x="122" y="70"/>
                  </a:moveTo>
                  <a:cubicBezTo>
                    <a:pt x="122" y="78"/>
                    <a:pt x="122" y="78"/>
                    <a:pt x="122" y="78"/>
                  </a:cubicBezTo>
                  <a:cubicBezTo>
                    <a:pt x="122" y="78"/>
                    <a:pt x="122" y="78"/>
                    <a:pt x="122" y="78"/>
                  </a:cubicBezTo>
                  <a:cubicBezTo>
                    <a:pt x="120" y="86"/>
                    <a:pt x="116" y="104"/>
                    <a:pt x="98" y="126"/>
                  </a:cubicBezTo>
                  <a:cubicBezTo>
                    <a:pt x="93" y="134"/>
                    <a:pt x="91" y="143"/>
                    <a:pt x="91" y="152"/>
                  </a:cubicBezTo>
                  <a:cubicBezTo>
                    <a:pt x="85" y="152"/>
                    <a:pt x="85" y="152"/>
                    <a:pt x="85" y="152"/>
                  </a:cubicBezTo>
                  <a:cubicBezTo>
                    <a:pt x="85" y="139"/>
                    <a:pt x="84" y="125"/>
                    <a:pt x="84" y="118"/>
                  </a:cubicBezTo>
                  <a:cubicBezTo>
                    <a:pt x="85" y="118"/>
                    <a:pt x="85" y="118"/>
                    <a:pt x="85" y="118"/>
                  </a:cubicBezTo>
                  <a:cubicBezTo>
                    <a:pt x="85" y="118"/>
                    <a:pt x="86" y="118"/>
                    <a:pt x="86" y="118"/>
                  </a:cubicBezTo>
                  <a:cubicBezTo>
                    <a:pt x="86" y="118"/>
                    <a:pt x="86" y="118"/>
                    <a:pt x="86" y="118"/>
                  </a:cubicBezTo>
                  <a:cubicBezTo>
                    <a:pt x="88" y="118"/>
                    <a:pt x="91" y="118"/>
                    <a:pt x="93" y="117"/>
                  </a:cubicBezTo>
                  <a:cubicBezTo>
                    <a:pt x="89" y="66"/>
                    <a:pt x="89" y="66"/>
                    <a:pt x="89" y="66"/>
                  </a:cubicBezTo>
                  <a:cubicBezTo>
                    <a:pt x="89" y="62"/>
                    <a:pt x="86" y="60"/>
                    <a:pt x="82" y="60"/>
                  </a:cubicBezTo>
                  <a:cubicBezTo>
                    <a:pt x="82" y="60"/>
                    <a:pt x="78" y="59"/>
                    <a:pt x="76" y="59"/>
                  </a:cubicBezTo>
                  <a:cubicBezTo>
                    <a:pt x="76" y="59"/>
                    <a:pt x="76" y="59"/>
                    <a:pt x="76" y="59"/>
                  </a:cubicBezTo>
                  <a:cubicBezTo>
                    <a:pt x="81" y="63"/>
                    <a:pt x="81" y="63"/>
                    <a:pt x="81" y="63"/>
                  </a:cubicBezTo>
                  <a:cubicBezTo>
                    <a:pt x="75" y="66"/>
                    <a:pt x="75" y="66"/>
                    <a:pt x="75" y="66"/>
                  </a:cubicBezTo>
                  <a:cubicBezTo>
                    <a:pt x="78" y="71"/>
                    <a:pt x="78" y="71"/>
                    <a:pt x="78" y="71"/>
                  </a:cubicBezTo>
                  <a:cubicBezTo>
                    <a:pt x="71" y="86"/>
                    <a:pt x="71" y="86"/>
                    <a:pt x="71" y="86"/>
                  </a:cubicBezTo>
                  <a:cubicBezTo>
                    <a:pt x="70" y="65"/>
                    <a:pt x="70" y="65"/>
                    <a:pt x="70" y="65"/>
                  </a:cubicBezTo>
                  <a:cubicBezTo>
                    <a:pt x="71" y="64"/>
                    <a:pt x="71" y="64"/>
                    <a:pt x="71" y="64"/>
                  </a:cubicBezTo>
                  <a:cubicBezTo>
                    <a:pt x="69" y="59"/>
                    <a:pt x="69" y="59"/>
                    <a:pt x="69" y="59"/>
                  </a:cubicBezTo>
                  <a:cubicBezTo>
                    <a:pt x="65" y="59"/>
                    <a:pt x="65" y="59"/>
                    <a:pt x="65" y="59"/>
                  </a:cubicBezTo>
                  <a:cubicBezTo>
                    <a:pt x="63" y="64"/>
                    <a:pt x="63" y="64"/>
                    <a:pt x="63" y="64"/>
                  </a:cubicBezTo>
                  <a:cubicBezTo>
                    <a:pt x="64" y="65"/>
                    <a:pt x="64" y="65"/>
                    <a:pt x="64" y="65"/>
                  </a:cubicBezTo>
                  <a:cubicBezTo>
                    <a:pt x="63" y="87"/>
                    <a:pt x="63" y="87"/>
                    <a:pt x="63" y="87"/>
                  </a:cubicBezTo>
                  <a:cubicBezTo>
                    <a:pt x="56" y="71"/>
                    <a:pt x="56" y="71"/>
                    <a:pt x="56" y="71"/>
                  </a:cubicBezTo>
                  <a:cubicBezTo>
                    <a:pt x="58" y="66"/>
                    <a:pt x="58" y="66"/>
                    <a:pt x="58" y="66"/>
                  </a:cubicBezTo>
                  <a:cubicBezTo>
                    <a:pt x="53" y="63"/>
                    <a:pt x="53" y="63"/>
                    <a:pt x="53" y="63"/>
                  </a:cubicBezTo>
                  <a:cubicBezTo>
                    <a:pt x="57" y="59"/>
                    <a:pt x="57" y="59"/>
                    <a:pt x="57" y="59"/>
                  </a:cubicBezTo>
                  <a:cubicBezTo>
                    <a:pt x="57" y="59"/>
                    <a:pt x="57" y="59"/>
                    <a:pt x="57" y="59"/>
                  </a:cubicBezTo>
                  <a:cubicBezTo>
                    <a:pt x="56" y="59"/>
                    <a:pt x="51" y="60"/>
                    <a:pt x="51" y="60"/>
                  </a:cubicBezTo>
                  <a:cubicBezTo>
                    <a:pt x="48" y="60"/>
                    <a:pt x="45" y="62"/>
                    <a:pt x="45" y="66"/>
                  </a:cubicBezTo>
                  <a:cubicBezTo>
                    <a:pt x="41" y="117"/>
                    <a:pt x="41" y="117"/>
                    <a:pt x="41" y="117"/>
                  </a:cubicBezTo>
                  <a:cubicBezTo>
                    <a:pt x="43" y="118"/>
                    <a:pt x="45" y="118"/>
                    <a:pt x="48" y="118"/>
                  </a:cubicBezTo>
                  <a:cubicBezTo>
                    <a:pt x="48" y="118"/>
                    <a:pt x="48" y="118"/>
                    <a:pt x="48" y="118"/>
                  </a:cubicBezTo>
                  <a:cubicBezTo>
                    <a:pt x="48" y="118"/>
                    <a:pt x="48" y="118"/>
                    <a:pt x="48" y="118"/>
                  </a:cubicBezTo>
                  <a:cubicBezTo>
                    <a:pt x="49" y="118"/>
                    <a:pt x="49" y="118"/>
                    <a:pt x="49" y="118"/>
                  </a:cubicBezTo>
                  <a:cubicBezTo>
                    <a:pt x="50" y="152"/>
                    <a:pt x="50" y="152"/>
                    <a:pt x="50" y="152"/>
                  </a:cubicBezTo>
                  <a:cubicBezTo>
                    <a:pt x="43" y="152"/>
                    <a:pt x="43" y="152"/>
                    <a:pt x="43" y="152"/>
                  </a:cubicBezTo>
                  <a:cubicBezTo>
                    <a:pt x="43" y="143"/>
                    <a:pt x="41" y="134"/>
                    <a:pt x="36" y="127"/>
                  </a:cubicBezTo>
                  <a:cubicBezTo>
                    <a:pt x="18" y="104"/>
                    <a:pt x="13" y="86"/>
                    <a:pt x="12" y="78"/>
                  </a:cubicBezTo>
                  <a:cubicBezTo>
                    <a:pt x="12" y="78"/>
                    <a:pt x="12" y="78"/>
                    <a:pt x="12" y="78"/>
                  </a:cubicBezTo>
                  <a:cubicBezTo>
                    <a:pt x="11" y="70"/>
                    <a:pt x="11" y="70"/>
                    <a:pt x="11" y="70"/>
                  </a:cubicBezTo>
                  <a:cubicBezTo>
                    <a:pt x="11" y="69"/>
                    <a:pt x="11" y="69"/>
                    <a:pt x="11" y="68"/>
                  </a:cubicBezTo>
                  <a:cubicBezTo>
                    <a:pt x="11" y="37"/>
                    <a:pt x="36" y="12"/>
                    <a:pt x="67" y="12"/>
                  </a:cubicBezTo>
                  <a:cubicBezTo>
                    <a:pt x="98" y="12"/>
                    <a:pt x="123" y="37"/>
                    <a:pt x="123" y="68"/>
                  </a:cubicBezTo>
                  <a:cubicBezTo>
                    <a:pt x="123" y="69"/>
                    <a:pt x="122" y="69"/>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914"/>
            <p:cNvSpPr>
              <a:spLocks noChangeArrowheads="1"/>
            </p:cNvSpPr>
            <p:nvPr/>
          </p:nvSpPr>
          <p:spPr bwMode="auto">
            <a:xfrm>
              <a:off x="4487863" y="6721475"/>
              <a:ext cx="82550" cy="101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2"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childTnLst>
                          </p:cTn>
                        </p:par>
                        <p:par>
                          <p:cTn id="11" fill="hold">
                            <p:stCondLst>
                              <p:cond delay="500"/>
                            </p:stCondLst>
                            <p:childTnLst>
                              <p:par>
                                <p:cTn id="12" presetID="45" presetClass="entr" presetSubtype="0"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anim calcmode="lin" valueType="num">
                                      <p:cBhvr>
                                        <p:cTn id="15" dur="500" fill="hold"/>
                                        <p:tgtEl>
                                          <p:spTgt spid="39"/>
                                        </p:tgtEl>
                                        <p:attrNameLst>
                                          <p:attrName>ppt_w</p:attrName>
                                        </p:attrNameLst>
                                      </p:cBhvr>
                                      <p:tavLst>
                                        <p:tav tm="0" fmla="#ppt_w*sin(2.5*pi*$)">
                                          <p:val>
                                            <p:fltVal val="0"/>
                                          </p:val>
                                        </p:tav>
                                        <p:tav tm="100000">
                                          <p:val>
                                            <p:fltVal val="1"/>
                                          </p:val>
                                        </p:tav>
                                      </p:tavLst>
                                    </p:anim>
                                    <p:anim calcmode="lin" valueType="num">
                                      <p:cBhvr>
                                        <p:cTn id="16" dur="500" fill="hold"/>
                                        <p:tgtEl>
                                          <p:spTgt spid="39"/>
                                        </p:tgtEl>
                                        <p:attrNameLst>
                                          <p:attrName>ppt_h</p:attrName>
                                        </p:attrNameLst>
                                      </p:cBhvr>
                                      <p:tavLst>
                                        <p:tav tm="0">
                                          <p:val>
                                            <p:strVal val="#ppt_h"/>
                                          </p:val>
                                        </p:tav>
                                        <p:tav tm="100000">
                                          <p:val>
                                            <p:strVal val="#ppt_h"/>
                                          </p:val>
                                        </p:tav>
                                      </p:tavLst>
                                    </p:anim>
                                  </p:childTnLst>
                                </p:cTn>
                              </p:par>
                              <p:par>
                                <p:cTn id="17" presetID="49" presetClass="entr" presetSubtype="0" decel="10000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 calcmode="lin" valueType="num">
                                      <p:cBhvr>
                                        <p:cTn id="21" dur="500" fill="hold"/>
                                        <p:tgtEl>
                                          <p:spTgt spid="52"/>
                                        </p:tgtEl>
                                        <p:attrNameLst>
                                          <p:attrName>style.rotation</p:attrName>
                                        </p:attrNameLst>
                                      </p:cBhvr>
                                      <p:tavLst>
                                        <p:tav tm="0">
                                          <p:val>
                                            <p:fltVal val="360"/>
                                          </p:val>
                                        </p:tav>
                                        <p:tav tm="100000">
                                          <p:val>
                                            <p:fltVal val="0"/>
                                          </p:val>
                                        </p:tav>
                                      </p:tavLst>
                                    </p:anim>
                                    <p:animEffect transition="in" filter="fade">
                                      <p:cBhvr>
                                        <p:cTn id="22" dur="500"/>
                                        <p:tgtEl>
                                          <p:spTgt spid="52"/>
                                        </p:tgtEl>
                                      </p:cBhvr>
                                    </p:animEffect>
                                  </p:childTnLst>
                                </p:cTn>
                              </p:par>
                              <p:par>
                                <p:cTn id="23" presetID="45" presetClass="entr" presetSubtype="0" fill="hold" nodeType="withEffect">
                                  <p:stCondLst>
                                    <p:cond delay="20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anim calcmode="lin" valueType="num">
                                      <p:cBhvr>
                                        <p:cTn id="26" dur="500" fill="hold"/>
                                        <p:tgtEl>
                                          <p:spTgt spid="49"/>
                                        </p:tgtEl>
                                        <p:attrNameLst>
                                          <p:attrName>ppt_w</p:attrName>
                                        </p:attrNameLst>
                                      </p:cBhvr>
                                      <p:tavLst>
                                        <p:tav tm="0" fmla="#ppt_w*sin(2.5*pi*$)">
                                          <p:val>
                                            <p:fltVal val="0"/>
                                          </p:val>
                                        </p:tav>
                                        <p:tav tm="100000">
                                          <p:val>
                                            <p:fltVal val="1"/>
                                          </p:val>
                                        </p:tav>
                                      </p:tavLst>
                                    </p:anim>
                                    <p:anim calcmode="lin" valueType="num">
                                      <p:cBhvr>
                                        <p:cTn id="27" dur="500" fill="hold"/>
                                        <p:tgtEl>
                                          <p:spTgt spid="49"/>
                                        </p:tgtEl>
                                        <p:attrNameLst>
                                          <p:attrName>ppt_h</p:attrName>
                                        </p:attrNameLst>
                                      </p:cBhvr>
                                      <p:tavLst>
                                        <p:tav tm="0">
                                          <p:val>
                                            <p:strVal val="#ppt_h"/>
                                          </p:val>
                                        </p:tav>
                                        <p:tav tm="100000">
                                          <p:val>
                                            <p:strVal val="#ppt_h"/>
                                          </p:val>
                                        </p:tav>
                                      </p:tavLst>
                                    </p:anim>
                                  </p:childTnLst>
                                </p:cTn>
                              </p:par>
                              <p:par>
                                <p:cTn id="28" presetID="49" presetClass="entr" presetSubtype="0" decel="100000" fill="hold" grpId="0" nodeType="withEffect">
                                  <p:stCondLst>
                                    <p:cond delay="200"/>
                                  </p:stCondLst>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anim calcmode="lin" valueType="num">
                                      <p:cBhvr>
                                        <p:cTn id="32" dur="500" fill="hold"/>
                                        <p:tgtEl>
                                          <p:spTgt spid="53"/>
                                        </p:tgtEl>
                                        <p:attrNameLst>
                                          <p:attrName>style.rotation</p:attrName>
                                        </p:attrNameLst>
                                      </p:cBhvr>
                                      <p:tavLst>
                                        <p:tav tm="0">
                                          <p:val>
                                            <p:fltVal val="360"/>
                                          </p:val>
                                        </p:tav>
                                        <p:tav tm="100000">
                                          <p:val>
                                            <p:fltVal val="0"/>
                                          </p:val>
                                        </p:tav>
                                      </p:tavLst>
                                    </p:anim>
                                    <p:animEffect transition="in" filter="fade">
                                      <p:cBhvr>
                                        <p:cTn id="33" dur="500"/>
                                        <p:tgtEl>
                                          <p:spTgt spid="53"/>
                                        </p:tgtEl>
                                      </p:cBhvr>
                                    </p:animEffect>
                                  </p:childTnLst>
                                </p:cTn>
                              </p:par>
                              <p:par>
                                <p:cTn id="34" presetID="45" presetClass="entr" presetSubtype="0" fill="hold" nodeType="withEffect">
                                  <p:stCondLst>
                                    <p:cond delay="40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anim calcmode="lin" valueType="num">
                                      <p:cBhvr>
                                        <p:cTn id="37" dur="500" fill="hold"/>
                                        <p:tgtEl>
                                          <p:spTgt spid="24"/>
                                        </p:tgtEl>
                                        <p:attrNameLst>
                                          <p:attrName>ppt_w</p:attrName>
                                        </p:attrNameLst>
                                      </p:cBhvr>
                                      <p:tavLst>
                                        <p:tav tm="0" fmla="#ppt_w*sin(2.5*pi*$)">
                                          <p:val>
                                            <p:fltVal val="0"/>
                                          </p:val>
                                        </p:tav>
                                        <p:tav tm="100000">
                                          <p:val>
                                            <p:fltVal val="1"/>
                                          </p:val>
                                        </p:tav>
                                      </p:tavLst>
                                    </p:anim>
                                    <p:anim calcmode="lin" valueType="num">
                                      <p:cBhvr>
                                        <p:cTn id="38" dur="500" fill="hold"/>
                                        <p:tgtEl>
                                          <p:spTgt spid="24"/>
                                        </p:tgtEl>
                                        <p:attrNameLst>
                                          <p:attrName>ppt_h</p:attrName>
                                        </p:attrNameLst>
                                      </p:cBhvr>
                                      <p:tavLst>
                                        <p:tav tm="0">
                                          <p:val>
                                            <p:strVal val="#ppt_h"/>
                                          </p:val>
                                        </p:tav>
                                        <p:tav tm="100000">
                                          <p:val>
                                            <p:strVal val="#ppt_h"/>
                                          </p:val>
                                        </p:tav>
                                      </p:tavLst>
                                    </p:anim>
                                  </p:childTnLst>
                                </p:cTn>
                              </p:par>
                              <p:par>
                                <p:cTn id="39" presetID="49" presetClass="entr" presetSubtype="0" decel="100000" fill="hold" grpId="0" nodeType="withEffect">
                                  <p:stCondLst>
                                    <p:cond delay="40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 calcmode="lin" valueType="num">
                                      <p:cBhvr>
                                        <p:cTn id="43" dur="500" fill="hold"/>
                                        <p:tgtEl>
                                          <p:spTgt spid="54"/>
                                        </p:tgtEl>
                                        <p:attrNameLst>
                                          <p:attrName>style.rotation</p:attrName>
                                        </p:attrNameLst>
                                      </p:cBhvr>
                                      <p:tavLst>
                                        <p:tav tm="0">
                                          <p:val>
                                            <p:fltVal val="360"/>
                                          </p:val>
                                        </p:tav>
                                        <p:tav tm="100000">
                                          <p:val>
                                            <p:fltVal val="0"/>
                                          </p:val>
                                        </p:tav>
                                      </p:tavLst>
                                    </p:anim>
                                    <p:animEffect transition="in" filter="fade">
                                      <p:cBhvr>
                                        <p:cTn id="44" dur="500"/>
                                        <p:tgtEl>
                                          <p:spTgt spid="54"/>
                                        </p:tgtEl>
                                      </p:cBhvr>
                                    </p:animEffect>
                                  </p:childTnLst>
                                </p:cTn>
                              </p:par>
                              <p:par>
                                <p:cTn id="45" presetID="45" presetClass="entr" presetSubtype="0" fill="hold" grpId="0" nodeType="withEffect">
                                  <p:stCondLst>
                                    <p:cond delay="60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anim calcmode="lin" valueType="num">
                                      <p:cBhvr>
                                        <p:cTn id="48" dur="500" fill="hold"/>
                                        <p:tgtEl>
                                          <p:spTgt spid="48"/>
                                        </p:tgtEl>
                                        <p:attrNameLst>
                                          <p:attrName>ppt_w</p:attrName>
                                        </p:attrNameLst>
                                      </p:cBhvr>
                                      <p:tavLst>
                                        <p:tav tm="0" fmla="#ppt_w*sin(2.5*pi*$)">
                                          <p:val>
                                            <p:fltVal val="0"/>
                                          </p:val>
                                        </p:tav>
                                        <p:tav tm="100000">
                                          <p:val>
                                            <p:fltVal val="1"/>
                                          </p:val>
                                        </p:tav>
                                      </p:tavLst>
                                    </p:anim>
                                    <p:anim calcmode="lin" valueType="num">
                                      <p:cBhvr>
                                        <p:cTn id="49" dur="500" fill="hold"/>
                                        <p:tgtEl>
                                          <p:spTgt spid="48"/>
                                        </p:tgtEl>
                                        <p:attrNameLst>
                                          <p:attrName>ppt_h</p:attrName>
                                        </p:attrNameLst>
                                      </p:cBhvr>
                                      <p:tavLst>
                                        <p:tav tm="0">
                                          <p:val>
                                            <p:strVal val="#ppt_h"/>
                                          </p:val>
                                        </p:tav>
                                        <p:tav tm="100000">
                                          <p:val>
                                            <p:strVal val="#ppt_h"/>
                                          </p:val>
                                        </p:tav>
                                      </p:tavLst>
                                    </p:anim>
                                  </p:childTnLst>
                                </p:cTn>
                              </p:par>
                              <p:par>
                                <p:cTn id="50" presetID="49" presetClass="entr" presetSubtype="0" decel="100000" fill="hold" grpId="0" nodeType="withEffect">
                                  <p:stCondLst>
                                    <p:cond delay="60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 calcmode="lin" valueType="num">
                                      <p:cBhvr>
                                        <p:cTn id="54" dur="500" fill="hold"/>
                                        <p:tgtEl>
                                          <p:spTgt spid="55"/>
                                        </p:tgtEl>
                                        <p:attrNameLst>
                                          <p:attrName>style.rotation</p:attrName>
                                        </p:attrNameLst>
                                      </p:cBhvr>
                                      <p:tavLst>
                                        <p:tav tm="0">
                                          <p:val>
                                            <p:fltVal val="360"/>
                                          </p:val>
                                        </p:tav>
                                        <p:tav tm="100000">
                                          <p:val>
                                            <p:fltVal val="0"/>
                                          </p:val>
                                        </p:tav>
                                      </p:tavLst>
                                    </p:anim>
                                    <p:animEffect transition="in" filter="fade">
                                      <p:cBhvr>
                                        <p:cTn id="55" dur="500"/>
                                        <p:tgtEl>
                                          <p:spTgt spid="55"/>
                                        </p:tgtEl>
                                      </p:cBhvr>
                                    </p:animEffect>
                                  </p:childTnLst>
                                </p:cTn>
                              </p:par>
                              <p:par>
                                <p:cTn id="56" presetID="45" presetClass="entr" presetSubtype="0" fill="hold" nodeType="withEffect">
                                  <p:stCondLst>
                                    <p:cond delay="80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anim calcmode="lin" valueType="num">
                                      <p:cBhvr>
                                        <p:cTn id="59" dur="500" fill="hold"/>
                                        <p:tgtEl>
                                          <p:spTgt spid="42"/>
                                        </p:tgtEl>
                                        <p:attrNameLst>
                                          <p:attrName>ppt_w</p:attrName>
                                        </p:attrNameLst>
                                      </p:cBhvr>
                                      <p:tavLst>
                                        <p:tav tm="0" fmla="#ppt_w*sin(2.5*pi*$)">
                                          <p:val>
                                            <p:fltVal val="0"/>
                                          </p:val>
                                        </p:tav>
                                        <p:tav tm="100000">
                                          <p:val>
                                            <p:fltVal val="1"/>
                                          </p:val>
                                        </p:tav>
                                      </p:tavLst>
                                    </p:anim>
                                    <p:anim calcmode="lin" valueType="num">
                                      <p:cBhvr>
                                        <p:cTn id="60" dur="500" fill="hold"/>
                                        <p:tgtEl>
                                          <p:spTgt spid="42"/>
                                        </p:tgtEl>
                                        <p:attrNameLst>
                                          <p:attrName>ppt_h</p:attrName>
                                        </p:attrNameLst>
                                      </p:cBhvr>
                                      <p:tavLst>
                                        <p:tav tm="0">
                                          <p:val>
                                            <p:strVal val="#ppt_h"/>
                                          </p:val>
                                        </p:tav>
                                        <p:tav tm="100000">
                                          <p:val>
                                            <p:strVal val="#ppt_h"/>
                                          </p:val>
                                        </p:tav>
                                      </p:tavLst>
                                    </p:anim>
                                  </p:childTnLst>
                                </p:cTn>
                              </p:par>
                              <p:par>
                                <p:cTn id="61" presetID="49" presetClass="entr" presetSubtype="0" decel="100000" fill="hold" grpId="0" nodeType="withEffect">
                                  <p:stCondLst>
                                    <p:cond delay="80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 calcmode="lin" valueType="num">
                                      <p:cBhvr>
                                        <p:cTn id="65" dur="500" fill="hold"/>
                                        <p:tgtEl>
                                          <p:spTgt spid="56"/>
                                        </p:tgtEl>
                                        <p:attrNameLst>
                                          <p:attrName>style.rotation</p:attrName>
                                        </p:attrNameLst>
                                      </p:cBhvr>
                                      <p:tavLst>
                                        <p:tav tm="0">
                                          <p:val>
                                            <p:fltVal val="360"/>
                                          </p:val>
                                        </p:tav>
                                        <p:tav tm="100000">
                                          <p:val>
                                            <p:fltVal val="0"/>
                                          </p:val>
                                        </p:tav>
                                      </p:tavLst>
                                    </p:anim>
                                    <p:animEffect transition="in" filter="fade">
                                      <p:cBhvr>
                                        <p:cTn id="66" dur="500"/>
                                        <p:tgtEl>
                                          <p:spTgt spid="56"/>
                                        </p:tgtEl>
                                      </p:cBhvr>
                                    </p:animEffect>
                                  </p:childTnLst>
                                </p:cTn>
                              </p:par>
                            </p:childTnLst>
                          </p:cTn>
                        </p:par>
                        <p:par>
                          <p:cTn id="67" fill="hold">
                            <p:stCondLst>
                              <p:cond delay="1000"/>
                            </p:stCondLst>
                            <p:childTnLst>
                              <p:par>
                                <p:cTn id="68" presetID="47" presetClass="entr" presetSubtype="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1000"/>
                                        <p:tgtEl>
                                          <p:spTgt spid="13"/>
                                        </p:tgtEl>
                                      </p:cBhvr>
                                    </p:animEffect>
                                    <p:anim calcmode="lin" valueType="num">
                                      <p:cBhvr>
                                        <p:cTn id="81" dur="1000" fill="hold"/>
                                        <p:tgtEl>
                                          <p:spTgt spid="13"/>
                                        </p:tgtEl>
                                        <p:attrNameLst>
                                          <p:attrName>ppt_x</p:attrName>
                                        </p:attrNameLst>
                                      </p:cBhvr>
                                      <p:tavLst>
                                        <p:tav tm="0">
                                          <p:val>
                                            <p:strVal val="#ppt_x"/>
                                          </p:val>
                                        </p:tav>
                                        <p:tav tm="100000">
                                          <p:val>
                                            <p:strVal val="#ppt_x"/>
                                          </p:val>
                                        </p:tav>
                                      </p:tavLst>
                                    </p:anim>
                                    <p:anim calcmode="lin" valueType="num">
                                      <p:cBhvr>
                                        <p:cTn id="82" dur="1000" fill="hold"/>
                                        <p:tgtEl>
                                          <p:spTgt spid="13"/>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anim calcmode="lin" valueType="num">
                                      <p:cBhvr>
                                        <p:cTn id="86" dur="1000" fill="hold"/>
                                        <p:tgtEl>
                                          <p:spTgt spid="14"/>
                                        </p:tgtEl>
                                        <p:attrNameLst>
                                          <p:attrName>ppt_x</p:attrName>
                                        </p:attrNameLst>
                                      </p:cBhvr>
                                      <p:tavLst>
                                        <p:tav tm="0">
                                          <p:val>
                                            <p:strVal val="#ppt_x"/>
                                          </p:val>
                                        </p:tav>
                                        <p:tav tm="100000">
                                          <p:val>
                                            <p:strVal val="#ppt_x"/>
                                          </p:val>
                                        </p:tav>
                                      </p:tavLst>
                                    </p:anim>
                                    <p:anim calcmode="lin" valueType="num">
                                      <p:cBhvr>
                                        <p:cTn id="87" dur="1000" fill="hold"/>
                                        <p:tgtEl>
                                          <p:spTgt spid="14"/>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childTnLst>
                          </p:cTn>
                        </p:par>
                        <p:par>
                          <p:cTn id="93" fill="hold">
                            <p:stCondLst>
                              <p:cond delay="2000"/>
                            </p:stCondLst>
                            <p:childTnLst>
                              <p:par>
                                <p:cTn id="94" presetID="14" presetClass="entr" presetSubtype="10"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randombar(horizontal)">
                                      <p:cBhvr>
                                        <p:cTn id="96" dur="500"/>
                                        <p:tgtEl>
                                          <p:spTgt spid="16"/>
                                        </p:tgtEl>
                                      </p:cBhvr>
                                    </p:animEffect>
                                  </p:childTnLst>
                                </p:cTn>
                              </p:par>
                            </p:childTnLst>
                          </p:cTn>
                        </p:par>
                        <p:par>
                          <p:cTn id="97" fill="hold">
                            <p:stCondLst>
                              <p:cond delay="2500"/>
                            </p:stCondLst>
                            <p:childTnLst>
                              <p:par>
                                <p:cTn id="98" presetID="14" presetClass="entr" presetSubtype="10" fill="hold" grpId="0" nodeType="after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randombar(horizontal)">
                                      <p:cBhvr>
                                        <p:cTn id="100" dur="500"/>
                                        <p:tgtEl>
                                          <p:spTgt spid="17"/>
                                        </p:tgtEl>
                                      </p:cBhvr>
                                    </p:animEffect>
                                  </p:childTnLst>
                                </p:cTn>
                              </p:par>
                            </p:childTnLst>
                          </p:cTn>
                        </p:par>
                        <p:par>
                          <p:cTn id="101" fill="hold">
                            <p:stCondLst>
                              <p:cond delay="3000"/>
                            </p:stCondLst>
                            <p:childTnLst>
                              <p:par>
                                <p:cTn id="102" presetID="14" presetClass="entr" presetSubtype="10"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randombar(horizontal)">
                                      <p:cBhvr>
                                        <p:cTn id="104" dur="500"/>
                                        <p:tgtEl>
                                          <p:spTgt spid="18"/>
                                        </p:tgtEl>
                                      </p:cBhvr>
                                    </p:animEffect>
                                  </p:childTnLst>
                                </p:cTn>
                              </p:par>
                            </p:childTnLst>
                          </p:cTn>
                        </p:par>
                        <p:par>
                          <p:cTn id="105" fill="hold">
                            <p:stCondLst>
                              <p:cond delay="3500"/>
                            </p:stCondLst>
                            <p:childTnLst>
                              <p:par>
                                <p:cTn id="106" presetID="14" presetClass="entr" presetSubtype="10"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randombar(horizontal)">
                                      <p:cBhvr>
                                        <p:cTn id="108" dur="500"/>
                                        <p:tgtEl>
                                          <p:spTgt spid="19"/>
                                        </p:tgtEl>
                                      </p:cBhvr>
                                    </p:animEffect>
                                  </p:childTnLst>
                                </p:cTn>
                              </p:par>
                            </p:childTnLst>
                          </p:cTn>
                        </p:par>
                        <p:par>
                          <p:cTn id="109" fill="hold">
                            <p:stCondLst>
                              <p:cond delay="4000"/>
                            </p:stCondLst>
                            <p:childTnLst>
                              <p:par>
                                <p:cTn id="110" presetID="14" presetClass="entr" presetSubtype="10"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randombar(horizontal)">
                                      <p:cBhvr>
                                        <p:cTn id="112" dur="500"/>
                                        <p:tgtEl>
                                          <p:spTgt spid="20"/>
                                        </p:tgtEl>
                                      </p:cBhvr>
                                    </p:animEffect>
                                  </p:childTnLst>
                                </p:cTn>
                              </p:par>
                            </p:childTnLst>
                          </p:cTn>
                        </p:par>
                        <p:par>
                          <p:cTn id="113" fill="hold">
                            <p:stCondLst>
                              <p:cond delay="4500"/>
                            </p:stCondLst>
                            <p:childTnLst>
                              <p:par>
                                <p:cTn id="114" presetID="10" presetClass="entr" presetSubtype="0"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fade">
                                      <p:cBhvr>
                                        <p:cTn id="1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11" grpId="0"/>
      <p:bldP spid="12" grpId="0"/>
      <p:bldP spid="13" grpId="0"/>
      <p:bldP spid="14" grpId="0"/>
      <p:bldP spid="15" grpId="0"/>
      <p:bldP spid="16" grpId="0"/>
      <p:bldP spid="17" grpId="0"/>
      <p:bldP spid="18" grpId="0"/>
      <p:bldP spid="19" grpId="0"/>
      <p:bldP spid="20" grpId="0"/>
      <p:bldP spid="21" grpId="0"/>
      <p:bldP spid="48" grpId="0" animBg="1"/>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4713</Words>
  <Application>Microsoft Office PowerPoint</Application>
  <PresentationFormat>自定义</PresentationFormat>
  <Paragraphs>364</Paragraphs>
  <Slides>35</Slides>
  <Notes>34</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35</vt:i4>
      </vt:variant>
    </vt:vector>
  </HeadingPairs>
  <TitlesOfParts>
    <vt:vector size="45" baseType="lpstr">
      <vt:lpstr>Avant GardeBook</vt:lpstr>
      <vt:lpstr>方正正黑简体</vt:lpstr>
      <vt:lpstr>华文黑体</vt:lpstr>
      <vt:lpstr>宋体</vt:lpstr>
      <vt:lpstr>微软雅黑</vt:lpstr>
      <vt:lpstr>Arial</vt:lpstr>
      <vt:lpstr>Calibri</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2015-10-15T05:03:00Z</dcterms:created>
  <dcterms:modified xsi:type="dcterms:W3CDTF">2023-01-10T10:55:17Z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B9C1880D8C524B638EA8DE408926B786</vt:lpwstr>
  </property>
  <property fmtid="{A09F084E-AD41-489F-8076-AA5BE3082BCA}" pid="100">
    <vt:ui4>5</vt:ui4>
  </property>
  <property fmtid="{64440492-4C8B-11D1-8B70-080036B11A03}" pid="11">
    <vt:lpwstr>www.2ppt.com-爱PPT提供资源下载</vt:lpwstr>
  </property>
</Properties>
</file>