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81" r:id="rId5"/>
    <p:sldId id="260" r:id="rId6"/>
    <p:sldId id="261" r:id="rId7"/>
    <p:sldId id="262" r:id="rId8"/>
    <p:sldId id="278" r:id="rId9"/>
    <p:sldId id="263" r:id="rId10"/>
    <p:sldId id="265" r:id="rId11"/>
    <p:sldId id="267" r:id="rId12"/>
    <p:sldId id="282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8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89CAA-258D-46A8-A793-6F917A6E5F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CC0EF-CD66-429C-A680-E064DA74B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1FB53-074E-453F-8BCF-006D7CFC3CA0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1FB53-074E-453F-8BCF-006D7CFC3CA0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microsoft.com/office/2007/relationships/media" Target="../media/media1.wav"/><Relationship Id="rId7" Type="http://schemas.openxmlformats.org/officeDocument/2006/relationships/tags" Target="../tags/tag1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9.xml"/><Relationship Id="rId11" Type="http://schemas.openxmlformats.org/officeDocument/2006/relationships/image" Target="../media/image3.png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audio" Target="../media/media1.wav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>
          <a:xfrm>
            <a:off x="-25400" y="2170430"/>
            <a:ext cx="12242800" cy="2262505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5" name="PA_文本框 44"/>
          <p:cNvSpPr txBox="1"/>
          <p:nvPr>
            <p:custDataLst>
              <p:tags r:id="rId3"/>
            </p:custDataLst>
          </p:nvPr>
        </p:nvSpPr>
        <p:spPr>
          <a:xfrm>
            <a:off x="13104779" y="774948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延时符</a:t>
            </a:r>
          </a:p>
        </p:txBody>
      </p:sp>
      <p:pic>
        <p:nvPicPr>
          <p:cNvPr id="1026" name="PA_图片 2" descr="C:\Users\miro.wu\Desktop\图片2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13" y="1350701"/>
            <a:ext cx="5378861" cy="378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A_文本框 15"/>
          <p:cNvSpPr txBox="1"/>
          <p:nvPr>
            <p:custDataLst>
              <p:tags r:id="rId5"/>
            </p:custDataLst>
          </p:nvPr>
        </p:nvSpPr>
        <p:spPr>
          <a:xfrm>
            <a:off x="488810" y="2735898"/>
            <a:ext cx="6769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6000" b="1" spc="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年终工作总结</a:t>
            </a:r>
            <a:r>
              <a:rPr lang="en-US" altLang="zh-CN" sz="6000" b="1" spc="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endParaRPr lang="zh-CN" altLang="en-US" sz="60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679450" y="5083203"/>
            <a:ext cx="2005383" cy="374014"/>
          </a:xfrm>
          <a:prstGeom prst="rect">
            <a:avLst/>
          </a:prstGeom>
          <a:solidFill>
            <a:srgbClr val="D3381C"/>
          </a:solidFill>
          <a:ln w="15875" cap="rnd">
            <a:solidFill>
              <a:schemeClr val="bg1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Shape 280"/>
          <p:cNvSpPr/>
          <p:nvPr/>
        </p:nvSpPr>
        <p:spPr>
          <a:xfrm>
            <a:off x="765707" y="5173623"/>
            <a:ext cx="1734301" cy="184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zh-CN" altLang="en-US" sz="1335" spc="1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  汇报人</a:t>
            </a:r>
            <a:r>
              <a:rPr lang="en-US" altLang="zh-CN" sz="1335" spc="1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:PPT818</a:t>
            </a:r>
            <a:endParaRPr lang="en-US" altLang="zh-CN" sz="1335" spc="1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3628666" y="5074411"/>
            <a:ext cx="1731274" cy="384002"/>
          </a:xfrm>
          <a:prstGeom prst="rect">
            <a:avLst/>
          </a:prstGeom>
          <a:solidFill>
            <a:srgbClr val="D3381C"/>
          </a:solidFill>
          <a:ln w="15875" cap="rnd">
            <a:solidFill>
              <a:schemeClr val="bg1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3676188" y="5163285"/>
            <a:ext cx="1479472" cy="184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zh-CN" altLang="en-US" sz="1335" spc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  时间：</a:t>
            </a:r>
            <a:r>
              <a:rPr lang="en-US" altLang="zh-CN" sz="1335" spc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2020</a:t>
            </a:r>
            <a:endParaRPr sz="1335" spc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5" grpId="0"/>
          <p:bldP spid="4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$ḷidé"/>
          <p:cNvSpPr/>
          <p:nvPr/>
        </p:nvSpPr>
        <p:spPr bwMode="auto">
          <a:xfrm>
            <a:off x="4981574" y="2314574"/>
            <a:ext cx="2228852" cy="2228852"/>
          </a:xfrm>
          <a:prstGeom prst="ellipse">
            <a:avLst/>
          </a:prstGeom>
          <a:solidFill>
            <a:srgbClr val="D3381C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4" name="iṡḷîdé"/>
          <p:cNvSpPr/>
          <p:nvPr/>
        </p:nvSpPr>
        <p:spPr bwMode="auto">
          <a:xfrm rot="2700000">
            <a:off x="3791744" y="1889631"/>
            <a:ext cx="1919172" cy="389397"/>
          </a:xfrm>
          <a:prstGeom prst="roundRect">
            <a:avLst>
              <a:gd name="adj" fmla="val 50000"/>
            </a:avLst>
          </a:prstGeom>
          <a:solidFill>
            <a:srgbClr val="D3381C"/>
          </a:solidFill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Text here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íslíḓê"/>
          <p:cNvSpPr/>
          <p:nvPr/>
        </p:nvSpPr>
        <p:spPr bwMode="auto">
          <a:xfrm rot="18900000" flipH="1">
            <a:off x="6481083" y="1889631"/>
            <a:ext cx="1919172" cy="389397"/>
          </a:xfrm>
          <a:prstGeom prst="roundRect">
            <a:avLst>
              <a:gd name="adj" fmla="val 50000"/>
            </a:avLst>
          </a:prstGeom>
          <a:solidFill>
            <a:srgbClr val="D3381C"/>
          </a:solidFill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Text here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íṥliḑê"/>
          <p:cNvSpPr/>
          <p:nvPr/>
        </p:nvSpPr>
        <p:spPr bwMode="auto">
          <a:xfrm rot="18900000" flipH="1">
            <a:off x="3791744" y="4578972"/>
            <a:ext cx="1919172" cy="389397"/>
          </a:xfrm>
          <a:prstGeom prst="roundRect">
            <a:avLst>
              <a:gd name="adj" fmla="val 50000"/>
            </a:avLst>
          </a:prstGeom>
          <a:solidFill>
            <a:srgbClr val="D3381C"/>
          </a:solidFill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Text here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íšlíḑé"/>
          <p:cNvSpPr/>
          <p:nvPr/>
        </p:nvSpPr>
        <p:spPr bwMode="auto">
          <a:xfrm rot="2700000">
            <a:off x="6481084" y="4578972"/>
            <a:ext cx="1919172" cy="389397"/>
          </a:xfrm>
          <a:prstGeom prst="roundRect">
            <a:avLst>
              <a:gd name="adj" fmla="val 50000"/>
            </a:avLst>
          </a:prstGeom>
          <a:solidFill>
            <a:srgbClr val="D3381C"/>
          </a:solidFill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Text here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iṥļîḋè"/>
          <p:cNvSpPr/>
          <p:nvPr/>
        </p:nvSpPr>
        <p:spPr bwMode="auto">
          <a:xfrm>
            <a:off x="5613306" y="2935665"/>
            <a:ext cx="986670" cy="986670"/>
          </a:xfrm>
          <a:prstGeom prst="ellipse">
            <a:avLst/>
          </a:prstGeom>
          <a:solidFill>
            <a:srgbClr val="D3381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</a:pPr>
            <a:r>
              <a:rPr lang="en-US" altLang="zh-CN" sz="1600" b="1" dirty="0">
                <a:solidFill>
                  <a:schemeClr val="lt1"/>
                </a:solidFill>
              </a:rPr>
              <a:t>Text</a:t>
            </a:r>
            <a:endParaRPr lang="zh-CN" altLang="en-US" sz="1600" b="1" dirty="0">
              <a:solidFill>
                <a:schemeClr val="lt1"/>
              </a:solidFill>
            </a:endParaRPr>
          </a:p>
        </p:txBody>
      </p:sp>
      <p:cxnSp>
        <p:nvCxnSpPr>
          <p:cNvPr id="13" name="直接连接符 12"/>
          <p:cNvCxnSpPr>
            <a:stCxn id="4" idx="3"/>
            <a:endCxn id="8" idx="1"/>
          </p:cNvCxnSpPr>
          <p:nvPr/>
        </p:nvCxnSpPr>
        <p:spPr>
          <a:xfrm>
            <a:off x="5429859" y="2762860"/>
            <a:ext cx="327941" cy="3172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8" idx="7"/>
            <a:endCxn id="5" idx="3"/>
          </p:cNvCxnSpPr>
          <p:nvPr/>
        </p:nvCxnSpPr>
        <p:spPr>
          <a:xfrm flipV="1">
            <a:off x="6455482" y="2762860"/>
            <a:ext cx="306658" cy="3172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8" idx="3"/>
            <a:endCxn id="6" idx="1"/>
          </p:cNvCxnSpPr>
          <p:nvPr/>
        </p:nvCxnSpPr>
        <p:spPr>
          <a:xfrm flipH="1">
            <a:off x="5429860" y="3777841"/>
            <a:ext cx="327940" cy="317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8" idx="5"/>
            <a:endCxn id="7" idx="1"/>
          </p:cNvCxnSpPr>
          <p:nvPr/>
        </p:nvCxnSpPr>
        <p:spPr>
          <a:xfrm>
            <a:off x="6455482" y="3777841"/>
            <a:ext cx="306658" cy="317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ṧḷiḍé"/>
          <p:cNvSpPr/>
          <p:nvPr/>
        </p:nvSpPr>
        <p:spPr>
          <a:xfrm flipV="1">
            <a:off x="5386877" y="2707255"/>
            <a:ext cx="89998" cy="89998"/>
          </a:xfrm>
          <a:prstGeom prst="ellipse">
            <a:avLst/>
          </a:prstGeom>
          <a:solidFill>
            <a:srgbClr val="D338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iṧḻïdé"/>
          <p:cNvSpPr/>
          <p:nvPr/>
        </p:nvSpPr>
        <p:spPr>
          <a:xfrm flipV="1">
            <a:off x="6713461" y="2707255"/>
            <a:ext cx="89998" cy="89998"/>
          </a:xfrm>
          <a:prstGeom prst="ellipse">
            <a:avLst/>
          </a:prstGeom>
          <a:solidFill>
            <a:srgbClr val="D338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ïş1îḓe"/>
          <p:cNvSpPr/>
          <p:nvPr/>
        </p:nvSpPr>
        <p:spPr>
          <a:xfrm flipV="1">
            <a:off x="5386877" y="4056479"/>
            <a:ext cx="89998" cy="89998"/>
          </a:xfrm>
          <a:prstGeom prst="ellipse">
            <a:avLst/>
          </a:prstGeom>
          <a:solidFill>
            <a:srgbClr val="D338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íṥľïdê"/>
          <p:cNvSpPr/>
          <p:nvPr/>
        </p:nvSpPr>
        <p:spPr>
          <a:xfrm flipV="1">
            <a:off x="6713461" y="4056479"/>
            <a:ext cx="89998" cy="89998"/>
          </a:xfrm>
          <a:prstGeom prst="ellipse">
            <a:avLst/>
          </a:prstGeom>
          <a:solidFill>
            <a:srgbClr val="D338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iṡḻiďê"/>
          <p:cNvSpPr/>
          <p:nvPr/>
        </p:nvSpPr>
        <p:spPr>
          <a:xfrm flipV="1">
            <a:off x="5729014" y="3031565"/>
            <a:ext cx="89998" cy="89998"/>
          </a:xfrm>
          <a:prstGeom prst="ellipse">
            <a:avLst/>
          </a:prstGeom>
          <a:solidFill>
            <a:srgbClr val="D338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îṩľïḋé"/>
          <p:cNvSpPr/>
          <p:nvPr/>
        </p:nvSpPr>
        <p:spPr>
          <a:xfrm flipV="1">
            <a:off x="6414163" y="3031565"/>
            <a:ext cx="89998" cy="89998"/>
          </a:xfrm>
          <a:prstGeom prst="ellipse">
            <a:avLst/>
          </a:prstGeom>
          <a:solidFill>
            <a:srgbClr val="D338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ï$1ïḓé"/>
          <p:cNvSpPr/>
          <p:nvPr/>
        </p:nvSpPr>
        <p:spPr>
          <a:xfrm flipV="1">
            <a:off x="5729014" y="3738772"/>
            <a:ext cx="89998" cy="89998"/>
          </a:xfrm>
          <a:prstGeom prst="ellipse">
            <a:avLst/>
          </a:prstGeom>
          <a:solidFill>
            <a:srgbClr val="D338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î$ļiďê"/>
          <p:cNvSpPr/>
          <p:nvPr/>
        </p:nvSpPr>
        <p:spPr>
          <a:xfrm flipV="1">
            <a:off x="6414163" y="3738772"/>
            <a:ext cx="89998" cy="89998"/>
          </a:xfrm>
          <a:prstGeom prst="ellipse">
            <a:avLst/>
          </a:prstGeom>
          <a:solidFill>
            <a:srgbClr val="D338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Text Placeholder 2"/>
          <p:cNvSpPr txBox="1"/>
          <p:nvPr/>
        </p:nvSpPr>
        <p:spPr>
          <a:xfrm>
            <a:off x="8020507" y="2291009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36"/>
          <p:cNvSpPr txBox="1"/>
          <p:nvPr/>
        </p:nvSpPr>
        <p:spPr>
          <a:xfrm>
            <a:off x="7908108" y="1914464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8020507" y="3890940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7908108" y="3514395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722317" y="2291009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609918" y="1914464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22317" y="3890940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6"/>
          <p:cNvSpPr txBox="1"/>
          <p:nvPr/>
        </p:nvSpPr>
        <p:spPr>
          <a:xfrm>
            <a:off x="609918" y="3514395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234623" y="1863849"/>
            <a:ext cx="4257624" cy="2832910"/>
            <a:chOff x="2824112" y="1036996"/>
            <a:chExt cx="6614156" cy="4400884"/>
          </a:xfrm>
        </p:grpSpPr>
        <p:sp>
          <p:nvSpPr>
            <p:cNvPr id="6" name="任意多边形: 形状 143"/>
            <p:cNvSpPr/>
            <p:nvPr/>
          </p:nvSpPr>
          <p:spPr>
            <a:xfrm>
              <a:off x="2824112" y="1036996"/>
              <a:ext cx="6614156" cy="4400884"/>
            </a:xfrm>
            <a:custGeom>
              <a:avLst/>
              <a:gdLst>
                <a:gd name="connsiteX0" fmla="*/ 1207857 w 6614156"/>
                <a:gd name="connsiteY0" fmla="*/ 0 h 4400884"/>
                <a:gd name="connsiteX1" fmla="*/ 2415714 w 6614156"/>
                <a:gd name="connsiteY1" fmla="*/ 1209994 h 4400884"/>
                <a:gd name="connsiteX2" fmla="*/ 2320795 w 6614156"/>
                <a:gd name="connsiteY2" fmla="*/ 1680978 h 4400884"/>
                <a:gd name="connsiteX3" fmla="*/ 2296835 w 6614156"/>
                <a:gd name="connsiteY3" fmla="*/ 1725199 h 4400884"/>
                <a:gd name="connsiteX4" fmla="*/ 2300254 w 6614156"/>
                <a:gd name="connsiteY4" fmla="*/ 1722786 h 4400884"/>
                <a:gd name="connsiteX5" fmla="*/ 2302172 w 6614156"/>
                <a:gd name="connsiteY5" fmla="*/ 1721433 h 4400884"/>
                <a:gd name="connsiteX6" fmla="*/ 2463070 w 6614156"/>
                <a:gd name="connsiteY6" fmla="*/ 2339683 h 4400884"/>
                <a:gd name="connsiteX7" fmla="*/ 2518354 w 6614156"/>
                <a:gd name="connsiteY7" fmla="*/ 2357708 h 4400884"/>
                <a:gd name="connsiteX8" fmla="*/ 2521673 w 6614156"/>
                <a:gd name="connsiteY8" fmla="*/ 2356853 h 4400884"/>
                <a:gd name="connsiteX9" fmla="*/ 2729390 w 6614156"/>
                <a:gd name="connsiteY9" fmla="*/ 2335876 h 4400884"/>
                <a:gd name="connsiteX10" fmla="*/ 2834771 w 6614156"/>
                <a:gd name="connsiteY10" fmla="*/ 2341207 h 4400884"/>
                <a:gd name="connsiteX11" fmla="*/ 2851239 w 6614156"/>
                <a:gd name="connsiteY11" fmla="*/ 2343725 h 4400884"/>
                <a:gd name="connsiteX12" fmla="*/ 2851236 w 6614156"/>
                <a:gd name="connsiteY12" fmla="*/ 2343723 h 4400884"/>
                <a:gd name="connsiteX13" fmla="*/ 3399140 w 6614156"/>
                <a:gd name="connsiteY13" fmla="*/ 1924323 h 4400884"/>
                <a:gd name="connsiteX14" fmla="*/ 3390910 w 6614156"/>
                <a:gd name="connsiteY14" fmla="*/ 1853947 h 4400884"/>
                <a:gd name="connsiteX15" fmla="*/ 3325966 w 6614156"/>
                <a:gd name="connsiteY15" fmla="*/ 1775094 h 4400884"/>
                <a:gd name="connsiteX16" fmla="*/ 3175826 w 6614156"/>
                <a:gd name="connsiteY16" fmla="*/ 1282700 h 4400884"/>
                <a:gd name="connsiteX17" fmla="*/ 4054946 w 6614156"/>
                <a:gd name="connsiteY17" fmla="*/ 402024 h 4400884"/>
                <a:gd name="connsiteX18" fmla="*/ 4934066 w 6614156"/>
                <a:gd name="connsiteY18" fmla="*/ 1282700 h 4400884"/>
                <a:gd name="connsiteX19" fmla="*/ 4864981 w 6614156"/>
                <a:gd name="connsiteY19" fmla="*/ 1625499 h 4400884"/>
                <a:gd name="connsiteX20" fmla="*/ 4849351 w 6614156"/>
                <a:gd name="connsiteY20" fmla="*/ 1654346 h 4400884"/>
                <a:gd name="connsiteX21" fmla="*/ 4837663 w 6614156"/>
                <a:gd name="connsiteY21" fmla="*/ 1691030 h 4400884"/>
                <a:gd name="connsiteX22" fmla="*/ 5082333 w 6614156"/>
                <a:gd name="connsiteY22" fmla="*/ 1959293 h 4400884"/>
                <a:gd name="connsiteX23" fmla="*/ 5160465 w 6614156"/>
                <a:gd name="connsiteY23" fmla="*/ 1952202 h 4400884"/>
                <a:gd name="connsiteX24" fmla="*/ 5164025 w 6614156"/>
                <a:gd name="connsiteY24" fmla="*/ 1951285 h 4400884"/>
                <a:gd name="connsiteX25" fmla="*/ 5407257 w 6614156"/>
                <a:gd name="connsiteY25" fmla="*/ 1926722 h 4400884"/>
                <a:gd name="connsiteX26" fmla="*/ 6614156 w 6614156"/>
                <a:gd name="connsiteY26" fmla="*/ 3135758 h 4400884"/>
                <a:gd name="connsiteX27" fmla="*/ 5407257 w 6614156"/>
                <a:gd name="connsiteY27" fmla="*/ 4344794 h 4400884"/>
                <a:gd name="connsiteX28" fmla="*/ 4200358 w 6614156"/>
                <a:gd name="connsiteY28" fmla="*/ 3135758 h 4400884"/>
                <a:gd name="connsiteX29" fmla="*/ 4295202 w 6614156"/>
                <a:gd name="connsiteY29" fmla="*/ 2665147 h 4400884"/>
                <a:gd name="connsiteX30" fmla="*/ 4363481 w 6614156"/>
                <a:gd name="connsiteY30" fmla="*/ 2539131 h 4400884"/>
                <a:gd name="connsiteX31" fmla="*/ 4362267 w 6614156"/>
                <a:gd name="connsiteY31" fmla="*/ 2540014 h 4400884"/>
                <a:gd name="connsiteX32" fmla="*/ 4360682 w 6614156"/>
                <a:gd name="connsiteY32" fmla="*/ 2541166 h 4400884"/>
                <a:gd name="connsiteX33" fmla="*/ 4287651 w 6614156"/>
                <a:gd name="connsiteY33" fmla="*/ 2162066 h 4400884"/>
                <a:gd name="connsiteX34" fmla="*/ 4234410 w 6614156"/>
                <a:gd name="connsiteY34" fmla="*/ 2144894 h 4400884"/>
                <a:gd name="connsiteX35" fmla="*/ 4232120 w 6614156"/>
                <a:gd name="connsiteY35" fmla="*/ 2145484 h 4400884"/>
                <a:gd name="connsiteX36" fmla="*/ 4054946 w 6614156"/>
                <a:gd name="connsiteY36" fmla="*/ 2163376 h 4400884"/>
                <a:gd name="connsiteX37" fmla="*/ 3877773 w 6614156"/>
                <a:gd name="connsiteY37" fmla="*/ 2145484 h 4400884"/>
                <a:gd name="connsiteX38" fmla="*/ 3804665 w 6614156"/>
                <a:gd name="connsiteY38" fmla="*/ 2126652 h 4400884"/>
                <a:gd name="connsiteX39" fmla="*/ 3752174 w 6614156"/>
                <a:gd name="connsiteY39" fmla="*/ 2148338 h 4400884"/>
                <a:gd name="connsiteX40" fmla="*/ 3603422 w 6614156"/>
                <a:gd name="connsiteY40" fmla="*/ 2822725 h 4400884"/>
                <a:gd name="connsiteX41" fmla="*/ 3600002 w 6614156"/>
                <a:gd name="connsiteY41" fmla="*/ 2820547 h 4400884"/>
                <a:gd name="connsiteX42" fmla="*/ 3679073 w 6614156"/>
                <a:gd name="connsiteY42" fmla="*/ 2966483 h 4400884"/>
                <a:gd name="connsiteX43" fmla="*/ 3760069 w 6614156"/>
                <a:gd name="connsiteY43" fmla="*/ 3368380 h 4400884"/>
                <a:gd name="connsiteX44" fmla="*/ 2729390 w 6614156"/>
                <a:gd name="connsiteY44" fmla="*/ 4400884 h 4400884"/>
                <a:gd name="connsiteX45" fmla="*/ 1698711 w 6614156"/>
                <a:gd name="connsiteY45" fmla="*/ 3368380 h 4400884"/>
                <a:gd name="connsiteX46" fmla="*/ 1779707 w 6614156"/>
                <a:gd name="connsiteY46" fmla="*/ 2966483 h 4400884"/>
                <a:gd name="connsiteX47" fmla="*/ 1846712 w 6614156"/>
                <a:gd name="connsiteY47" fmla="*/ 2842817 h 4400884"/>
                <a:gd name="connsiteX48" fmla="*/ 1848941 w 6614156"/>
                <a:gd name="connsiteY48" fmla="*/ 2773095 h 4400884"/>
                <a:gd name="connsiteX49" fmla="*/ 1320123 w 6614156"/>
                <a:gd name="connsiteY49" fmla="*/ 2414455 h 4400884"/>
                <a:gd name="connsiteX50" fmla="*/ 1320345 w 6614156"/>
                <a:gd name="connsiteY50" fmla="*/ 2414298 h 4400884"/>
                <a:gd name="connsiteX51" fmla="*/ 1207857 w 6614156"/>
                <a:gd name="connsiteY51" fmla="*/ 2419988 h 4400884"/>
                <a:gd name="connsiteX52" fmla="*/ 0 w 6614156"/>
                <a:gd name="connsiteY52" fmla="*/ 1209994 h 4400884"/>
                <a:gd name="connsiteX53" fmla="*/ 1207857 w 6614156"/>
                <a:gd name="connsiteY53" fmla="*/ 0 h 44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614156" h="4400884">
                  <a:moveTo>
                    <a:pt x="1207857" y="0"/>
                  </a:moveTo>
                  <a:cubicBezTo>
                    <a:pt x="1874938" y="0"/>
                    <a:pt x="2415714" y="541733"/>
                    <a:pt x="2415714" y="1209994"/>
                  </a:cubicBezTo>
                  <a:cubicBezTo>
                    <a:pt x="2415714" y="1377059"/>
                    <a:pt x="2381916" y="1536216"/>
                    <a:pt x="2320795" y="1680978"/>
                  </a:cubicBezTo>
                  <a:lnTo>
                    <a:pt x="2296835" y="1725199"/>
                  </a:lnTo>
                  <a:lnTo>
                    <a:pt x="2300254" y="1722786"/>
                  </a:lnTo>
                  <a:cubicBezTo>
                    <a:pt x="2302172" y="1721433"/>
                    <a:pt x="2302172" y="1721433"/>
                    <a:pt x="2302172" y="1721433"/>
                  </a:cubicBezTo>
                  <a:cubicBezTo>
                    <a:pt x="2168226" y="2009736"/>
                    <a:pt x="2262577" y="2244760"/>
                    <a:pt x="2463070" y="2339683"/>
                  </a:cubicBezTo>
                  <a:lnTo>
                    <a:pt x="2518354" y="2357708"/>
                  </a:lnTo>
                  <a:lnTo>
                    <a:pt x="2521673" y="2356853"/>
                  </a:lnTo>
                  <a:cubicBezTo>
                    <a:pt x="2588767" y="2343099"/>
                    <a:pt x="2658237" y="2335876"/>
                    <a:pt x="2729390" y="2335876"/>
                  </a:cubicBezTo>
                  <a:cubicBezTo>
                    <a:pt x="2764967" y="2335876"/>
                    <a:pt x="2800123" y="2337682"/>
                    <a:pt x="2834771" y="2341207"/>
                  </a:cubicBezTo>
                  <a:lnTo>
                    <a:pt x="2851239" y="2343725"/>
                  </a:lnTo>
                  <a:lnTo>
                    <a:pt x="2851236" y="2343723"/>
                  </a:lnTo>
                  <a:cubicBezTo>
                    <a:pt x="3192137" y="2384307"/>
                    <a:pt x="3394575" y="2169165"/>
                    <a:pt x="3399140" y="1924323"/>
                  </a:cubicBezTo>
                  <a:lnTo>
                    <a:pt x="3390910" y="1853947"/>
                  </a:lnTo>
                  <a:lnTo>
                    <a:pt x="3325966" y="1775094"/>
                  </a:lnTo>
                  <a:cubicBezTo>
                    <a:pt x="3231176" y="1634537"/>
                    <a:pt x="3175826" y="1465094"/>
                    <a:pt x="3175826" y="1282700"/>
                  </a:cubicBezTo>
                  <a:cubicBezTo>
                    <a:pt x="3175826" y="796316"/>
                    <a:pt x="3569421" y="402024"/>
                    <a:pt x="4054946" y="402024"/>
                  </a:cubicBezTo>
                  <a:cubicBezTo>
                    <a:pt x="4540471" y="402024"/>
                    <a:pt x="4934066" y="796316"/>
                    <a:pt x="4934066" y="1282700"/>
                  </a:cubicBezTo>
                  <a:cubicBezTo>
                    <a:pt x="4934066" y="1404296"/>
                    <a:pt x="4909467" y="1520136"/>
                    <a:pt x="4864981" y="1625499"/>
                  </a:cubicBezTo>
                  <a:lnTo>
                    <a:pt x="4849351" y="1654346"/>
                  </a:lnTo>
                  <a:lnTo>
                    <a:pt x="4837663" y="1691030"/>
                  </a:lnTo>
                  <a:cubicBezTo>
                    <a:pt x="4813322" y="1823582"/>
                    <a:pt x="4910678" y="1954304"/>
                    <a:pt x="5082333" y="1959293"/>
                  </a:cubicBezTo>
                  <a:lnTo>
                    <a:pt x="5160465" y="1952202"/>
                  </a:lnTo>
                  <a:lnTo>
                    <a:pt x="5164025" y="1951285"/>
                  </a:lnTo>
                  <a:cubicBezTo>
                    <a:pt x="5242591" y="1935180"/>
                    <a:pt x="5323938" y="1926722"/>
                    <a:pt x="5407257" y="1926722"/>
                  </a:cubicBezTo>
                  <a:cubicBezTo>
                    <a:pt x="6073809" y="1926722"/>
                    <a:pt x="6614156" y="2468026"/>
                    <a:pt x="6614156" y="3135758"/>
                  </a:cubicBezTo>
                  <a:cubicBezTo>
                    <a:pt x="6614156" y="3803490"/>
                    <a:pt x="6073809" y="4344794"/>
                    <a:pt x="5407257" y="4344794"/>
                  </a:cubicBezTo>
                  <a:cubicBezTo>
                    <a:pt x="4740705" y="4344794"/>
                    <a:pt x="4200358" y="3803490"/>
                    <a:pt x="4200358" y="3135758"/>
                  </a:cubicBezTo>
                  <a:cubicBezTo>
                    <a:pt x="4200358" y="2968825"/>
                    <a:pt x="4234130" y="2809794"/>
                    <a:pt x="4295202" y="2665147"/>
                  </a:cubicBezTo>
                  <a:lnTo>
                    <a:pt x="4363481" y="2539131"/>
                  </a:lnTo>
                  <a:lnTo>
                    <a:pt x="4362267" y="2540014"/>
                  </a:lnTo>
                  <a:cubicBezTo>
                    <a:pt x="4360682" y="2541166"/>
                    <a:pt x="4360682" y="2541166"/>
                    <a:pt x="4360682" y="2541166"/>
                  </a:cubicBezTo>
                  <a:cubicBezTo>
                    <a:pt x="4458064" y="2370657"/>
                    <a:pt x="4401766" y="2218400"/>
                    <a:pt x="4287651" y="2162066"/>
                  </a:cubicBezTo>
                  <a:lnTo>
                    <a:pt x="4234410" y="2144894"/>
                  </a:lnTo>
                  <a:lnTo>
                    <a:pt x="4232120" y="2145484"/>
                  </a:lnTo>
                  <a:cubicBezTo>
                    <a:pt x="4174891" y="2157215"/>
                    <a:pt x="4115637" y="2163376"/>
                    <a:pt x="4054946" y="2163376"/>
                  </a:cubicBezTo>
                  <a:cubicBezTo>
                    <a:pt x="3994256" y="2163376"/>
                    <a:pt x="3935001" y="2157215"/>
                    <a:pt x="3877773" y="2145484"/>
                  </a:cubicBezTo>
                  <a:lnTo>
                    <a:pt x="3804665" y="2126652"/>
                  </a:lnTo>
                  <a:lnTo>
                    <a:pt x="3752174" y="2148338"/>
                  </a:lnTo>
                  <a:cubicBezTo>
                    <a:pt x="3531364" y="2257434"/>
                    <a:pt x="3422807" y="2532478"/>
                    <a:pt x="3603422" y="2822725"/>
                  </a:cubicBezTo>
                  <a:lnTo>
                    <a:pt x="3600002" y="2820547"/>
                  </a:lnTo>
                  <a:lnTo>
                    <a:pt x="3679073" y="2966483"/>
                  </a:lnTo>
                  <a:cubicBezTo>
                    <a:pt x="3731229" y="3090010"/>
                    <a:pt x="3760069" y="3225821"/>
                    <a:pt x="3760069" y="3368380"/>
                  </a:cubicBezTo>
                  <a:cubicBezTo>
                    <a:pt x="3760069" y="3938616"/>
                    <a:pt x="3298618" y="4400884"/>
                    <a:pt x="2729390" y="4400884"/>
                  </a:cubicBezTo>
                  <a:cubicBezTo>
                    <a:pt x="2160162" y="4400884"/>
                    <a:pt x="1698711" y="3938616"/>
                    <a:pt x="1698711" y="3368380"/>
                  </a:cubicBezTo>
                  <a:cubicBezTo>
                    <a:pt x="1698711" y="3225821"/>
                    <a:pt x="1727552" y="3090010"/>
                    <a:pt x="1779707" y="2966483"/>
                  </a:cubicBezTo>
                  <a:lnTo>
                    <a:pt x="1846712" y="2842817"/>
                  </a:lnTo>
                  <a:lnTo>
                    <a:pt x="1848941" y="2773095"/>
                  </a:lnTo>
                  <a:cubicBezTo>
                    <a:pt x="1827885" y="2551529"/>
                    <a:pt x="1638692" y="2384004"/>
                    <a:pt x="1320123" y="2414455"/>
                  </a:cubicBezTo>
                  <a:lnTo>
                    <a:pt x="1320345" y="2414298"/>
                  </a:lnTo>
                  <a:lnTo>
                    <a:pt x="1207857" y="2419988"/>
                  </a:lnTo>
                  <a:cubicBezTo>
                    <a:pt x="540776" y="2419988"/>
                    <a:pt x="0" y="1878255"/>
                    <a:pt x="0" y="1209994"/>
                  </a:cubicBezTo>
                  <a:cubicBezTo>
                    <a:pt x="0" y="541733"/>
                    <a:pt x="540776" y="0"/>
                    <a:pt x="1207857" y="0"/>
                  </a:cubicBez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  <a:effectLst>
              <a:outerShdw blurRad="254000" dist="38100" dir="2700000" algn="tl" rotWithShape="0">
                <a:schemeClr val="accent3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7" name="Freeform: Shape 19"/>
            <p:cNvSpPr/>
            <p:nvPr/>
          </p:nvSpPr>
          <p:spPr>
            <a:xfrm>
              <a:off x="3048231" y="1254189"/>
              <a:ext cx="1967498" cy="1970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Freeform: Shape 20"/>
            <p:cNvSpPr/>
            <p:nvPr/>
          </p:nvSpPr>
          <p:spPr>
            <a:xfrm>
              <a:off x="4705207" y="3556318"/>
              <a:ext cx="1712186" cy="171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Freeform: Shape 21"/>
            <p:cNvSpPr/>
            <p:nvPr/>
          </p:nvSpPr>
          <p:spPr>
            <a:xfrm>
              <a:off x="7288006" y="3217059"/>
              <a:ext cx="1909602" cy="1910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Freeform: Shape 22"/>
            <p:cNvSpPr/>
            <p:nvPr/>
          </p:nvSpPr>
          <p:spPr>
            <a:xfrm>
              <a:off x="6204279" y="1602909"/>
              <a:ext cx="1408872" cy="14090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Freeform 102"/>
            <p:cNvSpPr>
              <a:spLocks noEditPoints="1"/>
            </p:cNvSpPr>
            <p:nvPr/>
          </p:nvSpPr>
          <p:spPr bwMode="auto">
            <a:xfrm>
              <a:off x="3737097" y="1917272"/>
              <a:ext cx="589765" cy="644585"/>
            </a:xfrm>
            <a:custGeom>
              <a:avLst/>
              <a:gdLst>
                <a:gd name="T0" fmla="*/ 23 w 182"/>
                <a:gd name="T1" fmla="*/ 126 h 199"/>
                <a:gd name="T2" fmla="*/ 43 w 182"/>
                <a:gd name="T3" fmla="*/ 91 h 199"/>
                <a:gd name="T4" fmla="*/ 50 w 182"/>
                <a:gd name="T5" fmla="*/ 117 h 199"/>
                <a:gd name="T6" fmla="*/ 51 w 182"/>
                <a:gd name="T7" fmla="*/ 93 h 199"/>
                <a:gd name="T8" fmla="*/ 83 w 182"/>
                <a:gd name="T9" fmla="*/ 91 h 199"/>
                <a:gd name="T10" fmla="*/ 92 w 182"/>
                <a:gd name="T11" fmla="*/ 107 h 199"/>
                <a:gd name="T12" fmla="*/ 97 w 182"/>
                <a:gd name="T13" fmla="*/ 91 h 199"/>
                <a:gd name="T14" fmla="*/ 123 w 182"/>
                <a:gd name="T15" fmla="*/ 89 h 199"/>
                <a:gd name="T16" fmla="*/ 136 w 182"/>
                <a:gd name="T17" fmla="*/ 91 h 199"/>
                <a:gd name="T18" fmla="*/ 130 w 182"/>
                <a:gd name="T19" fmla="*/ 126 h 199"/>
                <a:gd name="T20" fmla="*/ 118 w 182"/>
                <a:gd name="T21" fmla="*/ 126 h 199"/>
                <a:gd name="T22" fmla="*/ 127 w 182"/>
                <a:gd name="T23" fmla="*/ 130 h 199"/>
                <a:gd name="T24" fmla="*/ 113 w 182"/>
                <a:gd name="T25" fmla="*/ 151 h 199"/>
                <a:gd name="T26" fmla="*/ 128 w 182"/>
                <a:gd name="T27" fmla="*/ 140 h 199"/>
                <a:gd name="T28" fmla="*/ 147 w 182"/>
                <a:gd name="T29" fmla="*/ 144 h 199"/>
                <a:gd name="T30" fmla="*/ 134 w 182"/>
                <a:gd name="T31" fmla="*/ 128 h 199"/>
                <a:gd name="T32" fmla="*/ 171 w 182"/>
                <a:gd name="T33" fmla="*/ 91 h 199"/>
                <a:gd name="T34" fmla="*/ 152 w 182"/>
                <a:gd name="T35" fmla="*/ 141 h 199"/>
                <a:gd name="T36" fmla="*/ 170 w 182"/>
                <a:gd name="T37" fmla="*/ 121 h 199"/>
                <a:gd name="T38" fmla="*/ 99 w 182"/>
                <a:gd name="T39" fmla="*/ 2 h 199"/>
                <a:gd name="T40" fmla="*/ 17 w 182"/>
                <a:gd name="T41" fmla="*/ 125 h 199"/>
                <a:gd name="T42" fmla="*/ 173 w 182"/>
                <a:gd name="T43" fmla="*/ 86 h 199"/>
                <a:gd name="T44" fmla="*/ 134 w 182"/>
                <a:gd name="T45" fmla="*/ 47 h 199"/>
                <a:gd name="T46" fmla="*/ 173 w 182"/>
                <a:gd name="T47" fmla="*/ 86 h 199"/>
                <a:gd name="T48" fmla="*/ 131 w 182"/>
                <a:gd name="T49" fmla="*/ 43 h 199"/>
                <a:gd name="T50" fmla="*/ 149 w 182"/>
                <a:gd name="T51" fmla="*/ 30 h 199"/>
                <a:gd name="T52" fmla="*/ 127 w 182"/>
                <a:gd name="T53" fmla="*/ 45 h 199"/>
                <a:gd name="T54" fmla="*/ 97 w 182"/>
                <a:gd name="T55" fmla="*/ 11 h 199"/>
                <a:gd name="T56" fmla="*/ 129 w 182"/>
                <a:gd name="T57" fmla="*/ 49 h 199"/>
                <a:gd name="T58" fmla="*/ 97 w 182"/>
                <a:gd name="T59" fmla="*/ 86 h 199"/>
                <a:gd name="T60" fmla="*/ 97 w 182"/>
                <a:gd name="T61" fmla="*/ 58 h 199"/>
                <a:gd name="T62" fmla="*/ 51 w 182"/>
                <a:gd name="T63" fmla="*/ 86 h 199"/>
                <a:gd name="T64" fmla="*/ 92 w 182"/>
                <a:gd name="T65" fmla="*/ 58 h 199"/>
                <a:gd name="T66" fmla="*/ 92 w 182"/>
                <a:gd name="T67" fmla="*/ 53 h 199"/>
                <a:gd name="T68" fmla="*/ 92 w 182"/>
                <a:gd name="T69" fmla="*/ 10 h 199"/>
                <a:gd name="T70" fmla="*/ 87 w 182"/>
                <a:gd name="T71" fmla="*/ 7 h 199"/>
                <a:gd name="T72" fmla="*/ 37 w 182"/>
                <a:gd name="T73" fmla="*/ 30 h 199"/>
                <a:gd name="T74" fmla="*/ 13 w 182"/>
                <a:gd name="T75" fmla="*/ 80 h 199"/>
                <a:gd name="T76" fmla="*/ 34 w 182"/>
                <a:gd name="T77" fmla="*/ 33 h 199"/>
                <a:gd name="T78" fmla="*/ 46 w 182"/>
                <a:gd name="T79" fmla="*/ 86 h 199"/>
                <a:gd name="T80" fmla="*/ 13 w 182"/>
                <a:gd name="T81" fmla="*/ 86 h 199"/>
                <a:gd name="T82" fmla="*/ 176 w 182"/>
                <a:gd name="T83" fmla="*/ 143 h 199"/>
                <a:gd name="T84" fmla="*/ 116 w 182"/>
                <a:gd name="T85" fmla="*/ 191 h 199"/>
                <a:gd name="T86" fmla="*/ 45 w 182"/>
                <a:gd name="T87" fmla="*/ 180 h 199"/>
                <a:gd name="T88" fmla="*/ 0 w 182"/>
                <a:gd name="T89" fmla="*/ 199 h 199"/>
                <a:gd name="T90" fmla="*/ 22 w 182"/>
                <a:gd name="T91" fmla="*/ 138 h 199"/>
                <a:gd name="T92" fmla="*/ 26 w 182"/>
                <a:gd name="T93" fmla="*/ 132 h 199"/>
                <a:gd name="T94" fmla="*/ 52 w 182"/>
                <a:gd name="T95" fmla="*/ 124 h 199"/>
                <a:gd name="T96" fmla="*/ 60 w 182"/>
                <a:gd name="T97" fmla="*/ 124 h 199"/>
                <a:gd name="T98" fmla="*/ 73 w 182"/>
                <a:gd name="T99" fmla="*/ 125 h 199"/>
                <a:gd name="T100" fmla="*/ 82 w 182"/>
                <a:gd name="T101" fmla="*/ 122 h 199"/>
                <a:gd name="T102" fmla="*/ 92 w 182"/>
                <a:gd name="T103" fmla="*/ 115 h 199"/>
                <a:gd name="T104" fmla="*/ 119 w 182"/>
                <a:gd name="T105" fmla="*/ 97 h 199"/>
                <a:gd name="T106" fmla="*/ 114 w 182"/>
                <a:gd name="T107" fmla="*/ 120 h 199"/>
                <a:gd name="T108" fmla="*/ 98 w 182"/>
                <a:gd name="T109" fmla="*/ 141 h 199"/>
                <a:gd name="T110" fmla="*/ 108 w 182"/>
                <a:gd name="T111" fmla="*/ 156 h 199"/>
                <a:gd name="T112" fmla="*/ 119 w 182"/>
                <a:gd name="T113" fmla="*/ 161 h 199"/>
                <a:gd name="T114" fmla="*/ 136 w 182"/>
                <a:gd name="T115" fmla="*/ 160 h 199"/>
                <a:gd name="T116" fmla="*/ 171 w 182"/>
                <a:gd name="T117" fmla="*/ 13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2" h="199">
                  <a:moveTo>
                    <a:pt x="19" y="130"/>
                  </a:moveTo>
                  <a:cubicBezTo>
                    <a:pt x="20" y="128"/>
                    <a:pt x="21" y="127"/>
                    <a:pt x="23" y="126"/>
                  </a:cubicBezTo>
                  <a:cubicBezTo>
                    <a:pt x="17" y="115"/>
                    <a:pt x="14" y="104"/>
                    <a:pt x="1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00"/>
                    <a:pt x="48" y="108"/>
                    <a:pt x="50" y="117"/>
                  </a:cubicBezTo>
                  <a:cubicBezTo>
                    <a:pt x="51" y="117"/>
                    <a:pt x="53" y="117"/>
                    <a:pt x="55" y="117"/>
                  </a:cubicBezTo>
                  <a:cubicBezTo>
                    <a:pt x="53" y="109"/>
                    <a:pt x="51" y="101"/>
                    <a:pt x="51" y="93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3" y="106"/>
                    <a:pt x="95" y="105"/>
                    <a:pt x="97" y="104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19" y="89"/>
                    <a:pt x="121" y="89"/>
                    <a:pt x="123" y="89"/>
                  </a:cubicBezTo>
                  <a:cubicBezTo>
                    <a:pt x="126" y="89"/>
                    <a:pt x="128" y="89"/>
                    <a:pt x="130" y="91"/>
                  </a:cubicBezTo>
                  <a:cubicBezTo>
                    <a:pt x="136" y="91"/>
                    <a:pt x="136" y="91"/>
                    <a:pt x="136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7" y="103"/>
                    <a:pt x="134" y="115"/>
                    <a:pt x="130" y="126"/>
                  </a:cubicBezTo>
                  <a:cubicBezTo>
                    <a:pt x="127" y="124"/>
                    <a:pt x="124" y="123"/>
                    <a:pt x="121" y="122"/>
                  </a:cubicBezTo>
                  <a:cubicBezTo>
                    <a:pt x="120" y="124"/>
                    <a:pt x="119" y="125"/>
                    <a:pt x="118" y="126"/>
                  </a:cubicBezTo>
                  <a:cubicBezTo>
                    <a:pt x="121" y="127"/>
                    <a:pt x="124" y="129"/>
                    <a:pt x="127" y="130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4" y="138"/>
                    <a:pt x="119" y="145"/>
                    <a:pt x="113" y="151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5" y="152"/>
                    <a:pt x="116" y="153"/>
                    <a:pt x="118" y="153"/>
                  </a:cubicBezTo>
                  <a:cubicBezTo>
                    <a:pt x="121" y="149"/>
                    <a:pt x="125" y="144"/>
                    <a:pt x="128" y="140"/>
                  </a:cubicBezTo>
                  <a:cubicBezTo>
                    <a:pt x="129" y="137"/>
                    <a:pt x="130" y="135"/>
                    <a:pt x="132" y="133"/>
                  </a:cubicBezTo>
                  <a:cubicBezTo>
                    <a:pt x="137" y="136"/>
                    <a:pt x="143" y="140"/>
                    <a:pt x="147" y="144"/>
                  </a:cubicBezTo>
                  <a:cubicBezTo>
                    <a:pt x="149" y="143"/>
                    <a:pt x="150" y="142"/>
                    <a:pt x="152" y="141"/>
                  </a:cubicBezTo>
                  <a:cubicBezTo>
                    <a:pt x="146" y="136"/>
                    <a:pt x="140" y="132"/>
                    <a:pt x="134" y="128"/>
                  </a:cubicBezTo>
                  <a:cubicBezTo>
                    <a:pt x="139" y="117"/>
                    <a:pt x="142" y="103"/>
                    <a:pt x="142" y="91"/>
                  </a:cubicBezTo>
                  <a:cubicBezTo>
                    <a:pt x="171" y="91"/>
                    <a:pt x="171" y="91"/>
                    <a:pt x="171" y="91"/>
                  </a:cubicBezTo>
                  <a:cubicBezTo>
                    <a:pt x="172" y="91"/>
                    <a:pt x="172" y="91"/>
                    <a:pt x="173" y="91"/>
                  </a:cubicBezTo>
                  <a:cubicBezTo>
                    <a:pt x="172" y="110"/>
                    <a:pt x="165" y="127"/>
                    <a:pt x="152" y="141"/>
                  </a:cubicBezTo>
                  <a:cubicBezTo>
                    <a:pt x="157" y="138"/>
                    <a:pt x="161" y="135"/>
                    <a:pt x="164" y="133"/>
                  </a:cubicBezTo>
                  <a:cubicBezTo>
                    <a:pt x="167" y="129"/>
                    <a:pt x="169" y="125"/>
                    <a:pt x="170" y="121"/>
                  </a:cubicBezTo>
                  <a:cubicBezTo>
                    <a:pt x="182" y="97"/>
                    <a:pt x="179" y="65"/>
                    <a:pt x="165" y="43"/>
                  </a:cubicBezTo>
                  <a:cubicBezTo>
                    <a:pt x="152" y="20"/>
                    <a:pt x="125" y="4"/>
                    <a:pt x="99" y="2"/>
                  </a:cubicBezTo>
                  <a:cubicBezTo>
                    <a:pt x="64" y="0"/>
                    <a:pt x="31" y="20"/>
                    <a:pt x="16" y="52"/>
                  </a:cubicBezTo>
                  <a:cubicBezTo>
                    <a:pt x="6" y="73"/>
                    <a:pt x="6" y="104"/>
                    <a:pt x="17" y="125"/>
                  </a:cubicBezTo>
                  <a:cubicBezTo>
                    <a:pt x="17" y="126"/>
                    <a:pt x="18" y="128"/>
                    <a:pt x="19" y="130"/>
                  </a:cubicBezTo>
                  <a:close/>
                  <a:moveTo>
                    <a:pt x="173" y="86"/>
                  </a:moveTo>
                  <a:cubicBezTo>
                    <a:pt x="142" y="86"/>
                    <a:pt x="142" y="86"/>
                    <a:pt x="142" y="86"/>
                  </a:cubicBezTo>
                  <a:cubicBezTo>
                    <a:pt x="142" y="72"/>
                    <a:pt x="139" y="59"/>
                    <a:pt x="134" y="47"/>
                  </a:cubicBezTo>
                  <a:cubicBezTo>
                    <a:pt x="140" y="44"/>
                    <a:pt x="146" y="39"/>
                    <a:pt x="152" y="33"/>
                  </a:cubicBezTo>
                  <a:cubicBezTo>
                    <a:pt x="165" y="48"/>
                    <a:pt x="172" y="66"/>
                    <a:pt x="173" y="86"/>
                  </a:cubicBezTo>
                  <a:close/>
                  <a:moveTo>
                    <a:pt x="149" y="30"/>
                  </a:moveTo>
                  <a:cubicBezTo>
                    <a:pt x="144" y="35"/>
                    <a:pt x="138" y="39"/>
                    <a:pt x="131" y="43"/>
                  </a:cubicBezTo>
                  <a:cubicBezTo>
                    <a:pt x="125" y="29"/>
                    <a:pt x="113" y="16"/>
                    <a:pt x="101" y="7"/>
                  </a:cubicBezTo>
                  <a:cubicBezTo>
                    <a:pt x="119" y="9"/>
                    <a:pt x="135" y="17"/>
                    <a:pt x="149" y="30"/>
                  </a:cubicBezTo>
                  <a:close/>
                  <a:moveTo>
                    <a:pt x="97" y="11"/>
                  </a:moveTo>
                  <a:cubicBezTo>
                    <a:pt x="109" y="19"/>
                    <a:pt x="121" y="32"/>
                    <a:pt x="127" y="45"/>
                  </a:cubicBezTo>
                  <a:cubicBezTo>
                    <a:pt x="118" y="49"/>
                    <a:pt x="108" y="52"/>
                    <a:pt x="97" y="53"/>
                  </a:cubicBezTo>
                  <a:lnTo>
                    <a:pt x="97" y="11"/>
                  </a:lnTo>
                  <a:close/>
                  <a:moveTo>
                    <a:pt x="97" y="58"/>
                  </a:moveTo>
                  <a:cubicBezTo>
                    <a:pt x="108" y="57"/>
                    <a:pt x="119" y="54"/>
                    <a:pt x="129" y="49"/>
                  </a:cubicBezTo>
                  <a:cubicBezTo>
                    <a:pt x="134" y="61"/>
                    <a:pt x="137" y="73"/>
                    <a:pt x="137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58"/>
                    <a:pt x="97" y="58"/>
                    <a:pt x="97" y="58"/>
                  </a:cubicBezTo>
                  <a:close/>
                  <a:moveTo>
                    <a:pt x="92" y="86"/>
                  </a:moveTo>
                  <a:cubicBezTo>
                    <a:pt x="51" y="86"/>
                    <a:pt x="51" y="86"/>
                    <a:pt x="51" y="86"/>
                  </a:cubicBezTo>
                  <a:cubicBezTo>
                    <a:pt x="51" y="73"/>
                    <a:pt x="54" y="61"/>
                    <a:pt x="58" y="50"/>
                  </a:cubicBezTo>
                  <a:cubicBezTo>
                    <a:pt x="69" y="55"/>
                    <a:pt x="80" y="58"/>
                    <a:pt x="92" y="58"/>
                  </a:cubicBezTo>
                  <a:lnTo>
                    <a:pt x="92" y="86"/>
                  </a:lnTo>
                  <a:close/>
                  <a:moveTo>
                    <a:pt x="92" y="53"/>
                  </a:moveTo>
                  <a:cubicBezTo>
                    <a:pt x="80" y="53"/>
                    <a:pt x="71" y="50"/>
                    <a:pt x="61" y="46"/>
                  </a:cubicBezTo>
                  <a:cubicBezTo>
                    <a:pt x="67" y="32"/>
                    <a:pt x="79" y="19"/>
                    <a:pt x="92" y="10"/>
                  </a:cubicBezTo>
                  <a:lnTo>
                    <a:pt x="92" y="53"/>
                  </a:lnTo>
                  <a:close/>
                  <a:moveTo>
                    <a:pt x="87" y="7"/>
                  </a:moveTo>
                  <a:cubicBezTo>
                    <a:pt x="74" y="17"/>
                    <a:pt x="63" y="30"/>
                    <a:pt x="56" y="44"/>
                  </a:cubicBezTo>
                  <a:cubicBezTo>
                    <a:pt x="49" y="40"/>
                    <a:pt x="43" y="35"/>
                    <a:pt x="37" y="30"/>
                  </a:cubicBezTo>
                  <a:cubicBezTo>
                    <a:pt x="51" y="17"/>
                    <a:pt x="68" y="9"/>
                    <a:pt x="87" y="7"/>
                  </a:cubicBezTo>
                  <a:close/>
                  <a:moveTo>
                    <a:pt x="13" y="80"/>
                  </a:moveTo>
                  <a:cubicBezTo>
                    <a:pt x="14" y="79"/>
                    <a:pt x="14" y="79"/>
                    <a:pt x="14" y="79"/>
                  </a:cubicBezTo>
                  <a:cubicBezTo>
                    <a:pt x="16" y="62"/>
                    <a:pt x="22" y="46"/>
                    <a:pt x="34" y="33"/>
                  </a:cubicBezTo>
                  <a:cubicBezTo>
                    <a:pt x="40" y="39"/>
                    <a:pt x="47" y="44"/>
                    <a:pt x="54" y="48"/>
                  </a:cubicBezTo>
                  <a:cubicBezTo>
                    <a:pt x="49" y="60"/>
                    <a:pt x="46" y="74"/>
                    <a:pt x="46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lnTo>
                    <a:pt x="13" y="80"/>
                  </a:lnTo>
                  <a:close/>
                  <a:moveTo>
                    <a:pt x="176" y="143"/>
                  </a:moveTo>
                  <a:cubicBezTo>
                    <a:pt x="172" y="147"/>
                    <a:pt x="135" y="183"/>
                    <a:pt x="132" y="185"/>
                  </a:cubicBezTo>
                  <a:cubicBezTo>
                    <a:pt x="127" y="190"/>
                    <a:pt x="122" y="192"/>
                    <a:pt x="116" y="191"/>
                  </a:cubicBezTo>
                  <a:cubicBezTo>
                    <a:pt x="109" y="189"/>
                    <a:pt x="51" y="176"/>
                    <a:pt x="51" y="176"/>
                  </a:cubicBezTo>
                  <a:cubicBezTo>
                    <a:pt x="51" y="176"/>
                    <a:pt x="45" y="178"/>
                    <a:pt x="45" y="180"/>
                  </a:cubicBezTo>
                  <a:cubicBezTo>
                    <a:pt x="45" y="180"/>
                    <a:pt x="43" y="189"/>
                    <a:pt x="41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9" y="167"/>
                    <a:pt x="19" y="141"/>
                    <a:pt x="22" y="138"/>
                  </a:cubicBezTo>
                  <a:cubicBezTo>
                    <a:pt x="22" y="137"/>
                    <a:pt x="22" y="136"/>
                    <a:pt x="23" y="136"/>
                  </a:cubicBezTo>
                  <a:cubicBezTo>
                    <a:pt x="24" y="134"/>
                    <a:pt x="25" y="133"/>
                    <a:pt x="26" y="132"/>
                  </a:cubicBezTo>
                  <a:cubicBezTo>
                    <a:pt x="32" y="126"/>
                    <a:pt x="40" y="123"/>
                    <a:pt x="50" y="123"/>
                  </a:cubicBezTo>
                  <a:cubicBezTo>
                    <a:pt x="50" y="123"/>
                    <a:pt x="51" y="123"/>
                    <a:pt x="52" y="124"/>
                  </a:cubicBezTo>
                  <a:cubicBezTo>
                    <a:pt x="54" y="124"/>
                    <a:pt x="56" y="124"/>
                    <a:pt x="58" y="124"/>
                  </a:cubicBezTo>
                  <a:cubicBezTo>
                    <a:pt x="58" y="124"/>
                    <a:pt x="59" y="124"/>
                    <a:pt x="60" y="124"/>
                  </a:cubicBezTo>
                  <a:cubicBezTo>
                    <a:pt x="64" y="124"/>
                    <a:pt x="68" y="125"/>
                    <a:pt x="71" y="125"/>
                  </a:cubicBezTo>
                  <a:cubicBezTo>
                    <a:pt x="72" y="125"/>
                    <a:pt x="72" y="125"/>
                    <a:pt x="73" y="125"/>
                  </a:cubicBezTo>
                  <a:cubicBezTo>
                    <a:pt x="75" y="125"/>
                    <a:pt x="77" y="124"/>
                    <a:pt x="79" y="124"/>
                  </a:cubicBezTo>
                  <a:cubicBezTo>
                    <a:pt x="81" y="123"/>
                    <a:pt x="82" y="122"/>
                    <a:pt x="82" y="122"/>
                  </a:cubicBezTo>
                  <a:cubicBezTo>
                    <a:pt x="82" y="122"/>
                    <a:pt x="85" y="120"/>
                    <a:pt x="89" y="117"/>
                  </a:cubicBezTo>
                  <a:cubicBezTo>
                    <a:pt x="90" y="117"/>
                    <a:pt x="91" y="116"/>
                    <a:pt x="92" y="115"/>
                  </a:cubicBezTo>
                  <a:cubicBezTo>
                    <a:pt x="93" y="114"/>
                    <a:pt x="95" y="113"/>
                    <a:pt x="97" y="112"/>
                  </a:cubicBezTo>
                  <a:cubicBezTo>
                    <a:pt x="105" y="106"/>
                    <a:pt x="115" y="99"/>
                    <a:pt x="119" y="97"/>
                  </a:cubicBezTo>
                  <a:cubicBezTo>
                    <a:pt x="126" y="93"/>
                    <a:pt x="130" y="98"/>
                    <a:pt x="127" y="103"/>
                  </a:cubicBezTo>
                  <a:cubicBezTo>
                    <a:pt x="125" y="106"/>
                    <a:pt x="120" y="113"/>
                    <a:pt x="114" y="120"/>
                  </a:cubicBezTo>
                  <a:cubicBezTo>
                    <a:pt x="113" y="122"/>
                    <a:pt x="112" y="123"/>
                    <a:pt x="111" y="124"/>
                  </a:cubicBezTo>
                  <a:cubicBezTo>
                    <a:pt x="105" y="132"/>
                    <a:pt x="100" y="139"/>
                    <a:pt x="98" y="141"/>
                  </a:cubicBezTo>
                  <a:cubicBezTo>
                    <a:pt x="95" y="145"/>
                    <a:pt x="97" y="152"/>
                    <a:pt x="101" y="153"/>
                  </a:cubicBezTo>
                  <a:cubicBezTo>
                    <a:pt x="101" y="153"/>
                    <a:pt x="104" y="155"/>
                    <a:pt x="108" y="156"/>
                  </a:cubicBezTo>
                  <a:cubicBezTo>
                    <a:pt x="109" y="157"/>
                    <a:pt x="111" y="158"/>
                    <a:pt x="113" y="158"/>
                  </a:cubicBezTo>
                  <a:cubicBezTo>
                    <a:pt x="115" y="160"/>
                    <a:pt x="118" y="161"/>
                    <a:pt x="119" y="161"/>
                  </a:cubicBezTo>
                  <a:cubicBezTo>
                    <a:pt x="120" y="162"/>
                    <a:pt x="121" y="162"/>
                    <a:pt x="123" y="162"/>
                  </a:cubicBezTo>
                  <a:cubicBezTo>
                    <a:pt x="127" y="162"/>
                    <a:pt x="133" y="162"/>
                    <a:pt x="136" y="160"/>
                  </a:cubicBezTo>
                  <a:cubicBezTo>
                    <a:pt x="138" y="158"/>
                    <a:pt x="143" y="155"/>
                    <a:pt x="148" y="152"/>
                  </a:cubicBezTo>
                  <a:cubicBezTo>
                    <a:pt x="157" y="146"/>
                    <a:pt x="168" y="139"/>
                    <a:pt x="171" y="137"/>
                  </a:cubicBezTo>
                  <a:cubicBezTo>
                    <a:pt x="176" y="133"/>
                    <a:pt x="181" y="138"/>
                    <a:pt x="176" y="143"/>
                  </a:cubicBez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98"/>
            <p:cNvSpPr>
              <a:spLocks noEditPoints="1"/>
            </p:cNvSpPr>
            <p:nvPr/>
          </p:nvSpPr>
          <p:spPr bwMode="auto">
            <a:xfrm>
              <a:off x="6576730" y="1983188"/>
              <a:ext cx="663487" cy="650255"/>
            </a:xfrm>
            <a:custGeom>
              <a:avLst/>
              <a:gdLst>
                <a:gd name="T0" fmla="*/ 13 w 205"/>
                <a:gd name="T1" fmla="*/ 144 h 201"/>
                <a:gd name="T2" fmla="*/ 100 w 205"/>
                <a:gd name="T3" fmla="*/ 191 h 201"/>
                <a:gd name="T4" fmla="*/ 113 w 205"/>
                <a:gd name="T5" fmla="*/ 193 h 201"/>
                <a:gd name="T6" fmla="*/ 113 w 205"/>
                <a:gd name="T7" fmla="*/ 193 h 201"/>
                <a:gd name="T8" fmla="*/ 142 w 205"/>
                <a:gd name="T9" fmla="*/ 151 h 201"/>
                <a:gd name="T10" fmla="*/ 170 w 205"/>
                <a:gd name="T11" fmla="*/ 163 h 201"/>
                <a:gd name="T12" fmla="*/ 174 w 205"/>
                <a:gd name="T13" fmla="*/ 105 h 201"/>
                <a:gd name="T14" fmla="*/ 147 w 205"/>
                <a:gd name="T15" fmla="*/ 58 h 201"/>
                <a:gd name="T16" fmla="*/ 119 w 205"/>
                <a:gd name="T17" fmla="*/ 105 h 201"/>
                <a:gd name="T18" fmla="*/ 108 w 205"/>
                <a:gd name="T19" fmla="*/ 136 h 201"/>
                <a:gd name="T20" fmla="*/ 99 w 205"/>
                <a:gd name="T21" fmla="*/ 136 h 201"/>
                <a:gd name="T22" fmla="*/ 57 w 205"/>
                <a:gd name="T23" fmla="*/ 153 h 201"/>
                <a:gd name="T24" fmla="*/ 39 w 205"/>
                <a:gd name="T25" fmla="*/ 166 h 201"/>
                <a:gd name="T26" fmla="*/ 9 w 205"/>
                <a:gd name="T27" fmla="*/ 105 h 201"/>
                <a:gd name="T28" fmla="*/ 58 w 205"/>
                <a:gd name="T29" fmla="*/ 134 h 201"/>
                <a:gd name="T30" fmla="*/ 93 w 205"/>
                <a:gd name="T31" fmla="*/ 99 h 201"/>
                <a:gd name="T32" fmla="*/ 51 w 205"/>
                <a:gd name="T33" fmla="*/ 81 h 201"/>
                <a:gd name="T34" fmla="*/ 9 w 205"/>
                <a:gd name="T35" fmla="*/ 99 h 201"/>
                <a:gd name="T36" fmla="*/ 40 w 205"/>
                <a:gd name="T37" fmla="*/ 45 h 201"/>
                <a:gd name="T38" fmla="*/ 64 w 205"/>
                <a:gd name="T39" fmla="*/ 42 h 201"/>
                <a:gd name="T40" fmla="*/ 72 w 205"/>
                <a:gd name="T41" fmla="*/ 56 h 201"/>
                <a:gd name="T42" fmla="*/ 100 w 205"/>
                <a:gd name="T43" fmla="*/ 96 h 201"/>
                <a:gd name="T44" fmla="*/ 106 w 205"/>
                <a:gd name="T45" fmla="*/ 67 h 201"/>
                <a:gd name="T46" fmla="*/ 106 w 205"/>
                <a:gd name="T47" fmla="*/ 61 h 201"/>
                <a:gd name="T48" fmla="*/ 111 w 205"/>
                <a:gd name="T49" fmla="*/ 9 h 201"/>
                <a:gd name="T50" fmla="*/ 167 w 205"/>
                <a:gd name="T51" fmla="*/ 35 h 201"/>
                <a:gd name="T52" fmla="*/ 171 w 205"/>
                <a:gd name="T53" fmla="*/ 39 h 201"/>
                <a:gd name="T54" fmla="*/ 195 w 205"/>
                <a:gd name="T55" fmla="*/ 99 h 201"/>
                <a:gd name="T56" fmla="*/ 193 w 205"/>
                <a:gd name="T57" fmla="*/ 105 h 201"/>
                <a:gd name="T58" fmla="*/ 132 w 205"/>
                <a:gd name="T59" fmla="*/ 28 h 201"/>
                <a:gd name="T60" fmla="*/ 141 w 205"/>
                <a:gd name="T61" fmla="*/ 52 h 201"/>
                <a:gd name="T62" fmla="*/ 144 w 205"/>
                <a:gd name="T63" fmla="*/ 41 h 201"/>
                <a:gd name="T64" fmla="*/ 144 w 205"/>
                <a:gd name="T65" fmla="*/ 28 h 201"/>
                <a:gd name="T66" fmla="*/ 28 w 205"/>
                <a:gd name="T67" fmla="*/ 143 h 201"/>
                <a:gd name="T68" fmla="*/ 51 w 205"/>
                <a:gd name="T69" fmla="*/ 153 h 201"/>
                <a:gd name="T70" fmla="*/ 51 w 205"/>
                <a:gd name="T71" fmla="*/ 132 h 201"/>
                <a:gd name="T72" fmla="*/ 42 w 205"/>
                <a:gd name="T73" fmla="*/ 136 h 201"/>
                <a:gd name="T74" fmla="*/ 93 w 205"/>
                <a:gd name="T75" fmla="*/ 105 h 201"/>
                <a:gd name="T76" fmla="*/ 103 w 205"/>
                <a:gd name="T77" fmla="*/ 134 h 201"/>
                <a:gd name="T78" fmla="*/ 114 w 205"/>
                <a:gd name="T79" fmla="*/ 105 h 201"/>
                <a:gd name="T80" fmla="*/ 101 w 205"/>
                <a:gd name="T81" fmla="*/ 120 h 201"/>
                <a:gd name="T82" fmla="*/ 106 w 205"/>
                <a:gd name="T83" fmla="*/ 108 h 201"/>
                <a:gd name="T84" fmla="*/ 62 w 205"/>
                <a:gd name="T85" fmla="*/ 46 h 201"/>
                <a:gd name="T86" fmla="*/ 40 w 205"/>
                <a:gd name="T87" fmla="*/ 58 h 201"/>
                <a:gd name="T88" fmla="*/ 57 w 205"/>
                <a:gd name="T89" fmla="*/ 75 h 201"/>
                <a:gd name="T90" fmla="*/ 68 w 205"/>
                <a:gd name="T91" fmla="*/ 55 h 201"/>
                <a:gd name="T92" fmla="*/ 48 w 205"/>
                <a:gd name="T93" fmla="*/ 57 h 201"/>
                <a:gd name="T94" fmla="*/ 54 w 205"/>
                <a:gd name="T95" fmla="*/ 64 h 201"/>
                <a:gd name="T96" fmla="*/ 163 w 205"/>
                <a:gd name="T97" fmla="*/ 82 h 201"/>
                <a:gd name="T98" fmla="*/ 180 w 205"/>
                <a:gd name="T99" fmla="*/ 99 h 201"/>
                <a:gd name="T100" fmla="*/ 177 w 205"/>
                <a:gd name="T101" fmla="*/ 7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5" h="201">
                  <a:moveTo>
                    <a:pt x="186" y="51"/>
                  </a:moveTo>
                  <a:cubicBezTo>
                    <a:pt x="170" y="23"/>
                    <a:pt x="140" y="5"/>
                    <a:pt x="109" y="3"/>
                  </a:cubicBezTo>
                  <a:cubicBezTo>
                    <a:pt x="69" y="0"/>
                    <a:pt x="30" y="23"/>
                    <a:pt x="13" y="60"/>
                  </a:cubicBezTo>
                  <a:cubicBezTo>
                    <a:pt x="0" y="85"/>
                    <a:pt x="1" y="120"/>
                    <a:pt x="13" y="144"/>
                  </a:cubicBezTo>
                  <a:cubicBezTo>
                    <a:pt x="29" y="178"/>
                    <a:pt x="66" y="201"/>
                    <a:pt x="104" y="200"/>
                  </a:cubicBezTo>
                  <a:cubicBezTo>
                    <a:pt x="142" y="199"/>
                    <a:pt x="177" y="174"/>
                    <a:pt x="192" y="140"/>
                  </a:cubicBezTo>
                  <a:cubicBezTo>
                    <a:pt x="205" y="113"/>
                    <a:pt x="202" y="76"/>
                    <a:pt x="186" y="51"/>
                  </a:cubicBezTo>
                  <a:close/>
                  <a:moveTo>
                    <a:pt x="100" y="191"/>
                  </a:moveTo>
                  <a:cubicBezTo>
                    <a:pt x="85" y="181"/>
                    <a:pt x="72" y="166"/>
                    <a:pt x="64" y="149"/>
                  </a:cubicBezTo>
                  <a:cubicBezTo>
                    <a:pt x="75" y="144"/>
                    <a:pt x="87" y="142"/>
                    <a:pt x="100" y="141"/>
                  </a:cubicBezTo>
                  <a:lnTo>
                    <a:pt x="100" y="191"/>
                  </a:lnTo>
                  <a:close/>
                  <a:moveTo>
                    <a:pt x="113" y="193"/>
                  </a:moveTo>
                  <a:cubicBezTo>
                    <a:pt x="125" y="185"/>
                    <a:pt x="135" y="173"/>
                    <a:pt x="142" y="161"/>
                  </a:cubicBezTo>
                  <a:cubicBezTo>
                    <a:pt x="144" y="159"/>
                    <a:pt x="146" y="156"/>
                    <a:pt x="147" y="153"/>
                  </a:cubicBezTo>
                  <a:cubicBezTo>
                    <a:pt x="154" y="157"/>
                    <a:pt x="160" y="162"/>
                    <a:pt x="166" y="167"/>
                  </a:cubicBezTo>
                  <a:cubicBezTo>
                    <a:pt x="152" y="182"/>
                    <a:pt x="133" y="191"/>
                    <a:pt x="113" y="193"/>
                  </a:cubicBezTo>
                  <a:close/>
                  <a:moveTo>
                    <a:pt x="106" y="191"/>
                  </a:moveTo>
                  <a:cubicBezTo>
                    <a:pt x="106" y="141"/>
                    <a:pt x="106" y="141"/>
                    <a:pt x="106" y="141"/>
                  </a:cubicBezTo>
                  <a:cubicBezTo>
                    <a:pt x="118" y="142"/>
                    <a:pt x="131" y="145"/>
                    <a:pt x="141" y="150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34" y="166"/>
                    <a:pt x="121" y="181"/>
                    <a:pt x="106" y="191"/>
                  </a:cubicBezTo>
                  <a:close/>
                  <a:moveTo>
                    <a:pt x="193" y="105"/>
                  </a:moveTo>
                  <a:cubicBezTo>
                    <a:pt x="194" y="105"/>
                    <a:pt x="194" y="105"/>
                    <a:pt x="195" y="105"/>
                  </a:cubicBezTo>
                  <a:cubicBezTo>
                    <a:pt x="194" y="127"/>
                    <a:pt x="185" y="147"/>
                    <a:pt x="170" y="163"/>
                  </a:cubicBezTo>
                  <a:cubicBezTo>
                    <a:pt x="164" y="157"/>
                    <a:pt x="157" y="152"/>
                    <a:pt x="150" y="148"/>
                  </a:cubicBezTo>
                  <a:cubicBezTo>
                    <a:pt x="156" y="135"/>
                    <a:pt x="159" y="119"/>
                    <a:pt x="160" y="10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4" y="105"/>
                    <a:pt x="171" y="102"/>
                    <a:pt x="169" y="99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9" y="83"/>
                    <a:pt x="155" y="69"/>
                    <a:pt x="150" y="55"/>
                  </a:cubicBezTo>
                  <a:cubicBezTo>
                    <a:pt x="148" y="57"/>
                    <a:pt x="147" y="58"/>
                    <a:pt x="147" y="58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50" y="72"/>
                    <a:pt x="153" y="85"/>
                    <a:pt x="154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6" y="101"/>
                    <a:pt x="118" y="103"/>
                    <a:pt x="119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19"/>
                    <a:pt x="150" y="133"/>
                    <a:pt x="145" y="145"/>
                  </a:cubicBezTo>
                  <a:cubicBezTo>
                    <a:pt x="133" y="140"/>
                    <a:pt x="121" y="137"/>
                    <a:pt x="108" y="136"/>
                  </a:cubicBezTo>
                  <a:cubicBezTo>
                    <a:pt x="107" y="137"/>
                    <a:pt x="106" y="137"/>
                    <a:pt x="106" y="137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0" y="137"/>
                    <a:pt x="100" y="137"/>
                    <a:pt x="99" y="136"/>
                  </a:cubicBezTo>
                  <a:cubicBezTo>
                    <a:pt x="86" y="136"/>
                    <a:pt x="73" y="139"/>
                    <a:pt x="62" y="144"/>
                  </a:cubicBezTo>
                  <a:cubicBezTo>
                    <a:pt x="61" y="143"/>
                    <a:pt x="60" y="141"/>
                    <a:pt x="60" y="139"/>
                  </a:cubicBezTo>
                  <a:cubicBezTo>
                    <a:pt x="60" y="140"/>
                    <a:pt x="60" y="142"/>
                    <a:pt x="60" y="143"/>
                  </a:cubicBezTo>
                  <a:cubicBezTo>
                    <a:pt x="60" y="146"/>
                    <a:pt x="59" y="150"/>
                    <a:pt x="57" y="153"/>
                  </a:cubicBezTo>
                  <a:cubicBezTo>
                    <a:pt x="57" y="153"/>
                    <a:pt x="58" y="152"/>
                    <a:pt x="59" y="152"/>
                  </a:cubicBezTo>
                  <a:cubicBezTo>
                    <a:pt x="66" y="167"/>
                    <a:pt x="79" y="183"/>
                    <a:pt x="94" y="194"/>
                  </a:cubicBezTo>
                  <a:cubicBezTo>
                    <a:pt x="72" y="192"/>
                    <a:pt x="53" y="182"/>
                    <a:pt x="37" y="168"/>
                  </a:cubicBezTo>
                  <a:cubicBezTo>
                    <a:pt x="38" y="167"/>
                    <a:pt x="38" y="167"/>
                    <a:pt x="39" y="166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37" y="164"/>
                    <a:pt x="35" y="162"/>
                  </a:cubicBezTo>
                  <a:cubicBezTo>
                    <a:pt x="34" y="162"/>
                    <a:pt x="34" y="163"/>
                    <a:pt x="33" y="163"/>
                  </a:cubicBezTo>
                  <a:cubicBezTo>
                    <a:pt x="18" y="147"/>
                    <a:pt x="10" y="127"/>
                    <a:pt x="9" y="105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8" y="112"/>
                    <a:pt x="48" y="119"/>
                    <a:pt x="50" y="126"/>
                  </a:cubicBezTo>
                  <a:cubicBezTo>
                    <a:pt x="53" y="128"/>
                    <a:pt x="56" y="131"/>
                    <a:pt x="58" y="134"/>
                  </a:cubicBezTo>
                  <a:cubicBezTo>
                    <a:pt x="55" y="125"/>
                    <a:pt x="54" y="116"/>
                    <a:pt x="53" y="107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9" y="103"/>
                    <a:pt x="91" y="101"/>
                    <a:pt x="93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3" y="94"/>
                    <a:pt x="54" y="88"/>
                    <a:pt x="55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0" y="80"/>
                    <a:pt x="50" y="79"/>
                  </a:cubicBezTo>
                  <a:cubicBezTo>
                    <a:pt x="48" y="86"/>
                    <a:pt x="47" y="93"/>
                    <a:pt x="47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1"/>
                    <a:pt x="10" y="91"/>
                  </a:cubicBezTo>
                  <a:cubicBezTo>
                    <a:pt x="12" y="72"/>
                    <a:pt x="20" y="54"/>
                    <a:pt x="33" y="39"/>
                  </a:cubicBezTo>
                  <a:cubicBezTo>
                    <a:pt x="36" y="41"/>
                    <a:pt x="38" y="43"/>
                    <a:pt x="40" y="45"/>
                  </a:cubicBezTo>
                  <a:cubicBezTo>
                    <a:pt x="42" y="44"/>
                    <a:pt x="43" y="43"/>
                    <a:pt x="45" y="42"/>
                  </a:cubicBezTo>
                  <a:cubicBezTo>
                    <a:pt x="42" y="40"/>
                    <a:pt x="40" y="37"/>
                    <a:pt x="37" y="35"/>
                  </a:cubicBezTo>
                  <a:cubicBezTo>
                    <a:pt x="53" y="20"/>
                    <a:pt x="73" y="11"/>
                    <a:pt x="95" y="9"/>
                  </a:cubicBezTo>
                  <a:cubicBezTo>
                    <a:pt x="83" y="18"/>
                    <a:pt x="72" y="30"/>
                    <a:pt x="64" y="42"/>
                  </a:cubicBezTo>
                  <a:cubicBezTo>
                    <a:pt x="66" y="43"/>
                    <a:pt x="67" y="45"/>
                    <a:pt x="68" y="46"/>
                  </a:cubicBezTo>
                  <a:cubicBezTo>
                    <a:pt x="76" y="33"/>
                    <a:pt x="88" y="21"/>
                    <a:pt x="101" y="1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90" y="61"/>
                    <a:pt x="81" y="59"/>
                    <a:pt x="72" y="56"/>
                  </a:cubicBezTo>
                  <a:cubicBezTo>
                    <a:pt x="72" y="57"/>
                    <a:pt x="72" y="57"/>
                    <a:pt x="72" y="58"/>
                  </a:cubicBezTo>
                  <a:cubicBezTo>
                    <a:pt x="72" y="59"/>
                    <a:pt x="72" y="61"/>
                    <a:pt x="72" y="62"/>
                  </a:cubicBezTo>
                  <a:cubicBezTo>
                    <a:pt x="81" y="65"/>
                    <a:pt x="91" y="67"/>
                    <a:pt x="101" y="67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1" y="96"/>
                    <a:pt x="102" y="96"/>
                    <a:pt x="103" y="96"/>
                  </a:cubicBezTo>
                  <a:cubicBezTo>
                    <a:pt x="104" y="96"/>
                    <a:pt x="105" y="96"/>
                    <a:pt x="106" y="96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9" y="67"/>
                    <a:pt x="130" y="64"/>
                    <a:pt x="141" y="59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58"/>
                    <a:pt x="139" y="56"/>
                    <a:pt x="137" y="54"/>
                  </a:cubicBezTo>
                  <a:cubicBezTo>
                    <a:pt x="127" y="58"/>
                    <a:pt x="117" y="61"/>
                    <a:pt x="106" y="61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13" y="18"/>
                    <a:pt x="120" y="23"/>
                    <a:pt x="126" y="30"/>
                  </a:cubicBezTo>
                  <a:cubicBezTo>
                    <a:pt x="126" y="28"/>
                    <a:pt x="127" y="26"/>
                    <a:pt x="128" y="24"/>
                  </a:cubicBezTo>
                  <a:cubicBezTo>
                    <a:pt x="123" y="19"/>
                    <a:pt x="117" y="13"/>
                    <a:pt x="111" y="9"/>
                  </a:cubicBezTo>
                  <a:cubicBezTo>
                    <a:pt x="121" y="10"/>
                    <a:pt x="131" y="13"/>
                    <a:pt x="140" y="17"/>
                  </a:cubicBezTo>
                  <a:cubicBezTo>
                    <a:pt x="141" y="17"/>
                    <a:pt x="142" y="16"/>
                    <a:pt x="144" y="16"/>
                  </a:cubicBezTo>
                  <a:cubicBezTo>
                    <a:pt x="152" y="16"/>
                    <a:pt x="159" y="22"/>
                    <a:pt x="161" y="30"/>
                  </a:cubicBezTo>
                  <a:cubicBezTo>
                    <a:pt x="163" y="32"/>
                    <a:pt x="165" y="33"/>
                    <a:pt x="167" y="35"/>
                  </a:cubicBezTo>
                  <a:cubicBezTo>
                    <a:pt x="165" y="37"/>
                    <a:pt x="163" y="38"/>
                    <a:pt x="161" y="40"/>
                  </a:cubicBezTo>
                  <a:cubicBezTo>
                    <a:pt x="160" y="43"/>
                    <a:pt x="159" y="46"/>
                    <a:pt x="156" y="49"/>
                  </a:cubicBezTo>
                  <a:cubicBezTo>
                    <a:pt x="154" y="50"/>
                    <a:pt x="152" y="53"/>
                    <a:pt x="150" y="54"/>
                  </a:cubicBezTo>
                  <a:cubicBezTo>
                    <a:pt x="157" y="50"/>
                    <a:pt x="164" y="45"/>
                    <a:pt x="171" y="39"/>
                  </a:cubicBezTo>
                  <a:cubicBezTo>
                    <a:pt x="178" y="48"/>
                    <a:pt x="184" y="57"/>
                    <a:pt x="188" y="67"/>
                  </a:cubicBezTo>
                  <a:cubicBezTo>
                    <a:pt x="193" y="71"/>
                    <a:pt x="196" y="76"/>
                    <a:pt x="196" y="82"/>
                  </a:cubicBezTo>
                  <a:cubicBezTo>
                    <a:pt x="196" y="85"/>
                    <a:pt x="195" y="87"/>
                    <a:pt x="194" y="90"/>
                  </a:cubicBezTo>
                  <a:cubicBezTo>
                    <a:pt x="194" y="93"/>
                    <a:pt x="195" y="96"/>
                    <a:pt x="195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3" y="102"/>
                    <a:pt x="180" y="105"/>
                    <a:pt x="180" y="105"/>
                  </a:cubicBezTo>
                  <a:cubicBezTo>
                    <a:pt x="180" y="105"/>
                    <a:pt x="180" y="105"/>
                    <a:pt x="180" y="105"/>
                  </a:cubicBezTo>
                  <a:lnTo>
                    <a:pt x="193" y="105"/>
                  </a:lnTo>
                  <a:close/>
                  <a:moveTo>
                    <a:pt x="153" y="46"/>
                  </a:moveTo>
                  <a:cubicBezTo>
                    <a:pt x="156" y="42"/>
                    <a:pt x="158" y="39"/>
                    <a:pt x="158" y="35"/>
                  </a:cubicBezTo>
                  <a:cubicBezTo>
                    <a:pt x="158" y="27"/>
                    <a:pt x="151" y="21"/>
                    <a:pt x="144" y="21"/>
                  </a:cubicBezTo>
                  <a:cubicBezTo>
                    <a:pt x="138" y="21"/>
                    <a:pt x="134" y="24"/>
                    <a:pt x="132" y="28"/>
                  </a:cubicBezTo>
                  <a:cubicBezTo>
                    <a:pt x="130" y="29"/>
                    <a:pt x="130" y="32"/>
                    <a:pt x="129" y="34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9"/>
                    <a:pt x="131" y="43"/>
                    <a:pt x="134" y="46"/>
                  </a:cubicBezTo>
                  <a:cubicBezTo>
                    <a:pt x="136" y="47"/>
                    <a:pt x="139" y="50"/>
                    <a:pt x="141" y="52"/>
                  </a:cubicBezTo>
                  <a:cubicBezTo>
                    <a:pt x="143" y="54"/>
                    <a:pt x="144" y="55"/>
                    <a:pt x="144" y="55"/>
                  </a:cubicBezTo>
                  <a:cubicBezTo>
                    <a:pt x="144" y="55"/>
                    <a:pt x="148" y="51"/>
                    <a:pt x="151" y="47"/>
                  </a:cubicBezTo>
                  <a:cubicBezTo>
                    <a:pt x="152" y="47"/>
                    <a:pt x="152" y="46"/>
                    <a:pt x="153" y="46"/>
                  </a:cubicBezTo>
                  <a:close/>
                  <a:moveTo>
                    <a:pt x="144" y="41"/>
                  </a:moveTo>
                  <a:cubicBezTo>
                    <a:pt x="143" y="41"/>
                    <a:pt x="142" y="41"/>
                    <a:pt x="141" y="40"/>
                  </a:cubicBezTo>
                  <a:cubicBezTo>
                    <a:pt x="139" y="39"/>
                    <a:pt x="137" y="37"/>
                    <a:pt x="137" y="35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1"/>
                    <a:pt x="140" y="28"/>
                    <a:pt x="144" y="28"/>
                  </a:cubicBezTo>
                  <a:cubicBezTo>
                    <a:pt x="147" y="28"/>
                    <a:pt x="150" y="31"/>
                    <a:pt x="150" y="34"/>
                  </a:cubicBezTo>
                  <a:cubicBezTo>
                    <a:pt x="150" y="38"/>
                    <a:pt x="147" y="41"/>
                    <a:pt x="144" y="41"/>
                  </a:cubicBezTo>
                  <a:close/>
                  <a:moveTo>
                    <a:pt x="42" y="128"/>
                  </a:moveTo>
                  <a:cubicBezTo>
                    <a:pt x="34" y="128"/>
                    <a:pt x="28" y="135"/>
                    <a:pt x="28" y="143"/>
                  </a:cubicBezTo>
                  <a:cubicBezTo>
                    <a:pt x="28" y="147"/>
                    <a:pt x="29" y="150"/>
                    <a:pt x="32" y="153"/>
                  </a:cubicBezTo>
                  <a:cubicBezTo>
                    <a:pt x="34" y="155"/>
                    <a:pt x="36" y="157"/>
                    <a:pt x="38" y="159"/>
                  </a:cubicBezTo>
                  <a:cubicBezTo>
                    <a:pt x="40" y="161"/>
                    <a:pt x="42" y="162"/>
                    <a:pt x="42" y="162"/>
                  </a:cubicBezTo>
                  <a:cubicBezTo>
                    <a:pt x="42" y="162"/>
                    <a:pt x="48" y="157"/>
                    <a:pt x="51" y="153"/>
                  </a:cubicBezTo>
                  <a:cubicBezTo>
                    <a:pt x="53" y="151"/>
                    <a:pt x="54" y="150"/>
                    <a:pt x="55" y="148"/>
                  </a:cubicBezTo>
                  <a:cubicBezTo>
                    <a:pt x="55" y="147"/>
                    <a:pt x="55" y="146"/>
                    <a:pt x="56" y="145"/>
                  </a:cubicBezTo>
                  <a:cubicBezTo>
                    <a:pt x="56" y="144"/>
                    <a:pt x="56" y="143"/>
                    <a:pt x="56" y="143"/>
                  </a:cubicBezTo>
                  <a:cubicBezTo>
                    <a:pt x="56" y="139"/>
                    <a:pt x="54" y="135"/>
                    <a:pt x="51" y="132"/>
                  </a:cubicBezTo>
                  <a:cubicBezTo>
                    <a:pt x="49" y="130"/>
                    <a:pt x="45" y="128"/>
                    <a:pt x="42" y="128"/>
                  </a:cubicBezTo>
                  <a:close/>
                  <a:moveTo>
                    <a:pt x="42" y="149"/>
                  </a:moveTo>
                  <a:cubicBezTo>
                    <a:pt x="38" y="149"/>
                    <a:pt x="35" y="146"/>
                    <a:pt x="35" y="142"/>
                  </a:cubicBezTo>
                  <a:cubicBezTo>
                    <a:pt x="35" y="139"/>
                    <a:pt x="38" y="136"/>
                    <a:pt x="42" y="136"/>
                  </a:cubicBezTo>
                  <a:cubicBezTo>
                    <a:pt x="45" y="136"/>
                    <a:pt x="48" y="139"/>
                    <a:pt x="48" y="142"/>
                  </a:cubicBezTo>
                  <a:cubicBezTo>
                    <a:pt x="48" y="146"/>
                    <a:pt x="45" y="149"/>
                    <a:pt x="42" y="149"/>
                  </a:cubicBezTo>
                  <a:close/>
                  <a:moveTo>
                    <a:pt x="103" y="100"/>
                  </a:moveTo>
                  <a:cubicBezTo>
                    <a:pt x="99" y="100"/>
                    <a:pt x="95" y="102"/>
                    <a:pt x="93" y="105"/>
                  </a:cubicBezTo>
                  <a:cubicBezTo>
                    <a:pt x="91" y="108"/>
                    <a:pt x="89" y="111"/>
                    <a:pt x="89" y="114"/>
                  </a:cubicBezTo>
                  <a:cubicBezTo>
                    <a:pt x="89" y="119"/>
                    <a:pt x="91" y="122"/>
                    <a:pt x="94" y="125"/>
                  </a:cubicBezTo>
                  <a:cubicBezTo>
                    <a:pt x="96" y="127"/>
                    <a:pt x="98" y="129"/>
                    <a:pt x="100" y="131"/>
                  </a:cubicBezTo>
                  <a:cubicBezTo>
                    <a:pt x="102" y="133"/>
                    <a:pt x="103" y="134"/>
                    <a:pt x="103" y="134"/>
                  </a:cubicBezTo>
                  <a:cubicBezTo>
                    <a:pt x="103" y="134"/>
                    <a:pt x="105" y="133"/>
                    <a:pt x="106" y="131"/>
                  </a:cubicBezTo>
                  <a:cubicBezTo>
                    <a:pt x="108" y="129"/>
                    <a:pt x="111" y="127"/>
                    <a:pt x="113" y="125"/>
                  </a:cubicBezTo>
                  <a:cubicBezTo>
                    <a:pt x="116" y="122"/>
                    <a:pt x="117" y="119"/>
                    <a:pt x="117" y="114"/>
                  </a:cubicBezTo>
                  <a:cubicBezTo>
                    <a:pt x="117" y="111"/>
                    <a:pt x="116" y="108"/>
                    <a:pt x="114" y="105"/>
                  </a:cubicBezTo>
                  <a:cubicBezTo>
                    <a:pt x="111" y="102"/>
                    <a:pt x="108" y="100"/>
                    <a:pt x="103" y="100"/>
                  </a:cubicBezTo>
                  <a:close/>
                  <a:moveTo>
                    <a:pt x="106" y="120"/>
                  </a:moveTo>
                  <a:cubicBezTo>
                    <a:pt x="105" y="120"/>
                    <a:pt x="104" y="120"/>
                    <a:pt x="103" y="120"/>
                  </a:cubicBezTo>
                  <a:cubicBezTo>
                    <a:pt x="102" y="120"/>
                    <a:pt x="101" y="120"/>
                    <a:pt x="101" y="120"/>
                  </a:cubicBezTo>
                  <a:cubicBezTo>
                    <a:pt x="98" y="118"/>
                    <a:pt x="97" y="116"/>
                    <a:pt x="97" y="114"/>
                  </a:cubicBezTo>
                  <a:cubicBezTo>
                    <a:pt x="97" y="111"/>
                    <a:pt x="98" y="109"/>
                    <a:pt x="101" y="108"/>
                  </a:cubicBezTo>
                  <a:cubicBezTo>
                    <a:pt x="101" y="108"/>
                    <a:pt x="102" y="108"/>
                    <a:pt x="103" y="108"/>
                  </a:cubicBezTo>
                  <a:cubicBezTo>
                    <a:pt x="104" y="108"/>
                    <a:pt x="105" y="108"/>
                    <a:pt x="106" y="108"/>
                  </a:cubicBezTo>
                  <a:cubicBezTo>
                    <a:pt x="108" y="109"/>
                    <a:pt x="110" y="111"/>
                    <a:pt x="110" y="114"/>
                  </a:cubicBezTo>
                  <a:cubicBezTo>
                    <a:pt x="110" y="116"/>
                    <a:pt x="108" y="119"/>
                    <a:pt x="106" y="120"/>
                  </a:cubicBezTo>
                  <a:close/>
                  <a:moveTo>
                    <a:pt x="66" y="51"/>
                  </a:moveTo>
                  <a:cubicBezTo>
                    <a:pt x="65" y="49"/>
                    <a:pt x="64" y="47"/>
                    <a:pt x="62" y="46"/>
                  </a:cubicBezTo>
                  <a:cubicBezTo>
                    <a:pt x="60" y="44"/>
                    <a:pt x="57" y="44"/>
                    <a:pt x="54" y="44"/>
                  </a:cubicBezTo>
                  <a:cubicBezTo>
                    <a:pt x="52" y="44"/>
                    <a:pt x="50" y="44"/>
                    <a:pt x="49" y="45"/>
                  </a:cubicBezTo>
                  <a:cubicBezTo>
                    <a:pt x="47" y="45"/>
                    <a:pt x="45" y="46"/>
                    <a:pt x="44" y="48"/>
                  </a:cubicBezTo>
                  <a:cubicBezTo>
                    <a:pt x="41" y="50"/>
                    <a:pt x="40" y="54"/>
                    <a:pt x="40" y="58"/>
                  </a:cubicBezTo>
                  <a:cubicBezTo>
                    <a:pt x="40" y="62"/>
                    <a:pt x="42" y="65"/>
                    <a:pt x="45" y="68"/>
                  </a:cubicBezTo>
                  <a:cubicBezTo>
                    <a:pt x="46" y="70"/>
                    <a:pt x="49" y="72"/>
                    <a:pt x="51" y="74"/>
                  </a:cubicBezTo>
                  <a:cubicBezTo>
                    <a:pt x="52" y="76"/>
                    <a:pt x="54" y="78"/>
                    <a:pt x="54" y="78"/>
                  </a:cubicBezTo>
                  <a:cubicBezTo>
                    <a:pt x="54" y="78"/>
                    <a:pt x="55" y="76"/>
                    <a:pt x="57" y="75"/>
                  </a:cubicBezTo>
                  <a:cubicBezTo>
                    <a:pt x="59" y="73"/>
                    <a:pt x="61" y="70"/>
                    <a:pt x="63" y="68"/>
                  </a:cubicBezTo>
                  <a:cubicBezTo>
                    <a:pt x="65" y="66"/>
                    <a:pt x="67" y="64"/>
                    <a:pt x="68" y="61"/>
                  </a:cubicBezTo>
                  <a:cubicBezTo>
                    <a:pt x="68" y="60"/>
                    <a:pt x="68" y="59"/>
                    <a:pt x="68" y="58"/>
                  </a:cubicBezTo>
                  <a:cubicBezTo>
                    <a:pt x="68" y="57"/>
                    <a:pt x="68" y="56"/>
                    <a:pt x="68" y="55"/>
                  </a:cubicBezTo>
                  <a:cubicBezTo>
                    <a:pt x="67" y="53"/>
                    <a:pt x="67" y="52"/>
                    <a:pt x="66" y="51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0" y="64"/>
                    <a:pt x="48" y="61"/>
                    <a:pt x="48" y="57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52" y="51"/>
                    <a:pt x="54" y="51"/>
                  </a:cubicBezTo>
                  <a:cubicBezTo>
                    <a:pt x="58" y="51"/>
                    <a:pt x="60" y="54"/>
                    <a:pt x="60" y="57"/>
                  </a:cubicBezTo>
                  <a:cubicBezTo>
                    <a:pt x="60" y="61"/>
                    <a:pt x="58" y="64"/>
                    <a:pt x="54" y="64"/>
                  </a:cubicBezTo>
                  <a:close/>
                  <a:moveTo>
                    <a:pt x="186" y="93"/>
                  </a:moveTo>
                  <a:cubicBezTo>
                    <a:pt x="190" y="89"/>
                    <a:pt x="191" y="86"/>
                    <a:pt x="191" y="82"/>
                  </a:cubicBezTo>
                  <a:cubicBezTo>
                    <a:pt x="191" y="74"/>
                    <a:pt x="185" y="68"/>
                    <a:pt x="177" y="68"/>
                  </a:cubicBezTo>
                  <a:cubicBezTo>
                    <a:pt x="169" y="68"/>
                    <a:pt x="163" y="74"/>
                    <a:pt x="163" y="82"/>
                  </a:cubicBezTo>
                  <a:cubicBezTo>
                    <a:pt x="163" y="86"/>
                    <a:pt x="165" y="90"/>
                    <a:pt x="168" y="93"/>
                  </a:cubicBezTo>
                  <a:cubicBezTo>
                    <a:pt x="170" y="94"/>
                    <a:pt x="173" y="97"/>
                    <a:pt x="175" y="99"/>
                  </a:cubicBezTo>
                  <a:cubicBezTo>
                    <a:pt x="176" y="101"/>
                    <a:pt x="177" y="102"/>
                    <a:pt x="177" y="102"/>
                  </a:cubicBezTo>
                  <a:cubicBezTo>
                    <a:pt x="177" y="102"/>
                    <a:pt x="178" y="101"/>
                    <a:pt x="180" y="99"/>
                  </a:cubicBezTo>
                  <a:cubicBezTo>
                    <a:pt x="182" y="97"/>
                    <a:pt x="184" y="95"/>
                    <a:pt x="186" y="93"/>
                  </a:cubicBezTo>
                  <a:close/>
                  <a:moveTo>
                    <a:pt x="177" y="88"/>
                  </a:moveTo>
                  <a:cubicBezTo>
                    <a:pt x="174" y="88"/>
                    <a:pt x="171" y="85"/>
                    <a:pt x="171" y="82"/>
                  </a:cubicBezTo>
                  <a:cubicBezTo>
                    <a:pt x="171" y="78"/>
                    <a:pt x="174" y="75"/>
                    <a:pt x="177" y="75"/>
                  </a:cubicBezTo>
                  <a:cubicBezTo>
                    <a:pt x="181" y="75"/>
                    <a:pt x="184" y="78"/>
                    <a:pt x="184" y="82"/>
                  </a:cubicBezTo>
                  <a:cubicBezTo>
                    <a:pt x="184" y="85"/>
                    <a:pt x="181" y="88"/>
                    <a:pt x="177" y="88"/>
                  </a:cubicBez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5"/>
            <p:cNvSpPr>
              <a:spLocks noEditPoints="1"/>
            </p:cNvSpPr>
            <p:nvPr/>
          </p:nvSpPr>
          <p:spPr bwMode="auto">
            <a:xfrm>
              <a:off x="5224611" y="4090303"/>
              <a:ext cx="655509" cy="645953"/>
            </a:xfrm>
            <a:custGeom>
              <a:avLst/>
              <a:gdLst>
                <a:gd name="T0" fmla="*/ 112 w 200"/>
                <a:gd name="T1" fmla="*/ 124 h 197"/>
                <a:gd name="T2" fmla="*/ 117 w 200"/>
                <a:gd name="T3" fmla="*/ 116 h 197"/>
                <a:gd name="T4" fmla="*/ 126 w 200"/>
                <a:gd name="T5" fmla="*/ 91 h 197"/>
                <a:gd name="T6" fmla="*/ 112 w 200"/>
                <a:gd name="T7" fmla="*/ 80 h 197"/>
                <a:gd name="T8" fmla="*/ 119 w 200"/>
                <a:gd name="T9" fmla="*/ 75 h 197"/>
                <a:gd name="T10" fmla="*/ 120 w 200"/>
                <a:gd name="T11" fmla="*/ 122 h 197"/>
                <a:gd name="T12" fmla="*/ 198 w 200"/>
                <a:gd name="T13" fmla="*/ 113 h 197"/>
                <a:gd name="T14" fmla="*/ 182 w 200"/>
                <a:gd name="T15" fmla="*/ 81 h 197"/>
                <a:gd name="T16" fmla="*/ 172 w 200"/>
                <a:gd name="T17" fmla="*/ 57 h 197"/>
                <a:gd name="T18" fmla="*/ 158 w 200"/>
                <a:gd name="T19" fmla="*/ 24 h 197"/>
                <a:gd name="T20" fmla="*/ 136 w 200"/>
                <a:gd name="T21" fmla="*/ 44 h 197"/>
                <a:gd name="T22" fmla="*/ 133 w 200"/>
                <a:gd name="T23" fmla="*/ 14 h 197"/>
                <a:gd name="T24" fmla="*/ 112 w 200"/>
                <a:gd name="T25" fmla="*/ 55 h 197"/>
                <a:gd name="T26" fmla="*/ 126 w 200"/>
                <a:gd name="T27" fmla="*/ 138 h 197"/>
                <a:gd name="T28" fmla="*/ 112 w 200"/>
                <a:gd name="T29" fmla="*/ 186 h 197"/>
                <a:gd name="T30" fmla="*/ 128 w 200"/>
                <a:gd name="T31" fmla="*/ 168 h 197"/>
                <a:gd name="T32" fmla="*/ 152 w 200"/>
                <a:gd name="T33" fmla="*/ 158 h 197"/>
                <a:gd name="T34" fmla="*/ 190 w 200"/>
                <a:gd name="T35" fmla="*/ 139 h 197"/>
                <a:gd name="T36" fmla="*/ 167 w 200"/>
                <a:gd name="T37" fmla="*/ 116 h 197"/>
                <a:gd name="T38" fmla="*/ 96 w 200"/>
                <a:gd name="T39" fmla="*/ 0 h 197"/>
                <a:gd name="T40" fmla="*/ 103 w 200"/>
                <a:gd name="T41" fmla="*/ 197 h 197"/>
                <a:gd name="T42" fmla="*/ 13 w 200"/>
                <a:gd name="T43" fmla="*/ 137 h 197"/>
                <a:gd name="T44" fmla="*/ 96 w 200"/>
                <a:gd name="T45" fmla="*/ 0 h 197"/>
                <a:gd name="T46" fmla="*/ 58 w 200"/>
                <a:gd name="T47" fmla="*/ 47 h 197"/>
                <a:gd name="T48" fmla="*/ 38 w 200"/>
                <a:gd name="T49" fmla="*/ 32 h 197"/>
                <a:gd name="T50" fmla="*/ 45 w 200"/>
                <a:gd name="T51" fmla="*/ 96 h 197"/>
                <a:gd name="T52" fmla="*/ 34 w 200"/>
                <a:gd name="T53" fmla="*/ 36 h 197"/>
                <a:gd name="T54" fmla="*/ 34 w 200"/>
                <a:gd name="T55" fmla="*/ 160 h 197"/>
                <a:gd name="T56" fmla="*/ 45 w 200"/>
                <a:gd name="T57" fmla="*/ 102 h 197"/>
                <a:gd name="T58" fmla="*/ 10 w 200"/>
                <a:gd name="T59" fmla="*/ 102 h 197"/>
                <a:gd name="T60" fmla="*/ 92 w 200"/>
                <a:gd name="T61" fmla="*/ 190 h 197"/>
                <a:gd name="T62" fmla="*/ 58 w 200"/>
                <a:gd name="T63" fmla="*/ 150 h 197"/>
                <a:gd name="T64" fmla="*/ 92 w 200"/>
                <a:gd name="T65" fmla="*/ 190 h 197"/>
                <a:gd name="T66" fmla="*/ 63 w 200"/>
                <a:gd name="T67" fmla="*/ 147 h 197"/>
                <a:gd name="T68" fmla="*/ 99 w 200"/>
                <a:gd name="T69" fmla="*/ 188 h 197"/>
                <a:gd name="T70" fmla="*/ 99 w 200"/>
                <a:gd name="T71" fmla="*/ 133 h 197"/>
                <a:gd name="T72" fmla="*/ 52 w 200"/>
                <a:gd name="T73" fmla="*/ 102 h 197"/>
                <a:gd name="T74" fmla="*/ 60 w 200"/>
                <a:gd name="T75" fmla="*/ 142 h 197"/>
                <a:gd name="T76" fmla="*/ 99 w 200"/>
                <a:gd name="T77" fmla="*/ 64 h 197"/>
                <a:gd name="T78" fmla="*/ 51 w 200"/>
                <a:gd name="T79" fmla="*/ 96 h 197"/>
                <a:gd name="T80" fmla="*/ 98 w 200"/>
                <a:gd name="T81" fmla="*/ 96 h 197"/>
                <a:gd name="T82" fmla="*/ 98 w 200"/>
                <a:gd name="T83" fmla="*/ 10 h 197"/>
                <a:gd name="T84" fmla="*/ 98 w 200"/>
                <a:gd name="T85" fmla="*/ 5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97">
                  <a:moveTo>
                    <a:pt x="120" y="122"/>
                  </a:moveTo>
                  <a:cubicBezTo>
                    <a:pt x="117" y="123"/>
                    <a:pt x="115" y="124"/>
                    <a:pt x="112" y="124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4" y="117"/>
                    <a:pt x="115" y="116"/>
                    <a:pt x="117" y="116"/>
                  </a:cubicBezTo>
                  <a:cubicBezTo>
                    <a:pt x="121" y="114"/>
                    <a:pt x="125" y="110"/>
                    <a:pt x="127" y="105"/>
                  </a:cubicBezTo>
                  <a:cubicBezTo>
                    <a:pt x="129" y="101"/>
                    <a:pt x="128" y="96"/>
                    <a:pt x="126" y="91"/>
                  </a:cubicBezTo>
                  <a:cubicBezTo>
                    <a:pt x="124" y="86"/>
                    <a:pt x="121" y="83"/>
                    <a:pt x="116" y="81"/>
                  </a:cubicBezTo>
                  <a:cubicBezTo>
                    <a:pt x="115" y="81"/>
                    <a:pt x="113" y="80"/>
                    <a:pt x="112" y="80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3"/>
                    <a:pt x="117" y="74"/>
                    <a:pt x="119" y="75"/>
                  </a:cubicBezTo>
                  <a:cubicBezTo>
                    <a:pt x="125" y="77"/>
                    <a:pt x="130" y="82"/>
                    <a:pt x="133" y="88"/>
                  </a:cubicBezTo>
                  <a:cubicBezTo>
                    <a:pt x="139" y="101"/>
                    <a:pt x="133" y="117"/>
                    <a:pt x="120" y="122"/>
                  </a:cubicBezTo>
                  <a:close/>
                  <a:moveTo>
                    <a:pt x="183" y="108"/>
                  </a:moveTo>
                  <a:cubicBezTo>
                    <a:pt x="198" y="113"/>
                    <a:pt x="198" y="113"/>
                    <a:pt x="198" y="113"/>
                  </a:cubicBezTo>
                  <a:cubicBezTo>
                    <a:pt x="200" y="101"/>
                    <a:pt x="200" y="88"/>
                    <a:pt x="196" y="75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72" y="86"/>
                    <a:pt x="168" y="81"/>
                    <a:pt x="165" y="74"/>
                  </a:cubicBezTo>
                  <a:cubicBezTo>
                    <a:pt x="162" y="68"/>
                    <a:pt x="162" y="61"/>
                    <a:pt x="172" y="57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78" y="40"/>
                    <a:pt x="168" y="31"/>
                    <a:pt x="158" y="24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49" y="47"/>
                    <a:pt x="143" y="47"/>
                    <a:pt x="136" y="44"/>
                  </a:cubicBezTo>
                  <a:cubicBezTo>
                    <a:pt x="129" y="41"/>
                    <a:pt x="124" y="37"/>
                    <a:pt x="128" y="27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26" y="12"/>
                    <a:pt x="119" y="11"/>
                    <a:pt x="112" y="11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28" y="56"/>
                    <a:pt x="142" y="66"/>
                    <a:pt x="149" y="81"/>
                  </a:cubicBezTo>
                  <a:cubicBezTo>
                    <a:pt x="158" y="103"/>
                    <a:pt x="148" y="129"/>
                    <a:pt x="126" y="138"/>
                  </a:cubicBezTo>
                  <a:cubicBezTo>
                    <a:pt x="122" y="140"/>
                    <a:pt x="117" y="142"/>
                    <a:pt x="112" y="142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9" y="186"/>
                    <a:pt x="127" y="185"/>
                    <a:pt x="134" y="183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3" y="158"/>
                    <a:pt x="128" y="154"/>
                    <a:pt x="135" y="151"/>
                  </a:cubicBezTo>
                  <a:cubicBezTo>
                    <a:pt x="142" y="148"/>
                    <a:pt x="148" y="147"/>
                    <a:pt x="152" y="158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72" y="164"/>
                    <a:pt x="183" y="152"/>
                    <a:pt x="190" y="139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64" y="130"/>
                    <a:pt x="164" y="123"/>
                    <a:pt x="167" y="116"/>
                  </a:cubicBezTo>
                  <a:cubicBezTo>
                    <a:pt x="169" y="109"/>
                    <a:pt x="173" y="104"/>
                    <a:pt x="183" y="108"/>
                  </a:cubicBezTo>
                  <a:close/>
                  <a:moveTo>
                    <a:pt x="96" y="0"/>
                  </a:moveTo>
                  <a:cubicBezTo>
                    <a:pt x="98" y="0"/>
                    <a:pt x="100" y="0"/>
                    <a:pt x="103" y="0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2" y="197"/>
                    <a:pt x="102" y="197"/>
                    <a:pt x="101" y="197"/>
                  </a:cubicBezTo>
                  <a:cubicBezTo>
                    <a:pt x="63" y="197"/>
                    <a:pt x="27" y="171"/>
                    <a:pt x="13" y="137"/>
                  </a:cubicBezTo>
                  <a:cubicBezTo>
                    <a:pt x="0" y="110"/>
                    <a:pt x="3" y="73"/>
                    <a:pt x="19" y="48"/>
                  </a:cubicBezTo>
                  <a:cubicBezTo>
                    <a:pt x="35" y="20"/>
                    <a:pt x="65" y="2"/>
                    <a:pt x="96" y="0"/>
                  </a:cubicBezTo>
                  <a:close/>
                  <a:moveTo>
                    <a:pt x="38" y="32"/>
                  </a:moveTo>
                  <a:cubicBezTo>
                    <a:pt x="44" y="38"/>
                    <a:pt x="51" y="43"/>
                    <a:pt x="58" y="47"/>
                  </a:cubicBezTo>
                  <a:cubicBezTo>
                    <a:pt x="66" y="32"/>
                    <a:pt x="79" y="16"/>
                    <a:pt x="94" y="6"/>
                  </a:cubicBezTo>
                  <a:cubicBezTo>
                    <a:pt x="73" y="8"/>
                    <a:pt x="54" y="17"/>
                    <a:pt x="38" y="32"/>
                  </a:cubicBezTo>
                  <a:close/>
                  <a:moveTo>
                    <a:pt x="10" y="96"/>
                  </a:moveTo>
                  <a:cubicBezTo>
                    <a:pt x="45" y="96"/>
                    <a:pt x="45" y="96"/>
                    <a:pt x="45" y="96"/>
                  </a:cubicBezTo>
                  <a:cubicBezTo>
                    <a:pt x="46" y="80"/>
                    <a:pt x="49" y="66"/>
                    <a:pt x="55" y="52"/>
                  </a:cubicBezTo>
                  <a:cubicBezTo>
                    <a:pt x="48" y="48"/>
                    <a:pt x="41" y="43"/>
                    <a:pt x="34" y="36"/>
                  </a:cubicBezTo>
                  <a:cubicBezTo>
                    <a:pt x="19" y="53"/>
                    <a:pt x="11" y="73"/>
                    <a:pt x="10" y="96"/>
                  </a:cubicBezTo>
                  <a:close/>
                  <a:moveTo>
                    <a:pt x="34" y="160"/>
                  </a:moveTo>
                  <a:cubicBezTo>
                    <a:pt x="41" y="154"/>
                    <a:pt x="48" y="149"/>
                    <a:pt x="55" y="145"/>
                  </a:cubicBezTo>
                  <a:cubicBezTo>
                    <a:pt x="49" y="132"/>
                    <a:pt x="45" y="116"/>
                    <a:pt x="45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1" y="102"/>
                    <a:pt x="11" y="102"/>
                    <a:pt x="10" y="102"/>
                  </a:cubicBezTo>
                  <a:cubicBezTo>
                    <a:pt x="11" y="124"/>
                    <a:pt x="19" y="144"/>
                    <a:pt x="34" y="160"/>
                  </a:cubicBezTo>
                  <a:close/>
                  <a:moveTo>
                    <a:pt x="92" y="190"/>
                  </a:moveTo>
                  <a:cubicBezTo>
                    <a:pt x="80" y="182"/>
                    <a:pt x="70" y="170"/>
                    <a:pt x="62" y="158"/>
                  </a:cubicBezTo>
                  <a:cubicBezTo>
                    <a:pt x="61" y="156"/>
                    <a:pt x="59" y="153"/>
                    <a:pt x="58" y="150"/>
                  </a:cubicBezTo>
                  <a:cubicBezTo>
                    <a:pt x="51" y="154"/>
                    <a:pt x="44" y="159"/>
                    <a:pt x="38" y="165"/>
                  </a:cubicBezTo>
                  <a:cubicBezTo>
                    <a:pt x="53" y="179"/>
                    <a:pt x="72" y="188"/>
                    <a:pt x="92" y="190"/>
                  </a:cubicBezTo>
                  <a:close/>
                  <a:moveTo>
                    <a:pt x="99" y="138"/>
                  </a:moveTo>
                  <a:cubicBezTo>
                    <a:pt x="87" y="139"/>
                    <a:pt x="74" y="142"/>
                    <a:pt x="63" y="147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71" y="163"/>
                    <a:pt x="84" y="178"/>
                    <a:pt x="99" y="188"/>
                  </a:cubicBezTo>
                  <a:lnTo>
                    <a:pt x="99" y="138"/>
                  </a:lnTo>
                  <a:close/>
                  <a:moveTo>
                    <a:pt x="99" y="133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16"/>
                    <a:pt x="55" y="130"/>
                    <a:pt x="60" y="142"/>
                  </a:cubicBezTo>
                  <a:cubicBezTo>
                    <a:pt x="72" y="137"/>
                    <a:pt x="85" y="133"/>
                    <a:pt x="99" y="133"/>
                  </a:cubicBezTo>
                  <a:close/>
                  <a:moveTo>
                    <a:pt x="99" y="64"/>
                  </a:moveTo>
                  <a:cubicBezTo>
                    <a:pt x="85" y="64"/>
                    <a:pt x="72" y="60"/>
                    <a:pt x="61" y="55"/>
                  </a:cubicBezTo>
                  <a:cubicBezTo>
                    <a:pt x="55" y="67"/>
                    <a:pt x="51" y="81"/>
                    <a:pt x="51" y="96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9" y="64"/>
                    <a:pt x="99" y="64"/>
                    <a:pt x="99" y="64"/>
                  </a:cubicBezTo>
                  <a:close/>
                  <a:moveTo>
                    <a:pt x="98" y="10"/>
                  </a:moveTo>
                  <a:cubicBezTo>
                    <a:pt x="84" y="20"/>
                    <a:pt x="71" y="35"/>
                    <a:pt x="63" y="49"/>
                  </a:cubicBezTo>
                  <a:cubicBezTo>
                    <a:pt x="74" y="55"/>
                    <a:pt x="86" y="58"/>
                    <a:pt x="98" y="58"/>
                  </a:cubicBezTo>
                  <a:lnTo>
                    <a:pt x="98" y="10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7925564" y="3846328"/>
              <a:ext cx="634485" cy="651687"/>
            </a:xfrm>
            <a:custGeom>
              <a:avLst/>
              <a:gdLst>
                <a:gd name="T0" fmla="*/ 10 w 194"/>
                <a:gd name="T1" fmla="*/ 143 h 199"/>
                <a:gd name="T2" fmla="*/ 186 w 194"/>
                <a:gd name="T3" fmla="*/ 139 h 199"/>
                <a:gd name="T4" fmla="*/ 1 w 194"/>
                <a:gd name="T5" fmla="*/ 98 h 199"/>
                <a:gd name="T6" fmla="*/ 6 w 194"/>
                <a:gd name="T7" fmla="*/ 104 h 199"/>
                <a:gd name="T8" fmla="*/ 43 w 194"/>
                <a:gd name="T9" fmla="*/ 104 h 199"/>
                <a:gd name="T10" fmla="*/ 29 w 194"/>
                <a:gd name="T11" fmla="*/ 162 h 199"/>
                <a:gd name="T12" fmla="*/ 54 w 194"/>
                <a:gd name="T13" fmla="*/ 150 h 199"/>
                <a:gd name="T14" fmla="*/ 33 w 194"/>
                <a:gd name="T15" fmla="*/ 166 h 199"/>
                <a:gd name="T16" fmla="*/ 60 w 194"/>
                <a:gd name="T17" fmla="*/ 148 h 199"/>
                <a:gd name="T18" fmla="*/ 95 w 194"/>
                <a:gd name="T19" fmla="*/ 189 h 199"/>
                <a:gd name="T20" fmla="*/ 94 w 194"/>
                <a:gd name="T21" fmla="*/ 134 h 199"/>
                <a:gd name="T22" fmla="*/ 49 w 194"/>
                <a:gd name="T23" fmla="*/ 106 h 199"/>
                <a:gd name="T24" fmla="*/ 86 w 194"/>
                <a:gd name="T25" fmla="*/ 104 h 199"/>
                <a:gd name="T26" fmla="*/ 96 w 194"/>
                <a:gd name="T27" fmla="*/ 134 h 199"/>
                <a:gd name="T28" fmla="*/ 147 w 194"/>
                <a:gd name="T29" fmla="*/ 104 h 199"/>
                <a:gd name="T30" fmla="*/ 139 w 194"/>
                <a:gd name="T31" fmla="*/ 144 h 199"/>
                <a:gd name="T32" fmla="*/ 101 w 194"/>
                <a:gd name="T33" fmla="*/ 104 h 199"/>
                <a:gd name="T34" fmla="*/ 136 w 194"/>
                <a:gd name="T35" fmla="*/ 149 h 199"/>
                <a:gd name="T36" fmla="*/ 101 w 194"/>
                <a:gd name="T37" fmla="*/ 189 h 199"/>
                <a:gd name="T38" fmla="*/ 108 w 194"/>
                <a:gd name="T39" fmla="*/ 191 h 199"/>
                <a:gd name="T40" fmla="*/ 141 w 194"/>
                <a:gd name="T41" fmla="*/ 152 h 199"/>
                <a:gd name="T42" fmla="*/ 108 w 194"/>
                <a:gd name="T43" fmla="*/ 191 h 199"/>
                <a:gd name="T44" fmla="*/ 144 w 194"/>
                <a:gd name="T45" fmla="*/ 146 h 199"/>
                <a:gd name="T46" fmla="*/ 187 w 194"/>
                <a:gd name="T47" fmla="*/ 104 h 199"/>
                <a:gd name="T48" fmla="*/ 164 w 194"/>
                <a:gd name="T49" fmla="*/ 162 h 199"/>
                <a:gd name="T50" fmla="*/ 25 w 194"/>
                <a:gd name="T51" fmla="*/ 78 h 199"/>
                <a:gd name="T52" fmla="*/ 67 w 194"/>
                <a:gd name="T53" fmla="*/ 29 h 199"/>
                <a:gd name="T54" fmla="*/ 109 w 194"/>
                <a:gd name="T55" fmla="*/ 73 h 199"/>
                <a:gd name="T56" fmla="*/ 137 w 194"/>
                <a:gd name="T57" fmla="*/ 21 h 199"/>
                <a:gd name="T58" fmla="*/ 163 w 194"/>
                <a:gd name="T59" fmla="*/ 2 h 199"/>
                <a:gd name="T60" fmla="*/ 166 w 194"/>
                <a:gd name="T61" fmla="*/ 35 h 199"/>
                <a:gd name="T62" fmla="*/ 153 w 194"/>
                <a:gd name="T63" fmla="*/ 32 h 199"/>
                <a:gd name="T64" fmla="*/ 109 w 194"/>
                <a:gd name="T65" fmla="*/ 89 h 199"/>
                <a:gd name="T66" fmla="*/ 104 w 194"/>
                <a:gd name="T67" fmla="*/ 87 h 199"/>
                <a:gd name="T68" fmla="*/ 34 w 194"/>
                <a:gd name="T69" fmla="*/ 8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199">
                  <a:moveTo>
                    <a:pt x="1" y="98"/>
                  </a:moveTo>
                  <a:cubicBezTo>
                    <a:pt x="0" y="114"/>
                    <a:pt x="3" y="130"/>
                    <a:pt x="10" y="143"/>
                  </a:cubicBezTo>
                  <a:cubicBezTo>
                    <a:pt x="25" y="176"/>
                    <a:pt x="62" y="199"/>
                    <a:pt x="99" y="198"/>
                  </a:cubicBezTo>
                  <a:cubicBezTo>
                    <a:pt x="136" y="198"/>
                    <a:pt x="171" y="173"/>
                    <a:pt x="186" y="139"/>
                  </a:cubicBezTo>
                  <a:cubicBezTo>
                    <a:pt x="191" y="127"/>
                    <a:pt x="194" y="112"/>
                    <a:pt x="193" y="98"/>
                  </a:cubicBezTo>
                  <a:lnTo>
                    <a:pt x="1" y="98"/>
                  </a:lnTo>
                  <a:close/>
                  <a:moveTo>
                    <a:pt x="29" y="162"/>
                  </a:moveTo>
                  <a:cubicBezTo>
                    <a:pt x="15" y="145"/>
                    <a:pt x="7" y="126"/>
                    <a:pt x="6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4" y="119"/>
                    <a:pt x="47" y="132"/>
                    <a:pt x="52" y="145"/>
                  </a:cubicBezTo>
                  <a:cubicBezTo>
                    <a:pt x="44" y="149"/>
                    <a:pt x="36" y="155"/>
                    <a:pt x="29" y="162"/>
                  </a:cubicBezTo>
                  <a:close/>
                  <a:moveTo>
                    <a:pt x="33" y="166"/>
                  </a:moveTo>
                  <a:cubicBezTo>
                    <a:pt x="39" y="159"/>
                    <a:pt x="47" y="154"/>
                    <a:pt x="54" y="150"/>
                  </a:cubicBezTo>
                  <a:cubicBezTo>
                    <a:pt x="62" y="166"/>
                    <a:pt x="74" y="181"/>
                    <a:pt x="89" y="192"/>
                  </a:cubicBezTo>
                  <a:cubicBezTo>
                    <a:pt x="67" y="190"/>
                    <a:pt x="48" y="181"/>
                    <a:pt x="33" y="166"/>
                  </a:cubicBezTo>
                  <a:close/>
                  <a:moveTo>
                    <a:pt x="95" y="189"/>
                  </a:moveTo>
                  <a:cubicBezTo>
                    <a:pt x="80" y="179"/>
                    <a:pt x="67" y="164"/>
                    <a:pt x="60" y="148"/>
                  </a:cubicBezTo>
                  <a:cubicBezTo>
                    <a:pt x="71" y="143"/>
                    <a:pt x="82" y="140"/>
                    <a:pt x="95" y="140"/>
                  </a:cubicBezTo>
                  <a:lnTo>
                    <a:pt x="95" y="189"/>
                  </a:lnTo>
                  <a:close/>
                  <a:moveTo>
                    <a:pt x="96" y="134"/>
                  </a:moveTo>
                  <a:cubicBezTo>
                    <a:pt x="95" y="134"/>
                    <a:pt x="94" y="134"/>
                    <a:pt x="94" y="134"/>
                  </a:cubicBezTo>
                  <a:cubicBezTo>
                    <a:pt x="81" y="135"/>
                    <a:pt x="69" y="138"/>
                    <a:pt x="57" y="143"/>
                  </a:cubicBezTo>
                  <a:cubicBezTo>
                    <a:pt x="53" y="131"/>
                    <a:pt x="50" y="118"/>
                    <a:pt x="49" y="106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96" y="104"/>
                    <a:pt x="96" y="104"/>
                  </a:cubicBezTo>
                  <a:lnTo>
                    <a:pt x="96" y="134"/>
                  </a:lnTo>
                  <a:close/>
                  <a:moveTo>
                    <a:pt x="101" y="104"/>
                  </a:move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8"/>
                    <a:pt x="144" y="131"/>
                    <a:pt x="139" y="144"/>
                  </a:cubicBezTo>
                  <a:cubicBezTo>
                    <a:pt x="127" y="138"/>
                    <a:pt x="115" y="135"/>
                    <a:pt x="101" y="134"/>
                  </a:cubicBezTo>
                  <a:lnTo>
                    <a:pt x="101" y="104"/>
                  </a:lnTo>
                  <a:close/>
                  <a:moveTo>
                    <a:pt x="101" y="140"/>
                  </a:moveTo>
                  <a:cubicBezTo>
                    <a:pt x="113" y="141"/>
                    <a:pt x="125" y="143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29" y="165"/>
                    <a:pt x="116" y="179"/>
                    <a:pt x="101" y="189"/>
                  </a:cubicBezTo>
                  <a:lnTo>
                    <a:pt x="101" y="140"/>
                  </a:lnTo>
                  <a:close/>
                  <a:moveTo>
                    <a:pt x="108" y="191"/>
                  </a:moveTo>
                  <a:cubicBezTo>
                    <a:pt x="119" y="183"/>
                    <a:pt x="129" y="172"/>
                    <a:pt x="137" y="160"/>
                  </a:cubicBezTo>
                  <a:cubicBezTo>
                    <a:pt x="138" y="157"/>
                    <a:pt x="140" y="154"/>
                    <a:pt x="141" y="152"/>
                  </a:cubicBezTo>
                  <a:cubicBezTo>
                    <a:pt x="148" y="155"/>
                    <a:pt x="154" y="160"/>
                    <a:pt x="160" y="166"/>
                  </a:cubicBezTo>
                  <a:cubicBezTo>
                    <a:pt x="146" y="180"/>
                    <a:pt x="128" y="189"/>
                    <a:pt x="108" y="191"/>
                  </a:cubicBezTo>
                  <a:close/>
                  <a:moveTo>
                    <a:pt x="164" y="162"/>
                  </a:moveTo>
                  <a:cubicBezTo>
                    <a:pt x="158" y="155"/>
                    <a:pt x="151" y="151"/>
                    <a:pt x="144" y="146"/>
                  </a:cubicBezTo>
                  <a:cubicBezTo>
                    <a:pt x="150" y="133"/>
                    <a:pt x="153" y="118"/>
                    <a:pt x="154" y="104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7" y="104"/>
                    <a:pt x="188" y="104"/>
                    <a:pt x="188" y="104"/>
                  </a:cubicBezTo>
                  <a:cubicBezTo>
                    <a:pt x="187" y="125"/>
                    <a:pt x="179" y="145"/>
                    <a:pt x="164" y="162"/>
                  </a:cubicBezTo>
                  <a:close/>
                  <a:moveTo>
                    <a:pt x="34" y="86"/>
                  </a:moveTo>
                  <a:cubicBezTo>
                    <a:pt x="25" y="78"/>
                    <a:pt x="25" y="78"/>
                    <a:pt x="25" y="78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0"/>
                    <a:pt x="66" y="29"/>
                    <a:pt x="67" y="29"/>
                  </a:cubicBezTo>
                  <a:cubicBezTo>
                    <a:pt x="69" y="29"/>
                    <a:pt x="71" y="30"/>
                    <a:pt x="72" y="31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4" y="19"/>
                    <a:pt x="134" y="16"/>
                    <a:pt x="137" y="14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7" y="0"/>
                    <a:pt x="169" y="2"/>
                    <a:pt x="169" y="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8"/>
                    <a:pt x="163" y="39"/>
                    <a:pt x="161" y="37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3" y="88"/>
                    <a:pt x="111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7" y="89"/>
                    <a:pt x="106" y="88"/>
                    <a:pt x="104" y="87"/>
                  </a:cubicBezTo>
                  <a:cubicBezTo>
                    <a:pt x="68" y="44"/>
                    <a:pt x="68" y="44"/>
                    <a:pt x="68" y="44"/>
                  </a:cubicBezTo>
                  <a:lnTo>
                    <a:pt x="34" y="86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2" name="Text Placeholder 2"/>
          <p:cNvSpPr txBox="1"/>
          <p:nvPr/>
        </p:nvSpPr>
        <p:spPr>
          <a:xfrm>
            <a:off x="590687" y="2240394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478288" y="1863849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2067931" y="4778595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1955532" y="4402050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8026217" y="2240394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913818" y="1863849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7224370" y="5169564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6"/>
          <p:cNvSpPr txBox="1"/>
          <p:nvPr/>
        </p:nvSpPr>
        <p:spPr>
          <a:xfrm>
            <a:off x="7111971" y="4793019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702637">
            <a:off x="5375634" y="1718553"/>
            <a:ext cx="1905196" cy="1905198"/>
          </a:xfrm>
          <a:prstGeom prst="rect">
            <a:avLst/>
          </a:prstGeom>
          <a:solidFill>
            <a:schemeClr val="bg1"/>
          </a:solidFill>
          <a:ln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686970">
            <a:off x="4885174" y="1711506"/>
            <a:ext cx="1905196" cy="1905198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00" dirty="0"/>
          </a:p>
        </p:txBody>
      </p:sp>
      <p:sp>
        <p:nvSpPr>
          <p:cNvPr id="9" name="文本框 4"/>
          <p:cNvSpPr txBox="1"/>
          <p:nvPr/>
        </p:nvSpPr>
        <p:spPr>
          <a:xfrm>
            <a:off x="5220189" y="2077310"/>
            <a:ext cx="1236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4490603" y="4201637"/>
            <a:ext cx="375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年终工作不足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479182" y="1605964"/>
            <a:ext cx="3264036" cy="3267510"/>
            <a:chOff x="4274900" y="1605963"/>
            <a:chExt cx="3642199" cy="3646075"/>
          </a:xfrm>
        </p:grpSpPr>
        <p:grpSp>
          <p:nvGrpSpPr>
            <p:cNvPr id="2" name="组合 1"/>
            <p:cNvGrpSpPr/>
            <p:nvPr/>
          </p:nvGrpSpPr>
          <p:grpSpPr>
            <a:xfrm>
              <a:off x="4360231" y="1605963"/>
              <a:ext cx="1671768" cy="1757097"/>
              <a:chOff x="4752827" y="2575792"/>
              <a:chExt cx="1306490" cy="1373176"/>
            </a:xfrm>
            <a:solidFill>
              <a:srgbClr val="D3381C"/>
            </a:solidFill>
          </p:grpSpPr>
          <p:sp>
            <p:nvSpPr>
              <p:cNvPr id="15" name="Freeform 8"/>
              <p:cNvSpPr/>
              <p:nvPr/>
            </p:nvSpPr>
            <p:spPr bwMode="auto">
              <a:xfrm>
                <a:off x="4752827" y="2575792"/>
                <a:ext cx="1306490" cy="1367113"/>
              </a:xfrm>
              <a:custGeom>
                <a:avLst/>
                <a:gdLst>
                  <a:gd name="T0" fmla="*/ 226 w 228"/>
                  <a:gd name="T1" fmla="*/ 180 h 239"/>
                  <a:gd name="T2" fmla="*/ 188 w 228"/>
                  <a:gd name="T3" fmla="*/ 177 h 239"/>
                  <a:gd name="T4" fmla="*/ 174 w 228"/>
                  <a:gd name="T5" fmla="*/ 159 h 239"/>
                  <a:gd name="T6" fmla="*/ 79 w 228"/>
                  <a:gd name="T7" fmla="*/ 69 h 239"/>
                  <a:gd name="T8" fmla="*/ 59 w 228"/>
                  <a:gd name="T9" fmla="*/ 89 h 239"/>
                  <a:gd name="T10" fmla="*/ 134 w 228"/>
                  <a:gd name="T11" fmla="*/ 181 h 239"/>
                  <a:gd name="T12" fmla="*/ 167 w 228"/>
                  <a:gd name="T13" fmla="*/ 239 h 239"/>
                  <a:gd name="T14" fmla="*/ 39 w 228"/>
                  <a:gd name="T15" fmla="*/ 173 h 239"/>
                  <a:gd name="T16" fmla="*/ 8 w 228"/>
                  <a:gd name="T17" fmla="*/ 35 h 239"/>
                  <a:gd name="T18" fmla="*/ 21 w 228"/>
                  <a:gd name="T19" fmla="*/ 19 h 239"/>
                  <a:gd name="T20" fmla="*/ 228 w 228"/>
                  <a:gd name="T21" fmla="*/ 172 h 239"/>
                  <a:gd name="T22" fmla="*/ 226 w 228"/>
                  <a:gd name="T23" fmla="*/ 18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8" h="239">
                    <a:moveTo>
                      <a:pt x="226" y="180"/>
                    </a:moveTo>
                    <a:cubicBezTo>
                      <a:pt x="213" y="179"/>
                      <a:pt x="200" y="180"/>
                      <a:pt x="188" y="177"/>
                    </a:cubicBezTo>
                    <a:cubicBezTo>
                      <a:pt x="182" y="175"/>
                      <a:pt x="176" y="166"/>
                      <a:pt x="174" y="159"/>
                    </a:cubicBezTo>
                    <a:cubicBezTo>
                      <a:pt x="165" y="107"/>
                      <a:pt x="131" y="75"/>
                      <a:pt x="79" y="69"/>
                    </a:cubicBezTo>
                    <a:cubicBezTo>
                      <a:pt x="63" y="67"/>
                      <a:pt x="58" y="72"/>
                      <a:pt x="59" y="89"/>
                    </a:cubicBezTo>
                    <a:cubicBezTo>
                      <a:pt x="62" y="135"/>
                      <a:pt x="89" y="169"/>
                      <a:pt x="134" y="181"/>
                    </a:cubicBezTo>
                    <a:cubicBezTo>
                      <a:pt x="169" y="191"/>
                      <a:pt x="173" y="198"/>
                      <a:pt x="167" y="239"/>
                    </a:cubicBezTo>
                    <a:cubicBezTo>
                      <a:pt x="114" y="237"/>
                      <a:pt x="71" y="216"/>
                      <a:pt x="39" y="173"/>
                    </a:cubicBezTo>
                    <a:cubicBezTo>
                      <a:pt x="8" y="132"/>
                      <a:pt x="0" y="85"/>
                      <a:pt x="8" y="35"/>
                    </a:cubicBezTo>
                    <a:cubicBezTo>
                      <a:pt x="9" y="29"/>
                      <a:pt x="16" y="20"/>
                      <a:pt x="21" y="19"/>
                    </a:cubicBezTo>
                    <a:cubicBezTo>
                      <a:pt x="130" y="0"/>
                      <a:pt x="221" y="70"/>
                      <a:pt x="228" y="172"/>
                    </a:cubicBezTo>
                    <a:cubicBezTo>
                      <a:pt x="228" y="173"/>
                      <a:pt x="227" y="175"/>
                      <a:pt x="226" y="180"/>
                    </a:cubicBezTo>
                    <a:close/>
                  </a:path>
                </a:pathLst>
              </a:cu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5801655" y="3679182"/>
                <a:ext cx="257661" cy="269786"/>
              </a:xfrm>
              <a:custGeom>
                <a:avLst/>
                <a:gdLst>
                  <a:gd name="T0" fmla="*/ 0 w 45"/>
                  <a:gd name="T1" fmla="*/ 0 h 47"/>
                  <a:gd name="T2" fmla="*/ 37 w 45"/>
                  <a:gd name="T3" fmla="*/ 2 h 47"/>
                  <a:gd name="T4" fmla="*/ 45 w 45"/>
                  <a:gd name="T5" fmla="*/ 8 h 47"/>
                  <a:gd name="T6" fmla="*/ 40 w 45"/>
                  <a:gd name="T7" fmla="*/ 19 h 47"/>
                  <a:gd name="T8" fmla="*/ 19 w 45"/>
                  <a:gd name="T9" fmla="*/ 40 h 47"/>
                  <a:gd name="T10" fmla="*/ 9 w 45"/>
                  <a:gd name="T11" fmla="*/ 46 h 47"/>
                  <a:gd name="T12" fmla="*/ 1 w 45"/>
                  <a:gd name="T13" fmla="*/ 37 h 47"/>
                  <a:gd name="T14" fmla="*/ 0 w 45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7">
                    <a:moveTo>
                      <a:pt x="0" y="0"/>
                    </a:moveTo>
                    <a:cubicBezTo>
                      <a:pt x="14" y="0"/>
                      <a:pt x="25" y="1"/>
                      <a:pt x="37" y="2"/>
                    </a:cubicBezTo>
                    <a:cubicBezTo>
                      <a:pt x="40" y="2"/>
                      <a:pt x="45" y="6"/>
                      <a:pt x="45" y="8"/>
                    </a:cubicBezTo>
                    <a:cubicBezTo>
                      <a:pt x="45" y="12"/>
                      <a:pt x="42" y="16"/>
                      <a:pt x="40" y="19"/>
                    </a:cubicBezTo>
                    <a:cubicBezTo>
                      <a:pt x="33" y="26"/>
                      <a:pt x="26" y="33"/>
                      <a:pt x="19" y="40"/>
                    </a:cubicBezTo>
                    <a:cubicBezTo>
                      <a:pt x="16" y="42"/>
                      <a:pt x="12" y="47"/>
                      <a:pt x="9" y="46"/>
                    </a:cubicBezTo>
                    <a:cubicBezTo>
                      <a:pt x="6" y="45"/>
                      <a:pt x="2" y="41"/>
                      <a:pt x="1" y="37"/>
                    </a:cubicBezTo>
                    <a:cubicBezTo>
                      <a:pt x="0" y="26"/>
                      <a:pt x="0" y="14"/>
                      <a:pt x="0" y="0"/>
                    </a:cubicBez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860938" y="3745706"/>
                <a:ext cx="45719" cy="86516"/>
              </a:xfrm>
              <a:custGeom>
                <a:avLst/>
                <a:gdLst/>
                <a:ahLst/>
                <a:cxnLst/>
                <a:rect l="l" t="t" r="r" b="b"/>
                <a:pathLst>
                  <a:path w="56257" h="160734">
                    <a:moveTo>
                      <a:pt x="44648" y="0"/>
                    </a:moveTo>
                    <a:lnTo>
                      <a:pt x="56257" y="0"/>
                    </a:lnTo>
                    <a:lnTo>
                      <a:pt x="56257" y="160734"/>
                    </a:lnTo>
                    <a:lnTo>
                      <a:pt x="41077" y="160734"/>
                    </a:lnTo>
                    <a:lnTo>
                      <a:pt x="41077" y="41076"/>
                    </a:lnTo>
                    <a:lnTo>
                      <a:pt x="0" y="41076"/>
                    </a:lnTo>
                    <a:lnTo>
                      <a:pt x="0" y="31254"/>
                    </a:lnTo>
                    <a:cubicBezTo>
                      <a:pt x="26789" y="31849"/>
                      <a:pt x="41672" y="21431"/>
                      <a:pt x="446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156123" y="1679662"/>
              <a:ext cx="1760976" cy="1691156"/>
              <a:chOff x="6156318" y="2633387"/>
              <a:chExt cx="1376208" cy="1321643"/>
            </a:xfrm>
            <a:solidFill>
              <a:srgbClr val="D3381C"/>
            </a:solidFill>
          </p:grpSpPr>
          <p:sp>
            <p:nvSpPr>
              <p:cNvPr id="12" name="Freeform 6"/>
              <p:cNvSpPr/>
              <p:nvPr/>
            </p:nvSpPr>
            <p:spPr bwMode="auto">
              <a:xfrm>
                <a:off x="6156318" y="2633387"/>
                <a:ext cx="1376208" cy="1321643"/>
              </a:xfrm>
              <a:custGeom>
                <a:avLst/>
                <a:gdLst>
                  <a:gd name="T0" fmla="*/ 167 w 240"/>
                  <a:gd name="T1" fmla="*/ 64 h 231"/>
                  <a:gd name="T2" fmla="*/ 58 w 240"/>
                  <a:gd name="T3" fmla="*/ 143 h 231"/>
                  <a:gd name="T4" fmla="*/ 23 w 240"/>
                  <a:gd name="T5" fmla="*/ 172 h 231"/>
                  <a:gd name="T6" fmla="*/ 0 w 240"/>
                  <a:gd name="T7" fmla="*/ 173 h 231"/>
                  <a:gd name="T8" fmla="*/ 35 w 240"/>
                  <a:gd name="T9" fmla="*/ 70 h 231"/>
                  <a:gd name="T10" fmla="*/ 205 w 240"/>
                  <a:gd name="T11" fmla="*/ 9 h 231"/>
                  <a:gd name="T12" fmla="*/ 222 w 240"/>
                  <a:gd name="T13" fmla="*/ 21 h 231"/>
                  <a:gd name="T14" fmla="*/ 66 w 240"/>
                  <a:gd name="T15" fmla="*/ 231 h 231"/>
                  <a:gd name="T16" fmla="*/ 59 w 240"/>
                  <a:gd name="T17" fmla="*/ 229 h 231"/>
                  <a:gd name="T18" fmla="*/ 63 w 240"/>
                  <a:gd name="T19" fmla="*/ 186 h 231"/>
                  <a:gd name="T20" fmla="*/ 82 w 240"/>
                  <a:gd name="T21" fmla="*/ 176 h 231"/>
                  <a:gd name="T22" fmla="*/ 167 w 240"/>
                  <a:gd name="T23" fmla="*/ 64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1">
                    <a:moveTo>
                      <a:pt x="167" y="64"/>
                    </a:moveTo>
                    <a:cubicBezTo>
                      <a:pt x="111" y="60"/>
                      <a:pt x="66" y="91"/>
                      <a:pt x="58" y="143"/>
                    </a:cubicBezTo>
                    <a:cubicBezTo>
                      <a:pt x="54" y="166"/>
                      <a:pt x="45" y="173"/>
                      <a:pt x="23" y="172"/>
                    </a:cubicBezTo>
                    <a:cubicBezTo>
                      <a:pt x="16" y="171"/>
                      <a:pt x="9" y="172"/>
                      <a:pt x="0" y="173"/>
                    </a:cubicBezTo>
                    <a:cubicBezTo>
                      <a:pt x="0" y="133"/>
                      <a:pt x="11" y="99"/>
                      <a:pt x="35" y="70"/>
                    </a:cubicBezTo>
                    <a:cubicBezTo>
                      <a:pt x="79" y="16"/>
                      <a:pt x="138" y="0"/>
                      <a:pt x="205" y="9"/>
                    </a:cubicBezTo>
                    <a:cubicBezTo>
                      <a:pt x="211" y="10"/>
                      <a:pt x="221" y="16"/>
                      <a:pt x="222" y="21"/>
                    </a:cubicBezTo>
                    <a:cubicBezTo>
                      <a:pt x="240" y="121"/>
                      <a:pt x="182" y="225"/>
                      <a:pt x="66" y="231"/>
                    </a:cubicBezTo>
                    <a:cubicBezTo>
                      <a:pt x="65" y="231"/>
                      <a:pt x="64" y="230"/>
                      <a:pt x="59" y="229"/>
                    </a:cubicBezTo>
                    <a:cubicBezTo>
                      <a:pt x="60" y="215"/>
                      <a:pt x="59" y="200"/>
                      <a:pt x="63" y="186"/>
                    </a:cubicBezTo>
                    <a:cubicBezTo>
                      <a:pt x="64" y="181"/>
                      <a:pt x="75" y="177"/>
                      <a:pt x="82" y="176"/>
                    </a:cubicBezTo>
                    <a:cubicBezTo>
                      <a:pt x="137" y="167"/>
                      <a:pt x="173" y="120"/>
                      <a:pt x="167" y="64"/>
                    </a:cubicBezTo>
                    <a:close/>
                  </a:path>
                </a:pathLst>
              </a:cu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6168443" y="3673120"/>
                <a:ext cx="275849" cy="275848"/>
              </a:xfrm>
              <a:custGeom>
                <a:avLst/>
                <a:gdLst>
                  <a:gd name="T0" fmla="*/ 48 w 48"/>
                  <a:gd name="T1" fmla="*/ 0 h 48"/>
                  <a:gd name="T2" fmla="*/ 45 w 48"/>
                  <a:gd name="T3" fmla="*/ 39 h 48"/>
                  <a:gd name="T4" fmla="*/ 37 w 48"/>
                  <a:gd name="T5" fmla="*/ 48 h 48"/>
                  <a:gd name="T6" fmla="*/ 27 w 48"/>
                  <a:gd name="T7" fmla="*/ 41 h 48"/>
                  <a:gd name="T8" fmla="*/ 7 w 48"/>
                  <a:gd name="T9" fmla="*/ 20 h 48"/>
                  <a:gd name="T10" fmla="*/ 1 w 48"/>
                  <a:gd name="T11" fmla="*/ 10 h 48"/>
                  <a:gd name="T12" fmla="*/ 10 w 48"/>
                  <a:gd name="T13" fmla="*/ 3 h 48"/>
                  <a:gd name="T14" fmla="*/ 48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cubicBezTo>
                      <a:pt x="47" y="15"/>
                      <a:pt x="47" y="27"/>
                      <a:pt x="45" y="39"/>
                    </a:cubicBezTo>
                    <a:cubicBezTo>
                      <a:pt x="44" y="42"/>
                      <a:pt x="40" y="47"/>
                      <a:pt x="37" y="48"/>
                    </a:cubicBezTo>
                    <a:cubicBezTo>
                      <a:pt x="34" y="48"/>
                      <a:pt x="30" y="44"/>
                      <a:pt x="27" y="41"/>
                    </a:cubicBezTo>
                    <a:cubicBezTo>
                      <a:pt x="20" y="34"/>
                      <a:pt x="13" y="27"/>
                      <a:pt x="7" y="20"/>
                    </a:cubicBezTo>
                    <a:cubicBezTo>
                      <a:pt x="4" y="17"/>
                      <a:pt x="0" y="13"/>
                      <a:pt x="1" y="10"/>
                    </a:cubicBezTo>
                    <a:cubicBezTo>
                      <a:pt x="1" y="7"/>
                      <a:pt x="6" y="3"/>
                      <a:pt x="10" y="3"/>
                    </a:cubicBezTo>
                    <a:cubicBezTo>
                      <a:pt x="21" y="1"/>
                      <a:pt x="33" y="1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306367" y="3742465"/>
                <a:ext cx="45719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107156" h="160734">
                    <a:moveTo>
                      <a:pt x="57150" y="0"/>
                    </a:moveTo>
                    <a:cubicBezTo>
                      <a:pt x="88701" y="1190"/>
                      <a:pt x="105370" y="15775"/>
                      <a:pt x="107156" y="43755"/>
                    </a:cubicBezTo>
                    <a:cubicBezTo>
                      <a:pt x="107156" y="65186"/>
                      <a:pt x="90785" y="84832"/>
                      <a:pt x="58043" y="102691"/>
                    </a:cubicBezTo>
                    <a:cubicBezTo>
                      <a:pt x="47922" y="108644"/>
                      <a:pt x="40779" y="113109"/>
                      <a:pt x="36611" y="116086"/>
                    </a:cubicBezTo>
                    <a:cubicBezTo>
                      <a:pt x="22324" y="126206"/>
                      <a:pt x="15478" y="136922"/>
                      <a:pt x="16073" y="148233"/>
                    </a:cubicBezTo>
                    <a:lnTo>
                      <a:pt x="105370" y="148233"/>
                    </a:lnTo>
                    <a:lnTo>
                      <a:pt x="105370" y="160734"/>
                    </a:lnTo>
                    <a:lnTo>
                      <a:pt x="0" y="160734"/>
                    </a:lnTo>
                    <a:cubicBezTo>
                      <a:pt x="0" y="143470"/>
                      <a:pt x="4167" y="130373"/>
                      <a:pt x="12501" y="121443"/>
                    </a:cubicBezTo>
                    <a:cubicBezTo>
                      <a:pt x="21431" y="110728"/>
                      <a:pt x="36016" y="99715"/>
                      <a:pt x="56257" y="88404"/>
                    </a:cubicBezTo>
                    <a:cubicBezTo>
                      <a:pt x="80664" y="75902"/>
                      <a:pt x="92273" y="61317"/>
                      <a:pt x="91082" y="44648"/>
                    </a:cubicBezTo>
                    <a:cubicBezTo>
                      <a:pt x="89892" y="24408"/>
                      <a:pt x="77986" y="13394"/>
                      <a:pt x="55364" y="11608"/>
                    </a:cubicBezTo>
                    <a:cubicBezTo>
                      <a:pt x="32742" y="13990"/>
                      <a:pt x="21133" y="27682"/>
                      <a:pt x="20538" y="52685"/>
                    </a:cubicBezTo>
                    <a:lnTo>
                      <a:pt x="5357" y="52685"/>
                    </a:lnTo>
                    <a:cubicBezTo>
                      <a:pt x="6548" y="19347"/>
                      <a:pt x="23812" y="1786"/>
                      <a:pt x="571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274900" y="3502701"/>
              <a:ext cx="1764858" cy="1691156"/>
              <a:chOff x="4686138" y="4058095"/>
              <a:chExt cx="1379241" cy="1321643"/>
            </a:xfrm>
            <a:solidFill>
              <a:srgbClr val="D3381C"/>
            </a:solidFill>
          </p:grpSpPr>
          <p:sp>
            <p:nvSpPr>
              <p:cNvPr id="9" name="Freeform 5"/>
              <p:cNvSpPr/>
              <p:nvPr/>
            </p:nvSpPr>
            <p:spPr bwMode="auto">
              <a:xfrm>
                <a:off x="4686138" y="4058095"/>
                <a:ext cx="1379241" cy="1321643"/>
              </a:xfrm>
              <a:custGeom>
                <a:avLst/>
                <a:gdLst>
                  <a:gd name="T0" fmla="*/ 73 w 241"/>
                  <a:gd name="T1" fmla="*/ 167 h 231"/>
                  <a:gd name="T2" fmla="*/ 182 w 241"/>
                  <a:gd name="T3" fmla="*/ 88 h 231"/>
                  <a:gd name="T4" fmla="*/ 217 w 241"/>
                  <a:gd name="T5" fmla="*/ 59 h 231"/>
                  <a:gd name="T6" fmla="*/ 240 w 241"/>
                  <a:gd name="T7" fmla="*/ 58 h 231"/>
                  <a:gd name="T8" fmla="*/ 205 w 241"/>
                  <a:gd name="T9" fmla="*/ 161 h 231"/>
                  <a:gd name="T10" fmla="*/ 35 w 241"/>
                  <a:gd name="T11" fmla="*/ 222 h 231"/>
                  <a:gd name="T12" fmla="*/ 19 w 241"/>
                  <a:gd name="T13" fmla="*/ 209 h 231"/>
                  <a:gd name="T14" fmla="*/ 174 w 241"/>
                  <a:gd name="T15" fmla="*/ 0 h 231"/>
                  <a:gd name="T16" fmla="*/ 181 w 241"/>
                  <a:gd name="T17" fmla="*/ 1 h 231"/>
                  <a:gd name="T18" fmla="*/ 178 w 241"/>
                  <a:gd name="T19" fmla="*/ 45 h 231"/>
                  <a:gd name="T20" fmla="*/ 159 w 241"/>
                  <a:gd name="T21" fmla="*/ 55 h 231"/>
                  <a:gd name="T22" fmla="*/ 73 w 241"/>
                  <a:gd name="T23" fmla="*/ 16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1" h="231">
                    <a:moveTo>
                      <a:pt x="73" y="167"/>
                    </a:moveTo>
                    <a:cubicBezTo>
                      <a:pt x="129" y="170"/>
                      <a:pt x="174" y="139"/>
                      <a:pt x="182" y="88"/>
                    </a:cubicBezTo>
                    <a:cubicBezTo>
                      <a:pt x="186" y="64"/>
                      <a:pt x="196" y="57"/>
                      <a:pt x="217" y="59"/>
                    </a:cubicBezTo>
                    <a:cubicBezTo>
                      <a:pt x="224" y="60"/>
                      <a:pt x="231" y="58"/>
                      <a:pt x="240" y="58"/>
                    </a:cubicBezTo>
                    <a:cubicBezTo>
                      <a:pt x="241" y="98"/>
                      <a:pt x="229" y="132"/>
                      <a:pt x="205" y="161"/>
                    </a:cubicBezTo>
                    <a:cubicBezTo>
                      <a:pt x="161" y="214"/>
                      <a:pt x="102" y="231"/>
                      <a:pt x="35" y="222"/>
                    </a:cubicBezTo>
                    <a:cubicBezTo>
                      <a:pt x="29" y="221"/>
                      <a:pt x="20" y="214"/>
                      <a:pt x="19" y="209"/>
                    </a:cubicBezTo>
                    <a:cubicBezTo>
                      <a:pt x="0" y="109"/>
                      <a:pt x="59" y="6"/>
                      <a:pt x="174" y="0"/>
                    </a:cubicBezTo>
                    <a:cubicBezTo>
                      <a:pt x="175" y="0"/>
                      <a:pt x="177" y="0"/>
                      <a:pt x="181" y="1"/>
                    </a:cubicBezTo>
                    <a:cubicBezTo>
                      <a:pt x="180" y="16"/>
                      <a:pt x="181" y="31"/>
                      <a:pt x="178" y="45"/>
                    </a:cubicBezTo>
                    <a:cubicBezTo>
                      <a:pt x="177" y="50"/>
                      <a:pt x="166" y="54"/>
                      <a:pt x="159" y="55"/>
                    </a:cubicBezTo>
                    <a:cubicBezTo>
                      <a:pt x="104" y="64"/>
                      <a:pt x="67" y="110"/>
                      <a:pt x="73" y="167"/>
                    </a:cubicBezTo>
                    <a:close/>
                  </a:path>
                </a:pathLst>
              </a:cu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5801655" y="4058095"/>
                <a:ext cx="257661" cy="257661"/>
              </a:xfrm>
              <a:custGeom>
                <a:avLst/>
                <a:gdLst>
                  <a:gd name="T0" fmla="*/ 0 w 45"/>
                  <a:gd name="T1" fmla="*/ 45 h 45"/>
                  <a:gd name="T2" fmla="*/ 2 w 45"/>
                  <a:gd name="T3" fmla="*/ 8 h 45"/>
                  <a:gd name="T4" fmla="*/ 8 w 45"/>
                  <a:gd name="T5" fmla="*/ 0 h 45"/>
                  <a:gd name="T6" fmla="*/ 17 w 45"/>
                  <a:gd name="T7" fmla="*/ 6 h 45"/>
                  <a:gd name="T8" fmla="*/ 38 w 45"/>
                  <a:gd name="T9" fmla="*/ 27 h 45"/>
                  <a:gd name="T10" fmla="*/ 44 w 45"/>
                  <a:gd name="T11" fmla="*/ 35 h 45"/>
                  <a:gd name="T12" fmla="*/ 35 w 45"/>
                  <a:gd name="T13" fmla="*/ 43 h 45"/>
                  <a:gd name="T14" fmla="*/ 0 w 4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1" y="31"/>
                      <a:pt x="1" y="19"/>
                      <a:pt x="2" y="8"/>
                    </a:cubicBezTo>
                    <a:cubicBezTo>
                      <a:pt x="2" y="5"/>
                      <a:pt x="6" y="1"/>
                      <a:pt x="8" y="0"/>
                    </a:cubicBezTo>
                    <a:cubicBezTo>
                      <a:pt x="11" y="0"/>
                      <a:pt x="15" y="4"/>
                      <a:pt x="17" y="6"/>
                    </a:cubicBezTo>
                    <a:cubicBezTo>
                      <a:pt x="24" y="13"/>
                      <a:pt x="31" y="20"/>
                      <a:pt x="38" y="27"/>
                    </a:cubicBezTo>
                    <a:cubicBezTo>
                      <a:pt x="41" y="29"/>
                      <a:pt x="45" y="33"/>
                      <a:pt x="44" y="35"/>
                    </a:cubicBezTo>
                    <a:cubicBezTo>
                      <a:pt x="43" y="38"/>
                      <a:pt x="39" y="42"/>
                      <a:pt x="35" y="43"/>
                    </a:cubicBezTo>
                    <a:cubicBezTo>
                      <a:pt x="25" y="44"/>
                      <a:pt x="14" y="44"/>
                      <a:pt x="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871111" y="4182163"/>
                <a:ext cx="45719" cy="68260"/>
              </a:xfrm>
              <a:custGeom>
                <a:avLst/>
                <a:gdLst/>
                <a:ahLst/>
                <a:cxnLst/>
                <a:rect l="l" t="t" r="r" b="b"/>
                <a:pathLst>
                  <a:path w="108942" h="162653">
                    <a:moveTo>
                      <a:pt x="57150" y="0"/>
                    </a:moveTo>
                    <a:cubicBezTo>
                      <a:pt x="86915" y="1190"/>
                      <a:pt x="102393" y="14287"/>
                      <a:pt x="103584" y="39290"/>
                    </a:cubicBezTo>
                    <a:cubicBezTo>
                      <a:pt x="102989" y="56554"/>
                      <a:pt x="95250" y="68461"/>
                      <a:pt x="80367" y="75009"/>
                    </a:cubicBezTo>
                    <a:cubicBezTo>
                      <a:pt x="98822" y="80962"/>
                      <a:pt x="108347" y="94357"/>
                      <a:pt x="108942" y="115193"/>
                    </a:cubicBezTo>
                    <a:cubicBezTo>
                      <a:pt x="106561" y="145554"/>
                      <a:pt x="89297" y="161329"/>
                      <a:pt x="57150" y="162520"/>
                    </a:cubicBezTo>
                    <a:cubicBezTo>
                      <a:pt x="20240" y="164306"/>
                      <a:pt x="1190" y="148233"/>
                      <a:pt x="0" y="114300"/>
                    </a:cubicBezTo>
                    <a:lnTo>
                      <a:pt x="14287" y="114300"/>
                    </a:lnTo>
                    <a:cubicBezTo>
                      <a:pt x="14883" y="138708"/>
                      <a:pt x="28277" y="151209"/>
                      <a:pt x="54471" y="151804"/>
                    </a:cubicBezTo>
                    <a:cubicBezTo>
                      <a:pt x="78879" y="150018"/>
                      <a:pt x="92273" y="137815"/>
                      <a:pt x="94654" y="115193"/>
                    </a:cubicBezTo>
                    <a:cubicBezTo>
                      <a:pt x="92868" y="92571"/>
                      <a:pt x="75604" y="81855"/>
                      <a:pt x="42862" y="83046"/>
                    </a:cubicBezTo>
                    <a:lnTo>
                      <a:pt x="42862" y="71437"/>
                    </a:lnTo>
                    <a:cubicBezTo>
                      <a:pt x="73223" y="72628"/>
                      <a:pt x="88404" y="62210"/>
                      <a:pt x="88404" y="40183"/>
                    </a:cubicBezTo>
                    <a:cubicBezTo>
                      <a:pt x="87213" y="22324"/>
                      <a:pt x="75902" y="12799"/>
                      <a:pt x="54471" y="11608"/>
                    </a:cubicBezTo>
                    <a:cubicBezTo>
                      <a:pt x="32444" y="13394"/>
                      <a:pt x="20836" y="25003"/>
                      <a:pt x="19645" y="46434"/>
                    </a:cubicBezTo>
                    <a:lnTo>
                      <a:pt x="5358" y="46434"/>
                    </a:lnTo>
                    <a:cubicBezTo>
                      <a:pt x="4762" y="32742"/>
                      <a:pt x="9822" y="20836"/>
                      <a:pt x="20538" y="10715"/>
                    </a:cubicBezTo>
                    <a:cubicBezTo>
                      <a:pt x="28277" y="3572"/>
                      <a:pt x="40481" y="0"/>
                      <a:pt x="571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179393" y="3510456"/>
              <a:ext cx="1691161" cy="1741582"/>
              <a:chOff x="6174505" y="4064157"/>
              <a:chExt cx="1321645" cy="1361051"/>
            </a:xfrm>
            <a:solidFill>
              <a:srgbClr val="D3381C"/>
            </a:solidFill>
          </p:grpSpPr>
          <p:sp>
            <p:nvSpPr>
              <p:cNvPr id="6" name="Freeform 7"/>
              <p:cNvSpPr/>
              <p:nvPr/>
            </p:nvSpPr>
            <p:spPr bwMode="auto">
              <a:xfrm>
                <a:off x="6174505" y="4064157"/>
                <a:ext cx="1321645" cy="1361051"/>
              </a:xfrm>
              <a:custGeom>
                <a:avLst/>
                <a:gdLst>
                  <a:gd name="T0" fmla="*/ 0 w 231"/>
                  <a:gd name="T1" fmla="*/ 53 h 238"/>
                  <a:gd name="T2" fmla="*/ 19 w 231"/>
                  <a:gd name="T3" fmla="*/ 58 h 238"/>
                  <a:gd name="T4" fmla="*/ 56 w 231"/>
                  <a:gd name="T5" fmla="*/ 88 h 238"/>
                  <a:gd name="T6" fmla="*/ 166 w 231"/>
                  <a:gd name="T7" fmla="*/ 167 h 238"/>
                  <a:gd name="T8" fmla="*/ 109 w 231"/>
                  <a:gd name="T9" fmla="*/ 62 h 238"/>
                  <a:gd name="T10" fmla="*/ 94 w 231"/>
                  <a:gd name="T11" fmla="*/ 56 h 238"/>
                  <a:gd name="T12" fmla="*/ 62 w 231"/>
                  <a:gd name="T13" fmla="*/ 0 h 238"/>
                  <a:gd name="T14" fmla="*/ 161 w 231"/>
                  <a:gd name="T15" fmla="*/ 35 h 238"/>
                  <a:gd name="T16" fmla="*/ 222 w 231"/>
                  <a:gd name="T17" fmla="*/ 203 h 238"/>
                  <a:gd name="T18" fmla="*/ 207 w 231"/>
                  <a:gd name="T19" fmla="*/ 220 h 238"/>
                  <a:gd name="T20" fmla="*/ 1 w 231"/>
                  <a:gd name="T21" fmla="*/ 82 h 238"/>
                  <a:gd name="T22" fmla="*/ 0 w 231"/>
                  <a:gd name="T23" fmla="*/ 5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1" h="238">
                    <a:moveTo>
                      <a:pt x="0" y="53"/>
                    </a:moveTo>
                    <a:cubicBezTo>
                      <a:pt x="8" y="55"/>
                      <a:pt x="13" y="58"/>
                      <a:pt x="19" y="58"/>
                    </a:cubicBezTo>
                    <a:cubicBezTo>
                      <a:pt x="49" y="60"/>
                      <a:pt x="49" y="60"/>
                      <a:pt x="56" y="88"/>
                    </a:cubicBezTo>
                    <a:cubicBezTo>
                      <a:pt x="68" y="140"/>
                      <a:pt x="109" y="169"/>
                      <a:pt x="166" y="167"/>
                    </a:cubicBezTo>
                    <a:cubicBezTo>
                      <a:pt x="175" y="128"/>
                      <a:pt x="149" y="79"/>
                      <a:pt x="109" y="62"/>
                    </a:cubicBezTo>
                    <a:cubicBezTo>
                      <a:pt x="104" y="59"/>
                      <a:pt x="99" y="58"/>
                      <a:pt x="94" y="56"/>
                    </a:cubicBezTo>
                    <a:cubicBezTo>
                      <a:pt x="58" y="46"/>
                      <a:pt x="55" y="42"/>
                      <a:pt x="62" y="0"/>
                    </a:cubicBezTo>
                    <a:cubicBezTo>
                      <a:pt x="99" y="0"/>
                      <a:pt x="132" y="11"/>
                      <a:pt x="161" y="35"/>
                    </a:cubicBezTo>
                    <a:cubicBezTo>
                      <a:pt x="214" y="79"/>
                      <a:pt x="231" y="136"/>
                      <a:pt x="222" y="203"/>
                    </a:cubicBezTo>
                    <a:cubicBezTo>
                      <a:pt x="221" y="209"/>
                      <a:pt x="213" y="219"/>
                      <a:pt x="207" y="220"/>
                    </a:cubicBezTo>
                    <a:cubicBezTo>
                      <a:pt x="107" y="238"/>
                      <a:pt x="17" y="179"/>
                      <a:pt x="1" y="82"/>
                    </a:cubicBezTo>
                    <a:cubicBezTo>
                      <a:pt x="0" y="75"/>
                      <a:pt x="1" y="68"/>
                      <a:pt x="0" y="53"/>
                    </a:cubicBezTo>
                    <a:close/>
                  </a:path>
                </a:pathLst>
              </a:cu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>
                <a:off x="6180568" y="4064157"/>
                <a:ext cx="257661" cy="251598"/>
              </a:xfrm>
              <a:custGeom>
                <a:avLst/>
                <a:gdLst>
                  <a:gd name="T0" fmla="*/ 45 w 45"/>
                  <a:gd name="T1" fmla="*/ 44 h 44"/>
                  <a:gd name="T2" fmla="*/ 9 w 45"/>
                  <a:gd name="T3" fmla="*/ 42 h 44"/>
                  <a:gd name="T4" fmla="*/ 0 w 45"/>
                  <a:gd name="T5" fmla="*/ 33 h 44"/>
                  <a:gd name="T6" fmla="*/ 7 w 45"/>
                  <a:gd name="T7" fmla="*/ 26 h 44"/>
                  <a:gd name="T8" fmla="*/ 26 w 45"/>
                  <a:gd name="T9" fmla="*/ 6 h 44"/>
                  <a:gd name="T10" fmla="*/ 34 w 45"/>
                  <a:gd name="T11" fmla="*/ 0 h 44"/>
                  <a:gd name="T12" fmla="*/ 42 w 45"/>
                  <a:gd name="T13" fmla="*/ 8 h 44"/>
                  <a:gd name="T14" fmla="*/ 45 w 45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4">
                    <a:moveTo>
                      <a:pt x="45" y="44"/>
                    </a:moveTo>
                    <a:cubicBezTo>
                      <a:pt x="30" y="43"/>
                      <a:pt x="19" y="43"/>
                      <a:pt x="9" y="42"/>
                    </a:cubicBezTo>
                    <a:cubicBezTo>
                      <a:pt x="5" y="41"/>
                      <a:pt x="2" y="37"/>
                      <a:pt x="0" y="33"/>
                    </a:cubicBezTo>
                    <a:cubicBezTo>
                      <a:pt x="0" y="32"/>
                      <a:pt x="4" y="28"/>
                      <a:pt x="7" y="26"/>
                    </a:cubicBezTo>
                    <a:cubicBezTo>
                      <a:pt x="13" y="19"/>
                      <a:pt x="19" y="12"/>
                      <a:pt x="26" y="6"/>
                    </a:cubicBezTo>
                    <a:cubicBezTo>
                      <a:pt x="28" y="4"/>
                      <a:pt x="32" y="0"/>
                      <a:pt x="34" y="0"/>
                    </a:cubicBezTo>
                    <a:cubicBezTo>
                      <a:pt x="37" y="1"/>
                      <a:pt x="41" y="5"/>
                      <a:pt x="42" y="8"/>
                    </a:cubicBezTo>
                    <a:cubicBezTo>
                      <a:pt x="43" y="19"/>
                      <a:pt x="44" y="30"/>
                      <a:pt x="4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6306366" y="4183294"/>
                <a:ext cx="45719" cy="65997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159841">
                    <a:moveTo>
                      <a:pt x="75009" y="0"/>
                    </a:moveTo>
                    <a:lnTo>
                      <a:pt x="88404" y="0"/>
                    </a:lnTo>
                    <a:lnTo>
                      <a:pt x="88404" y="108049"/>
                    </a:lnTo>
                    <a:lnTo>
                      <a:pt x="110728" y="108049"/>
                    </a:lnTo>
                    <a:lnTo>
                      <a:pt x="110728" y="119657"/>
                    </a:lnTo>
                    <a:lnTo>
                      <a:pt x="88404" y="119657"/>
                    </a:lnTo>
                    <a:lnTo>
                      <a:pt x="88404" y="159841"/>
                    </a:lnTo>
                    <a:lnTo>
                      <a:pt x="74116" y="159841"/>
                    </a:lnTo>
                    <a:lnTo>
                      <a:pt x="74116" y="119657"/>
                    </a:lnTo>
                    <a:lnTo>
                      <a:pt x="0" y="119657"/>
                    </a:lnTo>
                    <a:lnTo>
                      <a:pt x="0" y="107156"/>
                    </a:lnTo>
                    <a:lnTo>
                      <a:pt x="75009" y="0"/>
                    </a:lnTo>
                    <a:close/>
                    <a:moveTo>
                      <a:pt x="74116" y="22324"/>
                    </a:moveTo>
                    <a:lnTo>
                      <a:pt x="14287" y="108049"/>
                    </a:lnTo>
                    <a:lnTo>
                      <a:pt x="74116" y="108049"/>
                    </a:lnTo>
                    <a:lnTo>
                      <a:pt x="74116" y="223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Text Placeholder 2"/>
          <p:cNvSpPr txBox="1"/>
          <p:nvPr/>
        </p:nvSpPr>
        <p:spPr>
          <a:xfrm>
            <a:off x="8020507" y="2291009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36"/>
          <p:cNvSpPr txBox="1"/>
          <p:nvPr/>
        </p:nvSpPr>
        <p:spPr>
          <a:xfrm>
            <a:off x="7908108" y="1914464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8020507" y="3890940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36"/>
          <p:cNvSpPr txBox="1"/>
          <p:nvPr/>
        </p:nvSpPr>
        <p:spPr>
          <a:xfrm>
            <a:off x="7908108" y="3514395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722317" y="2291009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36"/>
          <p:cNvSpPr txBox="1"/>
          <p:nvPr/>
        </p:nvSpPr>
        <p:spPr>
          <a:xfrm>
            <a:off x="609918" y="1914464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722317" y="3890940"/>
            <a:ext cx="356513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36"/>
          <p:cNvSpPr txBox="1"/>
          <p:nvPr/>
        </p:nvSpPr>
        <p:spPr>
          <a:xfrm>
            <a:off x="609918" y="3514395"/>
            <a:ext cx="447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112909" y="1543633"/>
            <a:ext cx="3966071" cy="3592571"/>
            <a:chOff x="4025360" y="1553361"/>
            <a:chExt cx="4141279" cy="3751279"/>
          </a:xfrm>
        </p:grpSpPr>
        <p:sp>
          <p:nvSpPr>
            <p:cNvPr id="2" name="任意多边形: 形状 51"/>
            <p:cNvSpPr/>
            <p:nvPr/>
          </p:nvSpPr>
          <p:spPr>
            <a:xfrm>
              <a:off x="5641873" y="3131385"/>
              <a:ext cx="890211" cy="927216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rgbClr val="D3381C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b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3" name="任意多边形: 形状 31"/>
            <p:cNvSpPr/>
            <p:nvPr/>
          </p:nvSpPr>
          <p:spPr>
            <a:xfrm rot="3042067" flipH="1">
              <a:off x="7288637" y="2940293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D3381C"/>
            </a:solidFill>
            <a:ln w="1905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" name="任意多边形: 形状 32"/>
            <p:cNvSpPr/>
            <p:nvPr/>
          </p:nvSpPr>
          <p:spPr>
            <a:xfrm rot="18557933">
              <a:off x="4113403" y="2940293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D3381C"/>
            </a:solidFill>
            <a:ln w="1905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5" name="任意多边形: 形状 33"/>
            <p:cNvSpPr/>
            <p:nvPr/>
          </p:nvSpPr>
          <p:spPr>
            <a:xfrm rot="19974801" flipH="1" flipV="1">
              <a:off x="7005858" y="4190163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D3381C"/>
            </a:solidFill>
            <a:ln w="1905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6" name="任意多边形: 形状 34"/>
            <p:cNvSpPr/>
            <p:nvPr/>
          </p:nvSpPr>
          <p:spPr>
            <a:xfrm rot="1625199" flipV="1">
              <a:off x="4419780" y="4154101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D3381C"/>
            </a:solidFill>
            <a:ln w="1905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7" name="任意多边形: 形状 35"/>
            <p:cNvSpPr/>
            <p:nvPr/>
          </p:nvSpPr>
          <p:spPr>
            <a:xfrm rot="21540000" flipH="1">
              <a:off x="6445142" y="1762556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D3381C"/>
            </a:solidFill>
            <a:ln w="1905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8" name="任意多边形: 形状 36"/>
            <p:cNvSpPr/>
            <p:nvPr/>
          </p:nvSpPr>
          <p:spPr>
            <a:xfrm rot="60000">
              <a:off x="4942508" y="1762556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D3381C"/>
            </a:solidFill>
            <a:ln w="1905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9" name="任意多边形: 形状 39"/>
            <p:cNvSpPr/>
            <p:nvPr/>
          </p:nvSpPr>
          <p:spPr>
            <a:xfrm rot="60000">
              <a:off x="4205797" y="4052040"/>
              <a:ext cx="1217537" cy="121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0724" extrusionOk="0">
                  <a:moveTo>
                    <a:pt x="16007" y="18283"/>
                  </a:moveTo>
                  <a:cubicBezTo>
                    <a:pt x="17050" y="16026"/>
                    <a:pt x="18075" y="13761"/>
                    <a:pt x="19068" y="11481"/>
                  </a:cubicBezTo>
                  <a:cubicBezTo>
                    <a:pt x="19753" y="9907"/>
                    <a:pt x="20534" y="8322"/>
                    <a:pt x="20723" y="6594"/>
                  </a:cubicBezTo>
                  <a:cubicBezTo>
                    <a:pt x="20895" y="5026"/>
                    <a:pt x="20481" y="3364"/>
                    <a:pt x="19468" y="2136"/>
                  </a:cubicBezTo>
                  <a:cubicBezTo>
                    <a:pt x="18063" y="434"/>
                    <a:pt x="15974" y="-154"/>
                    <a:pt x="13847" y="34"/>
                  </a:cubicBezTo>
                  <a:cubicBezTo>
                    <a:pt x="13240" y="88"/>
                    <a:pt x="12631" y="177"/>
                    <a:pt x="12032" y="292"/>
                  </a:cubicBezTo>
                  <a:cubicBezTo>
                    <a:pt x="10726" y="542"/>
                    <a:pt x="9426" y="832"/>
                    <a:pt x="8128" y="1119"/>
                  </a:cubicBezTo>
                  <a:cubicBezTo>
                    <a:pt x="7356" y="1290"/>
                    <a:pt x="6585" y="1464"/>
                    <a:pt x="5814" y="1640"/>
                  </a:cubicBezTo>
                  <a:cubicBezTo>
                    <a:pt x="4865" y="1857"/>
                    <a:pt x="3917" y="2079"/>
                    <a:pt x="2969" y="2303"/>
                  </a:cubicBezTo>
                  <a:cubicBezTo>
                    <a:pt x="1900" y="2556"/>
                    <a:pt x="1107" y="2922"/>
                    <a:pt x="576" y="3385"/>
                  </a:cubicBezTo>
                  <a:cubicBezTo>
                    <a:pt x="-705" y="4501"/>
                    <a:pt x="-63" y="8368"/>
                    <a:pt x="4701" y="14206"/>
                  </a:cubicBezTo>
                  <a:cubicBezTo>
                    <a:pt x="9463" y="20043"/>
                    <a:pt x="13121" y="21446"/>
                    <a:pt x="14470" y="20413"/>
                  </a:cubicBezTo>
                  <a:cubicBezTo>
                    <a:pt x="15029" y="19985"/>
                    <a:pt x="15545" y="19280"/>
                    <a:pt x="16007" y="18283"/>
                  </a:cubicBezTo>
                  <a:close/>
                </a:path>
              </a:pathLst>
            </a:custGeom>
            <a:noFill/>
            <a:ln w="19050" cap="flat">
              <a:solidFill>
                <a:srgbClr val="D3381C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000">
                  <a:solidFill>
                    <a:srgbClr val="FFFFFF"/>
                  </a:solidFill>
                </a:defRPr>
              </a:pPr>
              <a:endParaRPr kumimoji="0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709051" y="4408703"/>
              <a:ext cx="414027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11" name="任意多边形: 形状 41"/>
            <p:cNvSpPr/>
            <p:nvPr/>
          </p:nvSpPr>
          <p:spPr>
            <a:xfrm rot="60000">
              <a:off x="4025360" y="2591693"/>
              <a:ext cx="1144192" cy="126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255" extrusionOk="0">
                  <a:moveTo>
                    <a:pt x="4821" y="21029"/>
                  </a:moveTo>
                  <a:cubicBezTo>
                    <a:pt x="7341" y="20448"/>
                    <a:pt x="9857" y="19848"/>
                    <a:pt x="12364" y="19214"/>
                  </a:cubicBezTo>
                  <a:cubicBezTo>
                    <a:pt x="14094" y="18776"/>
                    <a:pt x="15896" y="18405"/>
                    <a:pt x="17429" y="17491"/>
                  </a:cubicBezTo>
                  <a:cubicBezTo>
                    <a:pt x="18820" y="16662"/>
                    <a:pt x="19908" y="15325"/>
                    <a:pt x="20249" y="13793"/>
                  </a:cubicBezTo>
                  <a:cubicBezTo>
                    <a:pt x="20723" y="11668"/>
                    <a:pt x="19843" y="9700"/>
                    <a:pt x="18304" y="8178"/>
                  </a:cubicBezTo>
                  <a:cubicBezTo>
                    <a:pt x="17865" y="7744"/>
                    <a:pt x="17395" y="7331"/>
                    <a:pt x="16911" y="6940"/>
                  </a:cubicBezTo>
                  <a:cubicBezTo>
                    <a:pt x="15857" y="6088"/>
                    <a:pt x="14774" y="5266"/>
                    <a:pt x="13694" y="4443"/>
                  </a:cubicBezTo>
                  <a:cubicBezTo>
                    <a:pt x="13052" y="3954"/>
                    <a:pt x="12408" y="3467"/>
                    <a:pt x="11762" y="2982"/>
                  </a:cubicBezTo>
                  <a:cubicBezTo>
                    <a:pt x="10967" y="2385"/>
                    <a:pt x="10168" y="1791"/>
                    <a:pt x="9368" y="1200"/>
                  </a:cubicBezTo>
                  <a:cubicBezTo>
                    <a:pt x="8466" y="532"/>
                    <a:pt x="7650" y="146"/>
                    <a:pt x="6927" y="21"/>
                  </a:cubicBezTo>
                  <a:cubicBezTo>
                    <a:pt x="5183" y="-280"/>
                    <a:pt x="2445" y="2586"/>
                    <a:pt x="784" y="9830"/>
                  </a:cubicBezTo>
                  <a:cubicBezTo>
                    <a:pt x="-877" y="17073"/>
                    <a:pt x="360" y="20748"/>
                    <a:pt x="2081" y="21152"/>
                  </a:cubicBezTo>
                  <a:cubicBezTo>
                    <a:pt x="2795" y="21320"/>
                    <a:pt x="3706" y="21286"/>
                    <a:pt x="4821" y="21029"/>
                  </a:cubicBezTo>
                  <a:close/>
                </a:path>
              </a:pathLst>
            </a:custGeom>
            <a:noFill/>
            <a:ln w="19050" cap="flat">
              <a:solidFill>
                <a:srgbClr val="D3381C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349283" y="3075269"/>
              <a:ext cx="414027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13" name="任意多边形: 形状 43"/>
            <p:cNvSpPr/>
            <p:nvPr/>
          </p:nvSpPr>
          <p:spPr>
            <a:xfrm rot="60000">
              <a:off x="4693227" y="1553361"/>
              <a:ext cx="1192869" cy="119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noFill/>
            <a:ln w="19050" cap="flat">
              <a:solidFill>
                <a:srgbClr val="D3381C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20437" y="1954286"/>
              <a:ext cx="414027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15" name="任意多边形: 形状 45"/>
            <p:cNvSpPr/>
            <p:nvPr/>
          </p:nvSpPr>
          <p:spPr>
            <a:xfrm rot="60000">
              <a:off x="6271781" y="1574876"/>
              <a:ext cx="1200803" cy="118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0459" extrusionOk="0">
                  <a:moveTo>
                    <a:pt x="1" y="3733"/>
                  </a:moveTo>
                  <a:cubicBezTo>
                    <a:pt x="40" y="6242"/>
                    <a:pt x="101" y="8751"/>
                    <a:pt x="198" y="11259"/>
                  </a:cubicBezTo>
                  <a:cubicBezTo>
                    <a:pt x="264" y="12990"/>
                    <a:pt x="246" y="14775"/>
                    <a:pt x="841" y="16429"/>
                  </a:cubicBezTo>
                  <a:cubicBezTo>
                    <a:pt x="1380" y="17930"/>
                    <a:pt x="2502" y="19260"/>
                    <a:pt x="3984" y="19932"/>
                  </a:cubicBezTo>
                  <a:cubicBezTo>
                    <a:pt x="6041" y="20864"/>
                    <a:pt x="8234" y="20483"/>
                    <a:pt x="10117" y="19380"/>
                  </a:cubicBezTo>
                  <a:cubicBezTo>
                    <a:pt x="10654" y="19065"/>
                    <a:pt x="11178" y="18717"/>
                    <a:pt x="11680" y="18350"/>
                  </a:cubicBezTo>
                  <a:cubicBezTo>
                    <a:pt x="12777" y="17550"/>
                    <a:pt x="13849" y="16717"/>
                    <a:pt x="14922" y="15887"/>
                  </a:cubicBezTo>
                  <a:cubicBezTo>
                    <a:pt x="15559" y="15393"/>
                    <a:pt x="16195" y="14897"/>
                    <a:pt x="16829" y="14399"/>
                  </a:cubicBezTo>
                  <a:cubicBezTo>
                    <a:pt x="17611" y="13786"/>
                    <a:pt x="18389" y="13168"/>
                    <a:pt x="19165" y="12549"/>
                  </a:cubicBezTo>
                  <a:cubicBezTo>
                    <a:pt x="20041" y="11851"/>
                    <a:pt x="20611" y="11170"/>
                    <a:pt x="20897" y="10517"/>
                  </a:cubicBezTo>
                  <a:cubicBezTo>
                    <a:pt x="21584" y="8941"/>
                    <a:pt x="19270" y="5706"/>
                    <a:pt x="12268" y="2485"/>
                  </a:cubicBezTo>
                  <a:cubicBezTo>
                    <a:pt x="5268" y="-736"/>
                    <a:pt x="1262" y="-409"/>
                    <a:pt x="475" y="1121"/>
                  </a:cubicBezTo>
                  <a:cubicBezTo>
                    <a:pt x="148" y="1756"/>
                    <a:pt x="-16" y="2624"/>
                    <a:pt x="1" y="3733"/>
                  </a:cubicBezTo>
                  <a:close/>
                </a:path>
              </a:pathLst>
            </a:custGeom>
            <a:noFill/>
            <a:ln w="19050" cap="flat">
              <a:solidFill>
                <a:srgbClr val="D3381C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6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590972" y="1954288"/>
              <a:ext cx="414025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17" name="任意多边形: 形状 47"/>
            <p:cNvSpPr/>
            <p:nvPr/>
          </p:nvSpPr>
          <p:spPr>
            <a:xfrm rot="60000">
              <a:off x="7017786" y="2561432"/>
              <a:ext cx="1148853" cy="126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229" extrusionOk="0">
                  <a:moveTo>
                    <a:pt x="10730" y="1262"/>
                  </a:moveTo>
                  <a:cubicBezTo>
                    <a:pt x="8726" y="2820"/>
                    <a:pt x="6735" y="4393"/>
                    <a:pt x="4769" y="5994"/>
                  </a:cubicBezTo>
                  <a:cubicBezTo>
                    <a:pt x="3412" y="7098"/>
                    <a:pt x="1958" y="8172"/>
                    <a:pt x="998" y="9627"/>
                  </a:cubicBezTo>
                  <a:cubicBezTo>
                    <a:pt x="126" y="10946"/>
                    <a:pt x="-237" y="12599"/>
                    <a:pt x="160" y="14124"/>
                  </a:cubicBezTo>
                  <a:cubicBezTo>
                    <a:pt x="712" y="16237"/>
                    <a:pt x="2411" y="17654"/>
                    <a:pt x="4499" y="18398"/>
                  </a:cubicBezTo>
                  <a:cubicBezTo>
                    <a:pt x="5094" y="18610"/>
                    <a:pt x="5708" y="18792"/>
                    <a:pt x="6323" y="18946"/>
                  </a:cubicBezTo>
                  <a:cubicBezTo>
                    <a:pt x="7666" y="19283"/>
                    <a:pt x="9020" y="19582"/>
                    <a:pt x="10373" y="19883"/>
                  </a:cubicBezTo>
                  <a:cubicBezTo>
                    <a:pt x="11176" y="20061"/>
                    <a:pt x="11980" y="20237"/>
                    <a:pt x="12785" y="20411"/>
                  </a:cubicBezTo>
                  <a:cubicBezTo>
                    <a:pt x="13778" y="20624"/>
                    <a:pt x="14770" y="20833"/>
                    <a:pt x="15764" y="21040"/>
                  </a:cubicBezTo>
                  <a:cubicBezTo>
                    <a:pt x="16884" y="21272"/>
                    <a:pt x="17797" y="21287"/>
                    <a:pt x="18506" y="21103"/>
                  </a:cubicBezTo>
                  <a:cubicBezTo>
                    <a:pt x="20216" y="20661"/>
                    <a:pt x="21363" y="16950"/>
                    <a:pt x="19524" y="9724"/>
                  </a:cubicBezTo>
                  <a:cubicBezTo>
                    <a:pt x="17685" y="2499"/>
                    <a:pt x="14878" y="-313"/>
                    <a:pt x="13141" y="27"/>
                  </a:cubicBezTo>
                  <a:cubicBezTo>
                    <a:pt x="12421" y="168"/>
                    <a:pt x="11616" y="573"/>
                    <a:pt x="10730" y="1262"/>
                  </a:cubicBezTo>
                  <a:close/>
                </a:path>
              </a:pathLst>
            </a:custGeom>
            <a:noFill/>
            <a:ln w="19050" cap="flat">
              <a:solidFill>
                <a:srgbClr val="D3381C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428777" y="3075269"/>
              <a:ext cx="414025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rPr>
                <a:t>05</a:t>
              </a:r>
            </a:p>
          </p:txBody>
        </p:sp>
        <p:sp>
          <p:nvSpPr>
            <p:cNvPr id="19" name="任意多边形: 形状 49"/>
            <p:cNvSpPr/>
            <p:nvPr/>
          </p:nvSpPr>
          <p:spPr>
            <a:xfrm rot="60000">
              <a:off x="6775149" y="4090892"/>
              <a:ext cx="1215068" cy="121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0738" extrusionOk="0">
                  <a:moveTo>
                    <a:pt x="17625" y="2056"/>
                  </a:moveTo>
                  <a:cubicBezTo>
                    <a:pt x="15204" y="1539"/>
                    <a:pt x="12777" y="1043"/>
                    <a:pt x="10344" y="581"/>
                  </a:cubicBezTo>
                  <a:cubicBezTo>
                    <a:pt x="8665" y="262"/>
                    <a:pt x="6953" y="-148"/>
                    <a:pt x="5233" y="53"/>
                  </a:cubicBezTo>
                  <a:cubicBezTo>
                    <a:pt x="3673" y="234"/>
                    <a:pt x="2151" y="1009"/>
                    <a:pt x="1184" y="2272"/>
                  </a:cubicBezTo>
                  <a:cubicBezTo>
                    <a:pt x="-156" y="4023"/>
                    <a:pt x="-264" y="6195"/>
                    <a:pt x="390" y="8232"/>
                  </a:cubicBezTo>
                  <a:cubicBezTo>
                    <a:pt x="577" y="8812"/>
                    <a:pt x="799" y="9388"/>
                    <a:pt x="1043" y="9947"/>
                  </a:cubicBezTo>
                  <a:cubicBezTo>
                    <a:pt x="1575" y="11167"/>
                    <a:pt x="2145" y="12372"/>
                    <a:pt x="2712" y="13577"/>
                  </a:cubicBezTo>
                  <a:cubicBezTo>
                    <a:pt x="3049" y="14292"/>
                    <a:pt x="3389" y="15007"/>
                    <a:pt x="3730" y="15721"/>
                  </a:cubicBezTo>
                  <a:cubicBezTo>
                    <a:pt x="4152" y="16600"/>
                    <a:pt x="4577" y="17477"/>
                    <a:pt x="5005" y="18353"/>
                  </a:cubicBezTo>
                  <a:cubicBezTo>
                    <a:pt x="5488" y="19340"/>
                    <a:pt x="6019" y="20034"/>
                    <a:pt x="6586" y="20450"/>
                  </a:cubicBezTo>
                  <a:cubicBezTo>
                    <a:pt x="7953" y="21452"/>
                    <a:pt x="11565" y="19963"/>
                    <a:pt x="16175" y="14009"/>
                  </a:cubicBezTo>
                  <a:cubicBezTo>
                    <a:pt x="20785" y="8056"/>
                    <a:pt x="21336" y="4170"/>
                    <a:pt x="20035" y="3083"/>
                  </a:cubicBezTo>
                  <a:cubicBezTo>
                    <a:pt x="19495" y="2632"/>
                    <a:pt x="18696" y="2284"/>
                    <a:pt x="17625" y="2056"/>
                  </a:cubicBezTo>
                  <a:close/>
                </a:path>
              </a:pathLst>
            </a:custGeom>
            <a:noFill/>
            <a:ln w="19050" cap="flat">
              <a:solidFill>
                <a:srgbClr val="D3381C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170377" y="4418688"/>
              <a:ext cx="414027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rPr>
                <a:t>06</a:t>
              </a:r>
            </a:p>
          </p:txBody>
        </p:sp>
      </p:grpSp>
      <p:sp>
        <p:nvSpPr>
          <p:cNvPr id="22" name="Text Placeholder 2"/>
          <p:cNvSpPr txBox="1"/>
          <p:nvPr/>
        </p:nvSpPr>
        <p:spPr>
          <a:xfrm>
            <a:off x="1439631" y="1351024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36"/>
          <p:cNvSpPr txBox="1"/>
          <p:nvPr/>
        </p:nvSpPr>
        <p:spPr>
          <a:xfrm>
            <a:off x="1327232" y="974479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859079" y="3219731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36"/>
          <p:cNvSpPr txBox="1"/>
          <p:nvPr/>
        </p:nvSpPr>
        <p:spPr>
          <a:xfrm>
            <a:off x="746680" y="2843186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867188" y="5131876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36"/>
          <p:cNvSpPr txBox="1"/>
          <p:nvPr/>
        </p:nvSpPr>
        <p:spPr>
          <a:xfrm>
            <a:off x="1754789" y="4755331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7993355" y="5131876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36"/>
          <p:cNvSpPr txBox="1"/>
          <p:nvPr/>
        </p:nvSpPr>
        <p:spPr>
          <a:xfrm>
            <a:off x="7880956" y="4755331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8558472" y="3374906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8446073" y="2998361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7791126" y="1375393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7678727" y="998848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135095" y="1975728"/>
            <a:ext cx="3919407" cy="2878330"/>
            <a:chOff x="3823810" y="1460162"/>
            <a:chExt cx="4408193" cy="3237284"/>
          </a:xfrm>
        </p:grpSpPr>
        <p:sp>
          <p:nvSpPr>
            <p:cNvPr id="2" name="环形箭头 1"/>
            <p:cNvSpPr/>
            <p:nvPr/>
          </p:nvSpPr>
          <p:spPr>
            <a:xfrm>
              <a:off x="4575365" y="1663984"/>
              <a:ext cx="2947099" cy="2933817"/>
            </a:xfrm>
            <a:prstGeom prst="circularArrow">
              <a:avLst>
                <a:gd name="adj1" fmla="val 5198"/>
                <a:gd name="adj2" fmla="val 335764"/>
                <a:gd name="adj3" fmla="val 21293849"/>
                <a:gd name="adj4" fmla="val 19765707"/>
                <a:gd name="adj5" fmla="val 6064"/>
              </a:avLst>
            </a:prstGeom>
            <a:solidFill>
              <a:srgbClr val="D3381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280" tIns="45641" rIns="91280" bIns="4564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环形箭头 2"/>
            <p:cNvSpPr/>
            <p:nvPr/>
          </p:nvSpPr>
          <p:spPr>
            <a:xfrm>
              <a:off x="4625408" y="1705057"/>
              <a:ext cx="2947099" cy="2933817"/>
            </a:xfrm>
            <a:prstGeom prst="circularArrow">
              <a:avLst>
                <a:gd name="adj1" fmla="val 5198"/>
                <a:gd name="adj2" fmla="val 335764"/>
                <a:gd name="adj3" fmla="val 4015327"/>
                <a:gd name="adj4" fmla="val 2252855"/>
                <a:gd name="adj5" fmla="val 6064"/>
              </a:avLst>
            </a:prstGeom>
            <a:solidFill>
              <a:srgbClr val="D3381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280" tIns="45641" rIns="91280" bIns="4564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环形箭头 3"/>
            <p:cNvSpPr/>
            <p:nvPr/>
          </p:nvSpPr>
          <p:spPr>
            <a:xfrm>
              <a:off x="4625408" y="1705057"/>
              <a:ext cx="2947099" cy="2933817"/>
            </a:xfrm>
            <a:prstGeom prst="circularArrow">
              <a:avLst>
                <a:gd name="adj1" fmla="val 5198"/>
                <a:gd name="adj2" fmla="val 335764"/>
                <a:gd name="adj3" fmla="val 8211381"/>
                <a:gd name="adj4" fmla="val 6448909"/>
                <a:gd name="adj5" fmla="val 6064"/>
              </a:avLst>
            </a:prstGeom>
            <a:solidFill>
              <a:srgbClr val="D3381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280" tIns="45641" rIns="91280" bIns="4564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环形箭头 4"/>
            <p:cNvSpPr/>
            <p:nvPr/>
          </p:nvSpPr>
          <p:spPr>
            <a:xfrm>
              <a:off x="4625408" y="1705057"/>
              <a:ext cx="2947099" cy="2933817"/>
            </a:xfrm>
            <a:prstGeom prst="circularArrow">
              <a:avLst>
                <a:gd name="adj1" fmla="val 5198"/>
                <a:gd name="adj2" fmla="val 335764"/>
                <a:gd name="adj3" fmla="val 12298529"/>
                <a:gd name="adj4" fmla="val 10770387"/>
                <a:gd name="adj5" fmla="val 6064"/>
              </a:avLst>
            </a:prstGeom>
            <a:solidFill>
              <a:srgbClr val="D3381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280" tIns="45641" rIns="91280" bIns="4564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环形箭头 5"/>
            <p:cNvSpPr/>
            <p:nvPr/>
          </p:nvSpPr>
          <p:spPr>
            <a:xfrm>
              <a:off x="4625408" y="1705057"/>
              <a:ext cx="2947099" cy="2933817"/>
            </a:xfrm>
            <a:prstGeom prst="circularArrow">
              <a:avLst>
                <a:gd name="adj1" fmla="val 5198"/>
                <a:gd name="adj2" fmla="val 335764"/>
                <a:gd name="adj3" fmla="val 16866314"/>
                <a:gd name="adj4" fmla="val 15197922"/>
                <a:gd name="adj5" fmla="val 6064"/>
              </a:avLst>
            </a:prstGeom>
            <a:solidFill>
              <a:srgbClr val="D3381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280" tIns="45641" rIns="91280" bIns="4564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" name="Straight Connector 11"/>
            <p:cNvCxnSpPr/>
            <p:nvPr/>
          </p:nvCxnSpPr>
          <p:spPr>
            <a:xfrm rot="5400000" flipH="1" flipV="1">
              <a:off x="7115382" y="1461058"/>
              <a:ext cx="303346" cy="304721"/>
            </a:xfrm>
            <a:prstGeom prst="line">
              <a:avLst/>
            </a:prstGeom>
            <a:ln w="12700">
              <a:solidFill>
                <a:srgbClr val="D33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3"/>
            <p:cNvCxnSpPr/>
            <p:nvPr/>
          </p:nvCxnSpPr>
          <p:spPr>
            <a:xfrm>
              <a:off x="7415353" y="1460162"/>
              <a:ext cx="657171" cy="0"/>
            </a:xfrm>
            <a:prstGeom prst="line">
              <a:avLst/>
            </a:prstGeom>
            <a:ln w="12700">
              <a:solidFill>
                <a:srgbClr val="D33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7"/>
            <p:cNvCxnSpPr/>
            <p:nvPr/>
          </p:nvCxnSpPr>
          <p:spPr>
            <a:xfrm flipH="1" flipV="1">
              <a:off x="4708348" y="1480608"/>
              <a:ext cx="309874" cy="385597"/>
            </a:xfrm>
            <a:prstGeom prst="line">
              <a:avLst/>
            </a:prstGeom>
            <a:ln w="12700">
              <a:solidFill>
                <a:srgbClr val="D33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"/>
            <p:cNvCxnSpPr/>
            <p:nvPr/>
          </p:nvCxnSpPr>
          <p:spPr>
            <a:xfrm flipV="1">
              <a:off x="3823810" y="1480604"/>
              <a:ext cx="889693" cy="18962"/>
            </a:xfrm>
            <a:prstGeom prst="line">
              <a:avLst/>
            </a:prstGeom>
            <a:ln w="12700">
              <a:solidFill>
                <a:srgbClr val="D33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2"/>
            <p:cNvCxnSpPr/>
            <p:nvPr/>
          </p:nvCxnSpPr>
          <p:spPr>
            <a:xfrm>
              <a:off x="7759825" y="4191868"/>
              <a:ext cx="472178" cy="1581"/>
            </a:xfrm>
            <a:prstGeom prst="line">
              <a:avLst/>
            </a:prstGeom>
            <a:ln w="12700">
              <a:solidFill>
                <a:srgbClr val="D33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6"/>
            <p:cNvCxnSpPr/>
            <p:nvPr/>
          </p:nvCxnSpPr>
          <p:spPr>
            <a:xfrm rot="16200000" flipH="1">
              <a:off x="7506577" y="3938621"/>
              <a:ext cx="303349" cy="203148"/>
            </a:xfrm>
            <a:prstGeom prst="line">
              <a:avLst/>
            </a:prstGeom>
            <a:ln w="12700">
              <a:solidFill>
                <a:srgbClr val="D33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4"/>
            <p:cNvCxnSpPr/>
            <p:nvPr/>
          </p:nvCxnSpPr>
          <p:spPr>
            <a:xfrm>
              <a:off x="3856215" y="4190287"/>
              <a:ext cx="507867" cy="1581"/>
            </a:xfrm>
            <a:prstGeom prst="line">
              <a:avLst/>
            </a:prstGeom>
            <a:ln w="12700">
              <a:solidFill>
                <a:srgbClr val="D33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/>
            <p:cNvCxnSpPr/>
            <p:nvPr/>
          </p:nvCxnSpPr>
          <p:spPr>
            <a:xfrm rot="5400000">
              <a:off x="4284659" y="3879277"/>
              <a:ext cx="380444" cy="241577"/>
            </a:xfrm>
            <a:prstGeom prst="line">
              <a:avLst/>
            </a:prstGeom>
            <a:ln w="12700">
              <a:solidFill>
                <a:srgbClr val="D33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99"/>
            <p:cNvSpPr/>
            <p:nvPr/>
          </p:nvSpPr>
          <p:spPr>
            <a:xfrm>
              <a:off x="5818616" y="4090752"/>
              <a:ext cx="609441" cy="606694"/>
            </a:xfrm>
            <a:prstGeom prst="ellipse">
              <a:avLst/>
            </a:prstGeom>
            <a:noFill/>
            <a:ln>
              <a:solidFill>
                <a:srgbClr val="D33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6048914" y="4247947"/>
              <a:ext cx="191473" cy="349854"/>
            </a:xfrm>
            <a:custGeom>
              <a:avLst/>
              <a:gdLst/>
              <a:ahLst/>
              <a:cxnLst>
                <a:cxn ang="0">
                  <a:pos x="39" y="52"/>
                </a:cxn>
                <a:cxn ang="0">
                  <a:pos x="23" y="49"/>
                </a:cxn>
                <a:cxn ang="0">
                  <a:pos x="28" y="73"/>
                </a:cxn>
                <a:cxn ang="0">
                  <a:pos x="30" y="84"/>
                </a:cxn>
                <a:cxn ang="0">
                  <a:pos x="39" y="52"/>
                </a:cxn>
                <a:cxn ang="0">
                  <a:pos x="32" y="77"/>
                </a:cxn>
                <a:cxn ang="0">
                  <a:pos x="25" y="54"/>
                </a:cxn>
                <a:cxn ang="0">
                  <a:pos x="37" y="55"/>
                </a:cxn>
                <a:cxn ang="0">
                  <a:pos x="32" y="77"/>
                </a:cxn>
                <a:cxn ang="0">
                  <a:pos x="46" y="96"/>
                </a:cxn>
                <a:cxn ang="0">
                  <a:pos x="18" y="96"/>
                </a:cxn>
                <a:cxn ang="0">
                  <a:pos x="16" y="98"/>
                </a:cxn>
                <a:cxn ang="0">
                  <a:pos x="18" y="100"/>
                </a:cxn>
                <a:cxn ang="0">
                  <a:pos x="46" y="100"/>
                </a:cxn>
                <a:cxn ang="0">
                  <a:pos x="48" y="98"/>
                </a:cxn>
                <a:cxn ang="0">
                  <a:pos x="46" y="96"/>
                </a:cxn>
                <a:cxn ang="0">
                  <a:pos x="48" y="92"/>
                </a:cxn>
                <a:cxn ang="0">
                  <a:pos x="64" y="34"/>
                </a:cxn>
                <a:cxn ang="0">
                  <a:pos x="32" y="0"/>
                </a:cxn>
                <a:cxn ang="0">
                  <a:pos x="0" y="34"/>
                </a:cxn>
                <a:cxn ang="0">
                  <a:pos x="16" y="92"/>
                </a:cxn>
                <a:cxn ang="0">
                  <a:pos x="32" y="92"/>
                </a:cxn>
                <a:cxn ang="0">
                  <a:pos x="48" y="92"/>
                </a:cxn>
                <a:cxn ang="0">
                  <a:pos x="19" y="88"/>
                </a:cxn>
                <a:cxn ang="0">
                  <a:pos x="4" y="34"/>
                </a:cxn>
                <a:cxn ang="0">
                  <a:pos x="32" y="4"/>
                </a:cxn>
                <a:cxn ang="0">
                  <a:pos x="60" y="34"/>
                </a:cxn>
                <a:cxn ang="0">
                  <a:pos x="45" y="88"/>
                </a:cxn>
                <a:cxn ang="0">
                  <a:pos x="32" y="88"/>
                </a:cxn>
                <a:cxn ang="0">
                  <a:pos x="19" y="88"/>
                </a:cxn>
                <a:cxn ang="0">
                  <a:pos x="20" y="112"/>
                </a:cxn>
                <a:cxn ang="0">
                  <a:pos x="20" y="116"/>
                </a:cxn>
                <a:cxn ang="0">
                  <a:pos x="24" y="120"/>
                </a:cxn>
                <a:cxn ang="0">
                  <a:pos x="40" y="120"/>
                </a:cxn>
                <a:cxn ang="0">
                  <a:pos x="44" y="116"/>
                </a:cxn>
                <a:cxn ang="0">
                  <a:pos x="44" y="112"/>
                </a:cxn>
                <a:cxn ang="0">
                  <a:pos x="20" y="112"/>
                </a:cxn>
                <a:cxn ang="0">
                  <a:pos x="46" y="104"/>
                </a:cxn>
                <a:cxn ang="0">
                  <a:pos x="18" y="104"/>
                </a:cxn>
                <a:cxn ang="0">
                  <a:pos x="16" y="106"/>
                </a:cxn>
                <a:cxn ang="0">
                  <a:pos x="18" y="108"/>
                </a:cxn>
                <a:cxn ang="0">
                  <a:pos x="46" y="108"/>
                </a:cxn>
                <a:cxn ang="0">
                  <a:pos x="48" y="106"/>
                </a:cxn>
                <a:cxn ang="0">
                  <a:pos x="46" y="104"/>
                </a:cxn>
              </a:cxnLst>
              <a:rect l="0" t="0" r="r" b="b"/>
              <a:pathLst>
                <a:path w="64" h="120">
                  <a:moveTo>
                    <a:pt x="39" y="52"/>
                  </a:moveTo>
                  <a:cubicBezTo>
                    <a:pt x="34" y="54"/>
                    <a:pt x="23" y="49"/>
                    <a:pt x="23" y="49"/>
                  </a:cubicBezTo>
                  <a:cubicBezTo>
                    <a:pt x="10" y="41"/>
                    <a:pt x="28" y="73"/>
                    <a:pt x="28" y="73"/>
                  </a:cubicBezTo>
                  <a:cubicBezTo>
                    <a:pt x="28" y="73"/>
                    <a:pt x="28" y="83"/>
                    <a:pt x="30" y="84"/>
                  </a:cubicBezTo>
                  <a:cubicBezTo>
                    <a:pt x="49" y="58"/>
                    <a:pt x="44" y="50"/>
                    <a:pt x="39" y="52"/>
                  </a:cubicBezTo>
                  <a:close/>
                  <a:moveTo>
                    <a:pt x="32" y="77"/>
                  </a:moveTo>
                  <a:cubicBezTo>
                    <a:pt x="31" y="77"/>
                    <a:pt x="24" y="58"/>
                    <a:pt x="25" y="54"/>
                  </a:cubicBezTo>
                  <a:cubicBezTo>
                    <a:pt x="30" y="54"/>
                    <a:pt x="35" y="56"/>
                    <a:pt x="37" y="55"/>
                  </a:cubicBezTo>
                  <a:cubicBezTo>
                    <a:pt x="45" y="51"/>
                    <a:pt x="34" y="77"/>
                    <a:pt x="32" y="77"/>
                  </a:cubicBezTo>
                  <a:close/>
                  <a:moveTo>
                    <a:pt x="46" y="96"/>
                  </a:moveTo>
                  <a:cubicBezTo>
                    <a:pt x="18" y="96"/>
                    <a:pt x="18" y="96"/>
                    <a:pt x="18" y="96"/>
                  </a:cubicBezTo>
                  <a:cubicBezTo>
                    <a:pt x="17" y="96"/>
                    <a:pt x="16" y="97"/>
                    <a:pt x="16" y="98"/>
                  </a:cubicBezTo>
                  <a:cubicBezTo>
                    <a:pt x="16" y="99"/>
                    <a:pt x="17" y="100"/>
                    <a:pt x="18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7" y="100"/>
                    <a:pt x="48" y="99"/>
                    <a:pt x="48" y="98"/>
                  </a:cubicBezTo>
                  <a:cubicBezTo>
                    <a:pt x="48" y="97"/>
                    <a:pt x="47" y="96"/>
                    <a:pt x="46" y="96"/>
                  </a:cubicBezTo>
                  <a:close/>
                  <a:moveTo>
                    <a:pt x="48" y="92"/>
                  </a:moveTo>
                  <a:cubicBezTo>
                    <a:pt x="48" y="63"/>
                    <a:pt x="64" y="51"/>
                    <a:pt x="64" y="34"/>
                  </a:cubicBezTo>
                  <a:cubicBezTo>
                    <a:pt x="64" y="19"/>
                    <a:pt x="54" y="0"/>
                    <a:pt x="32" y="0"/>
                  </a:cubicBezTo>
                  <a:cubicBezTo>
                    <a:pt x="11" y="0"/>
                    <a:pt x="0" y="18"/>
                    <a:pt x="0" y="34"/>
                  </a:cubicBezTo>
                  <a:cubicBezTo>
                    <a:pt x="0" y="52"/>
                    <a:pt x="16" y="63"/>
                    <a:pt x="16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47" y="92"/>
                    <a:pt x="48" y="92"/>
                  </a:cubicBezTo>
                  <a:close/>
                  <a:moveTo>
                    <a:pt x="19" y="88"/>
                  </a:moveTo>
                  <a:cubicBezTo>
                    <a:pt x="19" y="61"/>
                    <a:pt x="4" y="51"/>
                    <a:pt x="4" y="34"/>
                  </a:cubicBezTo>
                  <a:cubicBezTo>
                    <a:pt x="4" y="19"/>
                    <a:pt x="14" y="4"/>
                    <a:pt x="32" y="4"/>
                  </a:cubicBezTo>
                  <a:cubicBezTo>
                    <a:pt x="51" y="4"/>
                    <a:pt x="60" y="20"/>
                    <a:pt x="60" y="34"/>
                  </a:cubicBezTo>
                  <a:cubicBezTo>
                    <a:pt x="60" y="50"/>
                    <a:pt x="45" y="61"/>
                    <a:pt x="45" y="88"/>
                  </a:cubicBezTo>
                  <a:cubicBezTo>
                    <a:pt x="44" y="88"/>
                    <a:pt x="32" y="88"/>
                    <a:pt x="32" y="88"/>
                  </a:cubicBezTo>
                  <a:lnTo>
                    <a:pt x="19" y="88"/>
                  </a:lnTo>
                  <a:close/>
                  <a:moveTo>
                    <a:pt x="20" y="112"/>
                  </a:moveTo>
                  <a:cubicBezTo>
                    <a:pt x="20" y="112"/>
                    <a:pt x="20" y="113"/>
                    <a:pt x="20" y="116"/>
                  </a:cubicBezTo>
                  <a:cubicBezTo>
                    <a:pt x="20" y="118"/>
                    <a:pt x="22" y="120"/>
                    <a:pt x="24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2" y="120"/>
                    <a:pt x="44" y="118"/>
                    <a:pt x="44" y="116"/>
                  </a:cubicBezTo>
                  <a:cubicBezTo>
                    <a:pt x="44" y="113"/>
                    <a:pt x="44" y="112"/>
                    <a:pt x="44" y="112"/>
                  </a:cubicBezTo>
                  <a:lnTo>
                    <a:pt x="20" y="112"/>
                  </a:lnTo>
                  <a:close/>
                  <a:moveTo>
                    <a:pt x="46" y="104"/>
                  </a:moveTo>
                  <a:cubicBezTo>
                    <a:pt x="18" y="104"/>
                    <a:pt x="18" y="104"/>
                    <a:pt x="18" y="104"/>
                  </a:cubicBezTo>
                  <a:cubicBezTo>
                    <a:pt x="17" y="104"/>
                    <a:pt x="16" y="105"/>
                    <a:pt x="16" y="106"/>
                  </a:cubicBezTo>
                  <a:cubicBezTo>
                    <a:pt x="16" y="107"/>
                    <a:pt x="17" y="108"/>
                    <a:pt x="18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7" y="108"/>
                    <a:pt x="48" y="107"/>
                    <a:pt x="48" y="106"/>
                  </a:cubicBezTo>
                  <a:cubicBezTo>
                    <a:pt x="48" y="105"/>
                    <a:pt x="47" y="104"/>
                    <a:pt x="46" y="104"/>
                  </a:cubicBezTo>
                  <a:close/>
                </a:path>
              </a:pathLst>
            </a:custGeom>
            <a:solidFill>
              <a:srgbClr val="D3381C"/>
            </a:solidFill>
            <a:ln w="9525">
              <a:noFill/>
              <a:round/>
            </a:ln>
          </p:spPr>
          <p:txBody>
            <a:bodyPr vert="horz" wrap="square" lIns="121675" tIns="60838" rIns="121675" bIns="60838" numCol="1" anchor="t" anchorCtr="0" compatLnSpc="1"/>
            <a:lstStyle>
              <a:defPPr>
                <a:defRPr lang="zh-CN"/>
              </a:defPPr>
              <a:lvl1pPr marL="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98"/>
            <p:cNvSpPr/>
            <p:nvPr/>
          </p:nvSpPr>
          <p:spPr>
            <a:xfrm>
              <a:off x="7013119" y="3281826"/>
              <a:ext cx="609441" cy="606694"/>
            </a:xfrm>
            <a:prstGeom prst="ellipse">
              <a:avLst/>
            </a:prstGeom>
            <a:noFill/>
            <a:ln>
              <a:solidFill>
                <a:srgbClr val="D33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7196002" y="3463284"/>
              <a:ext cx="292531" cy="291213"/>
            </a:xfrm>
            <a:custGeom>
              <a:avLst/>
              <a:gdLst/>
              <a:ahLst/>
              <a:cxnLst>
                <a:cxn ang="0">
                  <a:pos x="100" y="68"/>
                </a:cxn>
                <a:cxn ang="0">
                  <a:pos x="46" y="14"/>
                </a:cxn>
                <a:cxn ang="0">
                  <a:pos x="46" y="5"/>
                </a:cxn>
                <a:cxn ang="0">
                  <a:pos x="55" y="5"/>
                </a:cxn>
                <a:cxn ang="0">
                  <a:pos x="68" y="18"/>
                </a:cxn>
                <a:cxn ang="0">
                  <a:pos x="83" y="3"/>
                </a:cxn>
                <a:cxn ang="0">
                  <a:pos x="92" y="3"/>
                </a:cxn>
                <a:cxn ang="0">
                  <a:pos x="92" y="11"/>
                </a:cxn>
                <a:cxn ang="0">
                  <a:pos x="76" y="27"/>
                </a:cxn>
                <a:cxn ang="0">
                  <a:pos x="87" y="38"/>
                </a:cxn>
                <a:cxn ang="0">
                  <a:pos x="103" y="22"/>
                </a:cxn>
                <a:cxn ang="0">
                  <a:pos x="111" y="22"/>
                </a:cxn>
                <a:cxn ang="0">
                  <a:pos x="111" y="31"/>
                </a:cxn>
                <a:cxn ang="0">
                  <a:pos x="96" y="46"/>
                </a:cxn>
                <a:cxn ang="0">
                  <a:pos x="109" y="59"/>
                </a:cxn>
                <a:cxn ang="0">
                  <a:pos x="109" y="68"/>
                </a:cxn>
                <a:cxn ang="0">
                  <a:pos x="100" y="68"/>
                </a:cxn>
                <a:cxn ang="0">
                  <a:pos x="76" y="89"/>
                </a:cxn>
                <a:cxn ang="0">
                  <a:pos x="48" y="95"/>
                </a:cxn>
                <a:cxn ang="0">
                  <a:pos x="19" y="66"/>
                </a:cxn>
                <a:cxn ang="0">
                  <a:pos x="25" y="38"/>
                </a:cxn>
                <a:cxn ang="0">
                  <a:pos x="45" y="18"/>
                </a:cxn>
                <a:cxn ang="0">
                  <a:pos x="96" y="69"/>
                </a:cxn>
                <a:cxn ang="0">
                  <a:pos x="76" y="89"/>
                </a:cxn>
                <a:cxn ang="0">
                  <a:pos x="19" y="72"/>
                </a:cxn>
                <a:cxn ang="0">
                  <a:pos x="42" y="95"/>
                </a:cxn>
                <a:cxn ang="0">
                  <a:pos x="42" y="100"/>
                </a:cxn>
                <a:cxn ang="0">
                  <a:pos x="36" y="100"/>
                </a:cxn>
                <a:cxn ang="0">
                  <a:pos x="14" y="78"/>
                </a:cxn>
                <a:cxn ang="0">
                  <a:pos x="14" y="72"/>
                </a:cxn>
                <a:cxn ang="0">
                  <a:pos x="19" y="72"/>
                </a:cxn>
                <a:cxn ang="0">
                  <a:pos x="31" y="100"/>
                </a:cxn>
                <a:cxn ang="0">
                  <a:pos x="27" y="104"/>
                </a:cxn>
                <a:cxn ang="0">
                  <a:pos x="18" y="104"/>
                </a:cxn>
                <a:cxn ang="0">
                  <a:pos x="17" y="103"/>
                </a:cxn>
                <a:cxn ang="0">
                  <a:pos x="5" y="114"/>
                </a:cxn>
                <a:cxn ang="0">
                  <a:pos x="0" y="109"/>
                </a:cxn>
                <a:cxn ang="0">
                  <a:pos x="11" y="97"/>
                </a:cxn>
                <a:cxn ang="0">
                  <a:pos x="10" y="96"/>
                </a:cxn>
                <a:cxn ang="0">
                  <a:pos x="10" y="87"/>
                </a:cxn>
                <a:cxn ang="0">
                  <a:pos x="14" y="83"/>
                </a:cxn>
                <a:cxn ang="0">
                  <a:pos x="31" y="100"/>
                </a:cxn>
              </a:cxnLst>
              <a:rect l="0" t="0" r="r" b="b"/>
              <a:pathLst>
                <a:path w="114" h="114">
                  <a:moveTo>
                    <a:pt x="100" y="68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4" y="12"/>
                    <a:pt x="44" y="8"/>
                    <a:pt x="46" y="5"/>
                  </a:cubicBezTo>
                  <a:cubicBezTo>
                    <a:pt x="49" y="3"/>
                    <a:pt x="52" y="3"/>
                    <a:pt x="55" y="5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5" y="0"/>
                    <a:pt x="89" y="0"/>
                    <a:pt x="92" y="3"/>
                  </a:cubicBezTo>
                  <a:cubicBezTo>
                    <a:pt x="94" y="5"/>
                    <a:pt x="94" y="9"/>
                    <a:pt x="92" y="11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5" y="20"/>
                    <a:pt x="109" y="20"/>
                    <a:pt x="111" y="22"/>
                  </a:cubicBezTo>
                  <a:cubicBezTo>
                    <a:pt x="114" y="25"/>
                    <a:pt x="114" y="29"/>
                    <a:pt x="111" y="3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11" y="62"/>
                    <a:pt x="111" y="65"/>
                    <a:pt x="109" y="68"/>
                  </a:cubicBezTo>
                  <a:cubicBezTo>
                    <a:pt x="106" y="70"/>
                    <a:pt x="102" y="70"/>
                    <a:pt x="100" y="68"/>
                  </a:cubicBezTo>
                  <a:close/>
                  <a:moveTo>
                    <a:pt x="76" y="89"/>
                  </a:moveTo>
                  <a:cubicBezTo>
                    <a:pt x="71" y="94"/>
                    <a:pt x="48" y="95"/>
                    <a:pt x="48" y="9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20" y="43"/>
                    <a:pt x="25" y="38"/>
                  </a:cubicBezTo>
                  <a:cubicBezTo>
                    <a:pt x="30" y="33"/>
                    <a:pt x="45" y="18"/>
                    <a:pt x="45" y="1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81" y="84"/>
                    <a:pt x="76" y="89"/>
                  </a:cubicBezTo>
                  <a:close/>
                  <a:moveTo>
                    <a:pt x="19" y="72"/>
                  </a:moveTo>
                  <a:cubicBezTo>
                    <a:pt x="42" y="95"/>
                    <a:pt x="42" y="95"/>
                    <a:pt x="42" y="95"/>
                  </a:cubicBezTo>
                  <a:cubicBezTo>
                    <a:pt x="44" y="96"/>
                    <a:pt x="44" y="99"/>
                    <a:pt x="42" y="100"/>
                  </a:cubicBezTo>
                  <a:cubicBezTo>
                    <a:pt x="41" y="102"/>
                    <a:pt x="38" y="102"/>
                    <a:pt x="36" y="100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76"/>
                    <a:pt x="12" y="73"/>
                    <a:pt x="14" y="72"/>
                  </a:cubicBezTo>
                  <a:cubicBezTo>
                    <a:pt x="15" y="70"/>
                    <a:pt x="18" y="70"/>
                    <a:pt x="19" y="72"/>
                  </a:cubicBezTo>
                  <a:close/>
                  <a:moveTo>
                    <a:pt x="31" y="100"/>
                  </a:moveTo>
                  <a:cubicBezTo>
                    <a:pt x="31" y="100"/>
                    <a:pt x="29" y="102"/>
                    <a:pt x="27" y="104"/>
                  </a:cubicBezTo>
                  <a:cubicBezTo>
                    <a:pt x="24" y="107"/>
                    <a:pt x="20" y="107"/>
                    <a:pt x="18" y="104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7" y="94"/>
                    <a:pt x="7" y="90"/>
                    <a:pt x="10" y="87"/>
                  </a:cubicBezTo>
                  <a:cubicBezTo>
                    <a:pt x="12" y="85"/>
                    <a:pt x="14" y="83"/>
                    <a:pt x="14" y="83"/>
                  </a:cubicBezTo>
                  <a:lnTo>
                    <a:pt x="31" y="100"/>
                  </a:lnTo>
                  <a:close/>
                </a:path>
              </a:pathLst>
            </a:custGeom>
            <a:solidFill>
              <a:srgbClr val="D3381C"/>
            </a:solidFill>
            <a:ln w="9525">
              <a:noFill/>
              <a:round/>
            </a:ln>
          </p:spPr>
          <p:txBody>
            <a:bodyPr vert="horz" wrap="square" lIns="121675" tIns="60838" rIns="121675" bIns="60838" numCol="1" anchor="t" anchorCtr="0" compatLnSpc="1"/>
            <a:lstStyle>
              <a:defPPr>
                <a:defRPr lang="zh-CN"/>
              </a:defPPr>
              <a:lvl1pPr marL="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00"/>
            <p:cNvSpPr/>
            <p:nvPr/>
          </p:nvSpPr>
          <p:spPr>
            <a:xfrm>
              <a:off x="4575354" y="3281826"/>
              <a:ext cx="609441" cy="606694"/>
            </a:xfrm>
            <a:prstGeom prst="ellipse">
              <a:avLst/>
            </a:prstGeom>
            <a:noFill/>
            <a:ln>
              <a:solidFill>
                <a:srgbClr val="D33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632489" y="3343942"/>
              <a:ext cx="450733" cy="5445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675" tIns="60838" rIns="121675" bIns="60838" numCol="1" anchor="t" anchorCtr="0" compatLnSpc="1"/>
            <a:lstStyle>
              <a:defPPr>
                <a:defRPr lang="zh-CN"/>
              </a:defPPr>
              <a:lvl1pPr marL="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731422" y="3405001"/>
              <a:ext cx="299303" cy="366914"/>
            </a:xfrm>
            <a:custGeom>
              <a:avLst/>
              <a:gdLst/>
              <a:ahLst/>
              <a:cxnLst>
                <a:cxn ang="0">
                  <a:pos x="86" y="48"/>
                </a:cxn>
                <a:cxn ang="0">
                  <a:pos x="86" y="22"/>
                </a:cxn>
                <a:cxn ang="0">
                  <a:pos x="72" y="8"/>
                </a:cxn>
                <a:cxn ang="0">
                  <a:pos x="58" y="22"/>
                </a:cxn>
                <a:cxn ang="0">
                  <a:pos x="58" y="46"/>
                </a:cxn>
                <a:cxn ang="0">
                  <a:pos x="76" y="78"/>
                </a:cxn>
                <a:cxn ang="0">
                  <a:pos x="38" y="116"/>
                </a:cxn>
                <a:cxn ang="0">
                  <a:pos x="0" y="78"/>
                </a:cxn>
                <a:cxn ang="0">
                  <a:pos x="38" y="40"/>
                </a:cxn>
                <a:cxn ang="0">
                  <a:pos x="50" y="42"/>
                </a:cxn>
                <a:cxn ang="0">
                  <a:pos x="50" y="22"/>
                </a:cxn>
                <a:cxn ang="0">
                  <a:pos x="72" y="0"/>
                </a:cxn>
                <a:cxn ang="0">
                  <a:pos x="94" y="22"/>
                </a:cxn>
                <a:cxn ang="0">
                  <a:pos x="94" y="48"/>
                </a:cxn>
                <a:cxn ang="0">
                  <a:pos x="86" y="48"/>
                </a:cxn>
                <a:cxn ang="0">
                  <a:pos x="38" y="46"/>
                </a:cxn>
                <a:cxn ang="0">
                  <a:pos x="6" y="78"/>
                </a:cxn>
                <a:cxn ang="0">
                  <a:pos x="38" y="110"/>
                </a:cxn>
                <a:cxn ang="0">
                  <a:pos x="70" y="78"/>
                </a:cxn>
                <a:cxn ang="0">
                  <a:pos x="38" y="46"/>
                </a:cxn>
                <a:cxn ang="0">
                  <a:pos x="38" y="108"/>
                </a:cxn>
                <a:cxn ang="0">
                  <a:pos x="8" y="78"/>
                </a:cxn>
                <a:cxn ang="0">
                  <a:pos x="38" y="48"/>
                </a:cxn>
                <a:cxn ang="0">
                  <a:pos x="68" y="78"/>
                </a:cxn>
                <a:cxn ang="0">
                  <a:pos x="38" y="108"/>
                </a:cxn>
                <a:cxn ang="0">
                  <a:pos x="44" y="70"/>
                </a:cxn>
                <a:cxn ang="0">
                  <a:pos x="38" y="64"/>
                </a:cxn>
                <a:cxn ang="0">
                  <a:pos x="32" y="70"/>
                </a:cxn>
                <a:cxn ang="0">
                  <a:pos x="37" y="76"/>
                </a:cxn>
                <a:cxn ang="0">
                  <a:pos x="32" y="94"/>
                </a:cxn>
                <a:cxn ang="0">
                  <a:pos x="44" y="94"/>
                </a:cxn>
                <a:cxn ang="0">
                  <a:pos x="39" y="76"/>
                </a:cxn>
                <a:cxn ang="0">
                  <a:pos x="44" y="70"/>
                </a:cxn>
              </a:cxnLst>
              <a:rect l="0" t="0" r="r" b="b"/>
              <a:pathLst>
                <a:path w="94" h="116">
                  <a:moveTo>
                    <a:pt x="86" y="48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86" y="14"/>
                    <a:pt x="80" y="8"/>
                    <a:pt x="72" y="8"/>
                  </a:cubicBezTo>
                  <a:cubicBezTo>
                    <a:pt x="64" y="8"/>
                    <a:pt x="58" y="14"/>
                    <a:pt x="58" y="22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9" y="53"/>
                    <a:pt x="76" y="64"/>
                    <a:pt x="76" y="78"/>
                  </a:cubicBezTo>
                  <a:cubicBezTo>
                    <a:pt x="76" y="99"/>
                    <a:pt x="59" y="116"/>
                    <a:pt x="38" y="116"/>
                  </a:cubicBezTo>
                  <a:cubicBezTo>
                    <a:pt x="17" y="116"/>
                    <a:pt x="0" y="99"/>
                    <a:pt x="0" y="78"/>
                  </a:cubicBezTo>
                  <a:cubicBezTo>
                    <a:pt x="0" y="57"/>
                    <a:pt x="17" y="40"/>
                    <a:pt x="38" y="40"/>
                  </a:cubicBezTo>
                  <a:cubicBezTo>
                    <a:pt x="42" y="40"/>
                    <a:pt x="46" y="41"/>
                    <a:pt x="50" y="4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10"/>
                    <a:pt x="60" y="0"/>
                    <a:pt x="72" y="0"/>
                  </a:cubicBezTo>
                  <a:cubicBezTo>
                    <a:pt x="84" y="0"/>
                    <a:pt x="94" y="10"/>
                    <a:pt x="94" y="22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86" y="48"/>
                  </a:lnTo>
                  <a:close/>
                  <a:moveTo>
                    <a:pt x="38" y="46"/>
                  </a:moveTo>
                  <a:cubicBezTo>
                    <a:pt x="20" y="46"/>
                    <a:pt x="6" y="60"/>
                    <a:pt x="6" y="78"/>
                  </a:cubicBezTo>
                  <a:cubicBezTo>
                    <a:pt x="6" y="96"/>
                    <a:pt x="20" y="110"/>
                    <a:pt x="38" y="110"/>
                  </a:cubicBezTo>
                  <a:cubicBezTo>
                    <a:pt x="56" y="110"/>
                    <a:pt x="70" y="96"/>
                    <a:pt x="70" y="78"/>
                  </a:cubicBezTo>
                  <a:cubicBezTo>
                    <a:pt x="70" y="60"/>
                    <a:pt x="56" y="46"/>
                    <a:pt x="38" y="46"/>
                  </a:cubicBezTo>
                  <a:close/>
                  <a:moveTo>
                    <a:pt x="38" y="108"/>
                  </a:moveTo>
                  <a:cubicBezTo>
                    <a:pt x="21" y="108"/>
                    <a:pt x="8" y="95"/>
                    <a:pt x="8" y="78"/>
                  </a:cubicBezTo>
                  <a:cubicBezTo>
                    <a:pt x="8" y="62"/>
                    <a:pt x="21" y="48"/>
                    <a:pt x="38" y="48"/>
                  </a:cubicBezTo>
                  <a:cubicBezTo>
                    <a:pt x="55" y="48"/>
                    <a:pt x="68" y="62"/>
                    <a:pt x="68" y="78"/>
                  </a:cubicBezTo>
                  <a:cubicBezTo>
                    <a:pt x="68" y="95"/>
                    <a:pt x="55" y="108"/>
                    <a:pt x="38" y="108"/>
                  </a:cubicBezTo>
                  <a:close/>
                  <a:moveTo>
                    <a:pt x="44" y="70"/>
                  </a:moveTo>
                  <a:cubicBezTo>
                    <a:pt x="44" y="67"/>
                    <a:pt x="41" y="64"/>
                    <a:pt x="38" y="64"/>
                  </a:cubicBezTo>
                  <a:cubicBezTo>
                    <a:pt x="35" y="64"/>
                    <a:pt x="32" y="67"/>
                    <a:pt x="32" y="70"/>
                  </a:cubicBezTo>
                  <a:cubicBezTo>
                    <a:pt x="32" y="73"/>
                    <a:pt x="34" y="75"/>
                    <a:pt x="37" y="76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2" y="75"/>
                    <a:pt x="44" y="73"/>
                    <a:pt x="44" y="70"/>
                  </a:cubicBezTo>
                  <a:close/>
                </a:path>
              </a:pathLst>
            </a:custGeom>
            <a:solidFill>
              <a:srgbClr val="D3381C"/>
            </a:solidFill>
            <a:ln w="9525">
              <a:noFill/>
              <a:round/>
            </a:ln>
          </p:spPr>
          <p:txBody>
            <a:bodyPr vert="horz" wrap="square" lIns="121675" tIns="60838" rIns="121675" bIns="60838" numCol="1" anchor="t" anchorCtr="0" compatLnSpc="1"/>
            <a:lstStyle>
              <a:defPPr>
                <a:defRPr lang="zh-CN"/>
              </a:defPPr>
              <a:lvl1pPr marL="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97"/>
            <p:cNvSpPr/>
            <p:nvPr/>
          </p:nvSpPr>
          <p:spPr>
            <a:xfrm>
              <a:off x="6606825" y="1765089"/>
              <a:ext cx="609441" cy="606694"/>
            </a:xfrm>
            <a:prstGeom prst="ellipse">
              <a:avLst/>
            </a:prstGeom>
            <a:noFill/>
            <a:ln>
              <a:solidFill>
                <a:srgbClr val="D33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6758992" y="1881475"/>
              <a:ext cx="301781" cy="376892"/>
            </a:xfrm>
            <a:custGeom>
              <a:avLst/>
              <a:gdLst/>
              <a:ahLst/>
              <a:cxnLst>
                <a:cxn ang="0">
                  <a:pos x="47" y="70"/>
                </a:cxn>
                <a:cxn ang="0">
                  <a:pos x="34" y="50"/>
                </a:cxn>
                <a:cxn ang="0">
                  <a:pos x="34" y="36"/>
                </a:cxn>
                <a:cxn ang="0">
                  <a:pos x="17" y="7"/>
                </a:cxn>
                <a:cxn ang="0">
                  <a:pos x="23" y="70"/>
                </a:cxn>
                <a:cxn ang="0">
                  <a:pos x="77" y="109"/>
                </a:cxn>
                <a:cxn ang="0">
                  <a:pos x="60" y="80"/>
                </a:cxn>
                <a:cxn ang="0">
                  <a:pos x="47" y="70"/>
                </a:cxn>
                <a:cxn ang="0">
                  <a:pos x="89" y="98"/>
                </a:cxn>
                <a:cxn ang="0">
                  <a:pos x="89" y="98"/>
                </a:cxn>
                <a:cxn ang="0">
                  <a:pos x="76" y="76"/>
                </a:cxn>
                <a:cxn ang="0">
                  <a:pos x="71" y="74"/>
                </a:cxn>
                <a:cxn ang="0">
                  <a:pos x="62" y="79"/>
                </a:cxn>
                <a:cxn ang="0">
                  <a:pos x="79" y="108"/>
                </a:cxn>
                <a:cxn ang="0">
                  <a:pos x="87" y="103"/>
                </a:cxn>
                <a:cxn ang="0">
                  <a:pos x="88" y="103"/>
                </a:cxn>
                <a:cxn ang="0">
                  <a:pos x="89" y="98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46" y="25"/>
                </a:cxn>
                <a:cxn ang="0">
                  <a:pos x="46" y="25"/>
                </a:cxn>
                <a:cxn ang="0">
                  <a:pos x="32" y="2"/>
                </a:cxn>
                <a:cxn ang="0">
                  <a:pos x="27" y="1"/>
                </a:cxn>
                <a:cxn ang="0">
                  <a:pos x="19" y="6"/>
                </a:cxn>
                <a:cxn ang="0">
                  <a:pos x="36" y="35"/>
                </a:cxn>
                <a:cxn ang="0">
                  <a:pos x="44" y="30"/>
                </a:cxn>
              </a:cxnLst>
              <a:rect l="0" t="0" r="r" b="b"/>
              <a:pathLst>
                <a:path w="90" h="114">
                  <a:moveTo>
                    <a:pt x="47" y="70"/>
                  </a:moveTo>
                  <a:cubicBezTo>
                    <a:pt x="47" y="70"/>
                    <a:pt x="35" y="50"/>
                    <a:pt x="34" y="50"/>
                  </a:cubicBezTo>
                  <a:cubicBezTo>
                    <a:pt x="32" y="44"/>
                    <a:pt x="30" y="39"/>
                    <a:pt x="34" y="3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2" y="10"/>
                    <a:pt x="0" y="29"/>
                    <a:pt x="23" y="70"/>
                  </a:cubicBezTo>
                  <a:cubicBezTo>
                    <a:pt x="49" y="114"/>
                    <a:pt x="72" y="112"/>
                    <a:pt x="77" y="10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6" y="83"/>
                    <a:pt x="53" y="79"/>
                    <a:pt x="47" y="70"/>
                  </a:cubicBezTo>
                  <a:close/>
                  <a:moveTo>
                    <a:pt x="89" y="98"/>
                  </a:move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76" y="76"/>
                    <a:pt x="76" y="76"/>
                  </a:cubicBezTo>
                  <a:cubicBezTo>
                    <a:pt x="75" y="74"/>
                    <a:pt x="72" y="73"/>
                    <a:pt x="71" y="74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108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9" y="102"/>
                    <a:pt x="90" y="100"/>
                    <a:pt x="89" y="98"/>
                  </a:cubicBezTo>
                  <a:close/>
                  <a:moveTo>
                    <a:pt x="44" y="30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6" y="29"/>
                    <a:pt x="47" y="27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32" y="2"/>
                    <a:pt x="32" y="2"/>
                  </a:cubicBezTo>
                  <a:cubicBezTo>
                    <a:pt x="31" y="1"/>
                    <a:pt x="29" y="0"/>
                    <a:pt x="27" y="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44" y="30"/>
                    <a:pt x="44" y="30"/>
                  </a:cubicBezTo>
                  <a:close/>
                </a:path>
              </a:pathLst>
            </a:custGeom>
            <a:solidFill>
              <a:srgbClr val="D3381C"/>
            </a:solidFill>
            <a:ln w="9525">
              <a:noFill/>
              <a:round/>
            </a:ln>
          </p:spPr>
          <p:txBody>
            <a:bodyPr vert="horz" wrap="square" lIns="121675" tIns="60838" rIns="121675" bIns="60838" numCol="1" anchor="t" anchorCtr="0" compatLnSpc="1"/>
            <a:lstStyle>
              <a:defPPr>
                <a:defRPr lang="zh-CN"/>
              </a:defPPr>
              <a:lvl1pPr marL="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01"/>
            <p:cNvSpPr/>
            <p:nvPr/>
          </p:nvSpPr>
          <p:spPr>
            <a:xfrm>
              <a:off x="4981649" y="1765089"/>
              <a:ext cx="609441" cy="606694"/>
            </a:xfrm>
            <a:prstGeom prst="ellipse">
              <a:avLst/>
            </a:prstGeom>
            <a:noFill/>
            <a:ln>
              <a:solidFill>
                <a:srgbClr val="D33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5026341" y="1814636"/>
              <a:ext cx="434316" cy="50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675" tIns="60838" rIns="121675" bIns="60838" numCol="1" anchor="t" anchorCtr="0" compatLnSpc="1"/>
            <a:lstStyle>
              <a:defPPr>
                <a:defRPr lang="zh-CN"/>
              </a:defPPr>
              <a:lvl1pPr marL="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5093507" y="1881475"/>
              <a:ext cx="317766" cy="372912"/>
            </a:xfrm>
            <a:custGeom>
              <a:avLst/>
              <a:gdLst/>
              <a:ahLst/>
              <a:cxnLst>
                <a:cxn ang="0">
                  <a:pos x="77" y="120"/>
                </a:cxn>
                <a:cxn ang="0">
                  <a:pos x="57" y="120"/>
                </a:cxn>
                <a:cxn ang="0">
                  <a:pos x="33" y="96"/>
                </a:cxn>
                <a:cxn ang="0">
                  <a:pos x="33" y="60"/>
                </a:cxn>
                <a:cxn ang="0">
                  <a:pos x="57" y="60"/>
                </a:cxn>
                <a:cxn ang="0">
                  <a:pos x="57" y="68"/>
                </a:cxn>
                <a:cxn ang="0">
                  <a:pos x="65" y="76"/>
                </a:cxn>
                <a:cxn ang="0">
                  <a:pos x="69" y="76"/>
                </a:cxn>
                <a:cxn ang="0">
                  <a:pos x="77" y="68"/>
                </a:cxn>
                <a:cxn ang="0">
                  <a:pos x="77" y="60"/>
                </a:cxn>
                <a:cxn ang="0">
                  <a:pos x="101" y="60"/>
                </a:cxn>
                <a:cxn ang="0">
                  <a:pos x="101" y="96"/>
                </a:cxn>
                <a:cxn ang="0">
                  <a:pos x="77" y="120"/>
                </a:cxn>
                <a:cxn ang="0">
                  <a:pos x="77" y="52"/>
                </a:cxn>
                <a:cxn ang="0">
                  <a:pos x="69" y="44"/>
                </a:cxn>
                <a:cxn ang="0">
                  <a:pos x="69" y="44"/>
                </a:cxn>
                <a:cxn ang="0">
                  <a:pos x="69" y="20"/>
                </a:cxn>
                <a:cxn ang="0">
                  <a:pos x="77" y="20"/>
                </a:cxn>
                <a:cxn ang="0">
                  <a:pos x="101" y="44"/>
                </a:cxn>
                <a:cxn ang="0">
                  <a:pos x="101" y="56"/>
                </a:cxn>
                <a:cxn ang="0">
                  <a:pos x="77" y="56"/>
                </a:cxn>
                <a:cxn ang="0">
                  <a:pos x="77" y="52"/>
                </a:cxn>
                <a:cxn ang="0">
                  <a:pos x="65" y="17"/>
                </a:cxn>
                <a:cxn ang="0">
                  <a:pos x="54" y="5"/>
                </a:cxn>
                <a:cxn ang="0">
                  <a:pos x="37" y="22"/>
                </a:cxn>
                <a:cxn ang="0">
                  <a:pos x="36" y="24"/>
                </a:cxn>
                <a:cxn ang="0">
                  <a:pos x="15" y="44"/>
                </a:cxn>
                <a:cxn ang="0">
                  <a:pos x="4" y="39"/>
                </a:cxn>
                <a:cxn ang="0">
                  <a:pos x="0" y="30"/>
                </a:cxn>
                <a:cxn ang="0">
                  <a:pos x="2" y="28"/>
                </a:cxn>
                <a:cxn ang="0">
                  <a:pos x="5" y="32"/>
                </a:cxn>
                <a:cxn ang="0">
                  <a:pos x="15" y="39"/>
                </a:cxn>
                <a:cxn ang="0">
                  <a:pos x="23" y="35"/>
                </a:cxn>
                <a:cxn ang="0">
                  <a:pos x="31" y="22"/>
                </a:cxn>
                <a:cxn ang="0">
                  <a:pos x="33" y="18"/>
                </a:cxn>
                <a:cxn ang="0">
                  <a:pos x="54" y="0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65" y="17"/>
                </a:cxn>
                <a:cxn ang="0">
                  <a:pos x="73" y="54"/>
                </a:cxn>
                <a:cxn ang="0">
                  <a:pos x="73" y="66"/>
                </a:cxn>
                <a:cxn ang="0">
                  <a:pos x="67" y="72"/>
                </a:cxn>
                <a:cxn ang="0">
                  <a:pos x="61" y="66"/>
                </a:cxn>
                <a:cxn ang="0">
                  <a:pos x="61" y="54"/>
                </a:cxn>
                <a:cxn ang="0">
                  <a:pos x="67" y="48"/>
                </a:cxn>
                <a:cxn ang="0">
                  <a:pos x="73" y="54"/>
                </a:cxn>
                <a:cxn ang="0">
                  <a:pos x="57" y="20"/>
                </a:cxn>
                <a:cxn ang="0">
                  <a:pos x="65" y="20"/>
                </a:cxn>
                <a:cxn ang="0">
                  <a:pos x="65" y="44"/>
                </a:cxn>
                <a:cxn ang="0">
                  <a:pos x="57" y="52"/>
                </a:cxn>
                <a:cxn ang="0">
                  <a:pos x="57" y="56"/>
                </a:cxn>
                <a:cxn ang="0">
                  <a:pos x="33" y="56"/>
                </a:cxn>
                <a:cxn ang="0">
                  <a:pos x="33" y="44"/>
                </a:cxn>
                <a:cxn ang="0">
                  <a:pos x="57" y="20"/>
                </a:cxn>
              </a:cxnLst>
              <a:rect l="0" t="0" r="r" b="b"/>
              <a:pathLst>
                <a:path w="101" h="120">
                  <a:moveTo>
                    <a:pt x="77" y="120"/>
                  </a:moveTo>
                  <a:cubicBezTo>
                    <a:pt x="57" y="120"/>
                    <a:pt x="57" y="120"/>
                    <a:pt x="57" y="120"/>
                  </a:cubicBezTo>
                  <a:cubicBezTo>
                    <a:pt x="44" y="120"/>
                    <a:pt x="33" y="109"/>
                    <a:pt x="33" y="96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72"/>
                    <a:pt x="60" y="76"/>
                    <a:pt x="65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3" y="76"/>
                    <a:pt x="77" y="72"/>
                    <a:pt x="77" y="68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109"/>
                    <a:pt x="90" y="120"/>
                    <a:pt x="77" y="120"/>
                  </a:cubicBezTo>
                  <a:close/>
                  <a:moveTo>
                    <a:pt x="77" y="52"/>
                  </a:moveTo>
                  <a:cubicBezTo>
                    <a:pt x="77" y="48"/>
                    <a:pt x="73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4" y="20"/>
                    <a:pt x="77" y="20"/>
                  </a:cubicBezTo>
                  <a:cubicBezTo>
                    <a:pt x="90" y="20"/>
                    <a:pt x="101" y="29"/>
                    <a:pt x="101" y="44"/>
                  </a:cubicBezTo>
                  <a:cubicBezTo>
                    <a:pt x="101" y="52"/>
                    <a:pt x="101" y="55"/>
                    <a:pt x="101" y="56"/>
                  </a:cubicBezTo>
                  <a:cubicBezTo>
                    <a:pt x="77" y="56"/>
                    <a:pt x="77" y="56"/>
                    <a:pt x="77" y="56"/>
                  </a:cubicBezTo>
                  <a:lnTo>
                    <a:pt x="77" y="52"/>
                  </a:lnTo>
                  <a:close/>
                  <a:moveTo>
                    <a:pt x="65" y="17"/>
                  </a:moveTo>
                  <a:cubicBezTo>
                    <a:pt x="65" y="10"/>
                    <a:pt x="62" y="5"/>
                    <a:pt x="54" y="5"/>
                  </a:cubicBezTo>
                  <a:cubicBezTo>
                    <a:pt x="47" y="5"/>
                    <a:pt x="41" y="11"/>
                    <a:pt x="37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1" y="37"/>
                    <a:pt x="24" y="44"/>
                    <a:pt x="15" y="44"/>
                  </a:cubicBezTo>
                  <a:cubicBezTo>
                    <a:pt x="11" y="44"/>
                    <a:pt x="8" y="42"/>
                    <a:pt x="4" y="39"/>
                  </a:cubicBezTo>
                  <a:cubicBezTo>
                    <a:pt x="1" y="37"/>
                    <a:pt x="0" y="34"/>
                    <a:pt x="0" y="30"/>
                  </a:cubicBezTo>
                  <a:cubicBezTo>
                    <a:pt x="0" y="29"/>
                    <a:pt x="0" y="28"/>
                    <a:pt x="2" y="28"/>
                  </a:cubicBezTo>
                  <a:cubicBezTo>
                    <a:pt x="3" y="28"/>
                    <a:pt x="4" y="29"/>
                    <a:pt x="5" y="32"/>
                  </a:cubicBezTo>
                  <a:cubicBezTo>
                    <a:pt x="7" y="36"/>
                    <a:pt x="10" y="39"/>
                    <a:pt x="15" y="39"/>
                  </a:cubicBezTo>
                  <a:cubicBezTo>
                    <a:pt x="18" y="39"/>
                    <a:pt x="21" y="38"/>
                    <a:pt x="23" y="35"/>
                  </a:cubicBezTo>
                  <a:cubicBezTo>
                    <a:pt x="26" y="33"/>
                    <a:pt x="28" y="29"/>
                    <a:pt x="31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8" y="6"/>
                    <a:pt x="45" y="0"/>
                    <a:pt x="54" y="0"/>
                  </a:cubicBezTo>
                  <a:cubicBezTo>
                    <a:pt x="65" y="0"/>
                    <a:pt x="70" y="6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lnTo>
                    <a:pt x="65" y="17"/>
                  </a:lnTo>
                  <a:close/>
                  <a:moveTo>
                    <a:pt x="73" y="54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3" y="69"/>
                    <a:pt x="70" y="72"/>
                    <a:pt x="67" y="72"/>
                  </a:cubicBezTo>
                  <a:cubicBezTo>
                    <a:pt x="64" y="72"/>
                    <a:pt x="61" y="69"/>
                    <a:pt x="61" y="6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1"/>
                    <a:pt x="64" y="48"/>
                    <a:pt x="67" y="48"/>
                  </a:cubicBezTo>
                  <a:cubicBezTo>
                    <a:pt x="70" y="48"/>
                    <a:pt x="73" y="51"/>
                    <a:pt x="73" y="54"/>
                  </a:cubicBezTo>
                  <a:close/>
                  <a:moveTo>
                    <a:pt x="57" y="20"/>
                  </a:moveTo>
                  <a:cubicBezTo>
                    <a:pt x="70" y="20"/>
                    <a:pt x="65" y="20"/>
                    <a:pt x="65" y="20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1" y="44"/>
                    <a:pt x="57" y="48"/>
                    <a:pt x="57" y="52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2"/>
                    <a:pt x="33" y="44"/>
                  </a:cubicBezTo>
                  <a:cubicBezTo>
                    <a:pt x="33" y="29"/>
                    <a:pt x="44" y="20"/>
                    <a:pt x="57" y="20"/>
                  </a:cubicBezTo>
                  <a:close/>
                </a:path>
              </a:pathLst>
            </a:custGeom>
            <a:solidFill>
              <a:srgbClr val="D3381C"/>
            </a:solidFill>
            <a:ln w="9525">
              <a:noFill/>
              <a:round/>
            </a:ln>
          </p:spPr>
          <p:txBody>
            <a:bodyPr vert="horz" wrap="square" lIns="121675" tIns="60838" rIns="121675" bIns="60838" numCol="1" anchor="t" anchorCtr="0" compatLnSpc="1"/>
            <a:lstStyle>
              <a:defPPr>
                <a:defRPr lang="zh-CN"/>
              </a:defPPr>
              <a:lvl1pPr marL="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 Placeholder 2"/>
          <p:cNvSpPr txBox="1"/>
          <p:nvPr/>
        </p:nvSpPr>
        <p:spPr>
          <a:xfrm>
            <a:off x="8166900" y="1987197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36"/>
          <p:cNvSpPr txBox="1"/>
          <p:nvPr/>
        </p:nvSpPr>
        <p:spPr>
          <a:xfrm>
            <a:off x="8054501" y="1610652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8279299" y="4630890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8166900" y="4254345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5322886" y="5447794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5210487" y="5071249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393746" y="4959637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1281347" y="4583092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1393746" y="2394326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81347" y="2017781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4730128" y="858735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17729" y="482190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702637">
            <a:off x="5375634" y="1718553"/>
            <a:ext cx="1905196" cy="1905198"/>
          </a:xfrm>
          <a:prstGeom prst="rect">
            <a:avLst/>
          </a:prstGeom>
          <a:solidFill>
            <a:schemeClr val="bg1"/>
          </a:solidFill>
          <a:ln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686970">
            <a:off x="4885174" y="1711506"/>
            <a:ext cx="1905196" cy="1905198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00" dirty="0"/>
          </a:p>
        </p:txBody>
      </p:sp>
      <p:sp>
        <p:nvSpPr>
          <p:cNvPr id="9" name="文本框 4"/>
          <p:cNvSpPr txBox="1"/>
          <p:nvPr/>
        </p:nvSpPr>
        <p:spPr>
          <a:xfrm>
            <a:off x="5220189" y="2077310"/>
            <a:ext cx="1236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4490603" y="4201637"/>
            <a:ext cx="375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来年工作计划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469814" y="2019596"/>
            <a:ext cx="10722186" cy="4403929"/>
            <a:chOff x="1408205" y="1765337"/>
            <a:chExt cx="7550968" cy="4922187"/>
          </a:xfrm>
        </p:grpSpPr>
        <p:sp>
          <p:nvSpPr>
            <p:cNvPr id="2" name="任意多边形 1"/>
            <p:cNvSpPr/>
            <p:nvPr/>
          </p:nvSpPr>
          <p:spPr>
            <a:xfrm>
              <a:off x="1419222" y="1765337"/>
              <a:ext cx="7539951" cy="4922187"/>
            </a:xfrm>
            <a:custGeom>
              <a:avLst/>
              <a:gdLst>
                <a:gd name="connsiteX0" fmla="*/ 0 w 6290632"/>
                <a:gd name="connsiteY0" fmla="*/ 330506 h 4109292"/>
                <a:gd name="connsiteX1" fmla="*/ 0 w 6290632"/>
                <a:gd name="connsiteY1" fmla="*/ 0 h 4109292"/>
                <a:gd name="connsiteX2" fmla="*/ 2886420 w 6290632"/>
                <a:gd name="connsiteY2" fmla="*/ 253388 h 4109292"/>
                <a:gd name="connsiteX3" fmla="*/ 1740665 w 6290632"/>
                <a:gd name="connsiteY3" fmla="*/ 859316 h 4109292"/>
                <a:gd name="connsiteX4" fmla="*/ 4109292 w 6290632"/>
                <a:gd name="connsiteY4" fmla="*/ 1443210 h 4109292"/>
                <a:gd name="connsiteX5" fmla="*/ 2203374 w 6290632"/>
                <a:gd name="connsiteY5" fmla="*/ 2533880 h 4109292"/>
                <a:gd name="connsiteX6" fmla="*/ 6290632 w 6290632"/>
                <a:gd name="connsiteY6" fmla="*/ 2974555 h 4109292"/>
                <a:gd name="connsiteX7" fmla="*/ 6290632 w 6290632"/>
                <a:gd name="connsiteY7" fmla="*/ 4109292 h 4109292"/>
                <a:gd name="connsiteX8" fmla="*/ 947451 w 6290632"/>
                <a:gd name="connsiteY8" fmla="*/ 2655066 h 4109292"/>
                <a:gd name="connsiteX9" fmla="*/ 2765234 w 6290632"/>
                <a:gd name="connsiteY9" fmla="*/ 1564396 h 4109292"/>
                <a:gd name="connsiteX10" fmla="*/ 771181 w 6290632"/>
                <a:gd name="connsiteY10" fmla="*/ 991519 h 4109292"/>
                <a:gd name="connsiteX11" fmla="*/ 2214391 w 6290632"/>
                <a:gd name="connsiteY11" fmla="*/ 308473 h 4109292"/>
                <a:gd name="connsiteX12" fmla="*/ 0 w 6290632"/>
                <a:gd name="connsiteY12" fmla="*/ 330506 h 4109292"/>
                <a:gd name="connsiteX0-1" fmla="*/ 0 w 6290632"/>
                <a:gd name="connsiteY0-2" fmla="*/ 330506 h 4109292"/>
                <a:gd name="connsiteX1-3" fmla="*/ 0 w 6290632"/>
                <a:gd name="connsiteY1-4" fmla="*/ 0 h 4109292"/>
                <a:gd name="connsiteX2-5" fmla="*/ 2886420 w 6290632"/>
                <a:gd name="connsiteY2-6" fmla="*/ 253388 h 4109292"/>
                <a:gd name="connsiteX3-7" fmla="*/ 1740665 w 6290632"/>
                <a:gd name="connsiteY3-8" fmla="*/ 859316 h 4109292"/>
                <a:gd name="connsiteX4-9" fmla="*/ 4109292 w 6290632"/>
                <a:gd name="connsiteY4-10" fmla="*/ 1443210 h 4109292"/>
                <a:gd name="connsiteX5-11" fmla="*/ 2203374 w 6290632"/>
                <a:gd name="connsiteY5-12" fmla="*/ 2533880 h 4109292"/>
                <a:gd name="connsiteX6-13" fmla="*/ 6290632 w 6290632"/>
                <a:gd name="connsiteY6-14" fmla="*/ 2974555 h 4109292"/>
                <a:gd name="connsiteX7-15" fmla="*/ 6290632 w 6290632"/>
                <a:gd name="connsiteY7-16" fmla="*/ 4109292 h 4109292"/>
                <a:gd name="connsiteX8-17" fmla="*/ 947451 w 6290632"/>
                <a:gd name="connsiteY8-18" fmla="*/ 2655066 h 4109292"/>
                <a:gd name="connsiteX9-19" fmla="*/ 2765234 w 6290632"/>
                <a:gd name="connsiteY9-20" fmla="*/ 1564396 h 4109292"/>
                <a:gd name="connsiteX10-21" fmla="*/ 771181 w 6290632"/>
                <a:gd name="connsiteY10-22" fmla="*/ 991519 h 4109292"/>
                <a:gd name="connsiteX11-23" fmla="*/ 2214391 w 6290632"/>
                <a:gd name="connsiteY11-24" fmla="*/ 308473 h 4109292"/>
                <a:gd name="connsiteX12-25" fmla="*/ 0 w 6290632"/>
                <a:gd name="connsiteY12-26" fmla="*/ 330506 h 4109292"/>
                <a:gd name="connsiteX0-27" fmla="*/ 0 w 6290632"/>
                <a:gd name="connsiteY0-28" fmla="*/ 330506 h 4109292"/>
                <a:gd name="connsiteX1-29" fmla="*/ 0 w 6290632"/>
                <a:gd name="connsiteY1-30" fmla="*/ 0 h 4109292"/>
                <a:gd name="connsiteX2-31" fmla="*/ 2886420 w 6290632"/>
                <a:gd name="connsiteY2-32" fmla="*/ 253388 h 4109292"/>
                <a:gd name="connsiteX3-33" fmla="*/ 1740665 w 6290632"/>
                <a:gd name="connsiteY3-34" fmla="*/ 859316 h 4109292"/>
                <a:gd name="connsiteX4-35" fmla="*/ 4109292 w 6290632"/>
                <a:gd name="connsiteY4-36" fmla="*/ 1443210 h 4109292"/>
                <a:gd name="connsiteX5-37" fmla="*/ 2203374 w 6290632"/>
                <a:gd name="connsiteY5-38" fmla="*/ 2533880 h 4109292"/>
                <a:gd name="connsiteX6-39" fmla="*/ 6290632 w 6290632"/>
                <a:gd name="connsiteY6-40" fmla="*/ 2974555 h 4109292"/>
                <a:gd name="connsiteX7-41" fmla="*/ 6290632 w 6290632"/>
                <a:gd name="connsiteY7-42" fmla="*/ 4109292 h 4109292"/>
                <a:gd name="connsiteX8-43" fmla="*/ 947451 w 6290632"/>
                <a:gd name="connsiteY8-44" fmla="*/ 2655066 h 4109292"/>
                <a:gd name="connsiteX9-45" fmla="*/ 2765234 w 6290632"/>
                <a:gd name="connsiteY9-46" fmla="*/ 1564396 h 4109292"/>
                <a:gd name="connsiteX10-47" fmla="*/ 771181 w 6290632"/>
                <a:gd name="connsiteY10-48" fmla="*/ 991519 h 4109292"/>
                <a:gd name="connsiteX11-49" fmla="*/ 2214391 w 6290632"/>
                <a:gd name="connsiteY11-50" fmla="*/ 308473 h 4109292"/>
                <a:gd name="connsiteX12-51" fmla="*/ 0 w 6290632"/>
                <a:gd name="connsiteY12-52" fmla="*/ 330506 h 4109292"/>
                <a:gd name="connsiteX0-53" fmla="*/ 0 w 6290632"/>
                <a:gd name="connsiteY0-54" fmla="*/ 354602 h 4133388"/>
                <a:gd name="connsiteX1-55" fmla="*/ 0 w 6290632"/>
                <a:gd name="connsiteY1-56" fmla="*/ 24096 h 4133388"/>
                <a:gd name="connsiteX2-57" fmla="*/ 2886420 w 6290632"/>
                <a:gd name="connsiteY2-58" fmla="*/ 277484 h 4133388"/>
                <a:gd name="connsiteX3-59" fmla="*/ 1740665 w 6290632"/>
                <a:gd name="connsiteY3-60" fmla="*/ 883412 h 4133388"/>
                <a:gd name="connsiteX4-61" fmla="*/ 4109292 w 6290632"/>
                <a:gd name="connsiteY4-62" fmla="*/ 1467306 h 4133388"/>
                <a:gd name="connsiteX5-63" fmla="*/ 2203374 w 6290632"/>
                <a:gd name="connsiteY5-64" fmla="*/ 2557976 h 4133388"/>
                <a:gd name="connsiteX6-65" fmla="*/ 6290632 w 6290632"/>
                <a:gd name="connsiteY6-66" fmla="*/ 2998651 h 4133388"/>
                <a:gd name="connsiteX7-67" fmla="*/ 6290632 w 6290632"/>
                <a:gd name="connsiteY7-68" fmla="*/ 4133388 h 4133388"/>
                <a:gd name="connsiteX8-69" fmla="*/ 947451 w 6290632"/>
                <a:gd name="connsiteY8-70" fmla="*/ 2679162 h 4133388"/>
                <a:gd name="connsiteX9-71" fmla="*/ 2765234 w 6290632"/>
                <a:gd name="connsiteY9-72" fmla="*/ 1588492 h 4133388"/>
                <a:gd name="connsiteX10-73" fmla="*/ 771181 w 6290632"/>
                <a:gd name="connsiteY10-74" fmla="*/ 1015615 h 4133388"/>
                <a:gd name="connsiteX11-75" fmla="*/ 2214391 w 6290632"/>
                <a:gd name="connsiteY11-76" fmla="*/ 332569 h 4133388"/>
                <a:gd name="connsiteX12-77" fmla="*/ 0 w 6290632"/>
                <a:gd name="connsiteY12-78" fmla="*/ 354602 h 4133388"/>
                <a:gd name="connsiteX0-79" fmla="*/ 0 w 6290632"/>
                <a:gd name="connsiteY0-80" fmla="*/ 354602 h 4133388"/>
                <a:gd name="connsiteX1-81" fmla="*/ 0 w 6290632"/>
                <a:gd name="connsiteY1-82" fmla="*/ 24096 h 4133388"/>
                <a:gd name="connsiteX2-83" fmla="*/ 2886420 w 6290632"/>
                <a:gd name="connsiteY2-84" fmla="*/ 277484 h 4133388"/>
                <a:gd name="connsiteX3-85" fmla="*/ 1740665 w 6290632"/>
                <a:gd name="connsiteY3-86" fmla="*/ 883412 h 4133388"/>
                <a:gd name="connsiteX4-87" fmla="*/ 4109292 w 6290632"/>
                <a:gd name="connsiteY4-88" fmla="*/ 1467306 h 4133388"/>
                <a:gd name="connsiteX5-89" fmla="*/ 2203374 w 6290632"/>
                <a:gd name="connsiteY5-90" fmla="*/ 2557976 h 4133388"/>
                <a:gd name="connsiteX6-91" fmla="*/ 6290632 w 6290632"/>
                <a:gd name="connsiteY6-92" fmla="*/ 2998651 h 4133388"/>
                <a:gd name="connsiteX7-93" fmla="*/ 6290632 w 6290632"/>
                <a:gd name="connsiteY7-94" fmla="*/ 4133388 h 4133388"/>
                <a:gd name="connsiteX8-95" fmla="*/ 947451 w 6290632"/>
                <a:gd name="connsiteY8-96" fmla="*/ 2679162 h 4133388"/>
                <a:gd name="connsiteX9-97" fmla="*/ 2765234 w 6290632"/>
                <a:gd name="connsiteY9-98" fmla="*/ 1588492 h 4133388"/>
                <a:gd name="connsiteX10-99" fmla="*/ 771181 w 6290632"/>
                <a:gd name="connsiteY10-100" fmla="*/ 1015615 h 4133388"/>
                <a:gd name="connsiteX11-101" fmla="*/ 2214391 w 6290632"/>
                <a:gd name="connsiteY11-102" fmla="*/ 332569 h 4133388"/>
                <a:gd name="connsiteX12-103" fmla="*/ 0 w 6290632"/>
                <a:gd name="connsiteY12-104" fmla="*/ 354602 h 4133388"/>
                <a:gd name="connsiteX0-105" fmla="*/ 0 w 6290632"/>
                <a:gd name="connsiteY0-106" fmla="*/ 354602 h 4133388"/>
                <a:gd name="connsiteX1-107" fmla="*/ 0 w 6290632"/>
                <a:gd name="connsiteY1-108" fmla="*/ 24096 h 4133388"/>
                <a:gd name="connsiteX2-109" fmla="*/ 2886420 w 6290632"/>
                <a:gd name="connsiteY2-110" fmla="*/ 277484 h 4133388"/>
                <a:gd name="connsiteX3-111" fmla="*/ 1740665 w 6290632"/>
                <a:gd name="connsiteY3-112" fmla="*/ 883412 h 4133388"/>
                <a:gd name="connsiteX4-113" fmla="*/ 4109292 w 6290632"/>
                <a:gd name="connsiteY4-114" fmla="*/ 1467306 h 4133388"/>
                <a:gd name="connsiteX5-115" fmla="*/ 2203374 w 6290632"/>
                <a:gd name="connsiteY5-116" fmla="*/ 2557976 h 4133388"/>
                <a:gd name="connsiteX6-117" fmla="*/ 6290632 w 6290632"/>
                <a:gd name="connsiteY6-118" fmla="*/ 2998651 h 4133388"/>
                <a:gd name="connsiteX7-119" fmla="*/ 6290632 w 6290632"/>
                <a:gd name="connsiteY7-120" fmla="*/ 4133388 h 4133388"/>
                <a:gd name="connsiteX8-121" fmla="*/ 947451 w 6290632"/>
                <a:gd name="connsiteY8-122" fmla="*/ 2679162 h 4133388"/>
                <a:gd name="connsiteX9-123" fmla="*/ 2765234 w 6290632"/>
                <a:gd name="connsiteY9-124" fmla="*/ 1588492 h 4133388"/>
                <a:gd name="connsiteX10-125" fmla="*/ 771181 w 6290632"/>
                <a:gd name="connsiteY10-126" fmla="*/ 1015615 h 4133388"/>
                <a:gd name="connsiteX11-127" fmla="*/ 2214391 w 6290632"/>
                <a:gd name="connsiteY11-128" fmla="*/ 332569 h 4133388"/>
                <a:gd name="connsiteX12-129" fmla="*/ 0 w 6290632"/>
                <a:gd name="connsiteY12-130" fmla="*/ 354602 h 4133388"/>
                <a:gd name="connsiteX0-131" fmla="*/ 0 w 6290632"/>
                <a:gd name="connsiteY0-132" fmla="*/ 354602 h 4133388"/>
                <a:gd name="connsiteX1-133" fmla="*/ 0 w 6290632"/>
                <a:gd name="connsiteY1-134" fmla="*/ 24096 h 4133388"/>
                <a:gd name="connsiteX2-135" fmla="*/ 2886420 w 6290632"/>
                <a:gd name="connsiteY2-136" fmla="*/ 277484 h 4133388"/>
                <a:gd name="connsiteX3-137" fmla="*/ 1740665 w 6290632"/>
                <a:gd name="connsiteY3-138" fmla="*/ 883412 h 4133388"/>
                <a:gd name="connsiteX4-139" fmla="*/ 4109292 w 6290632"/>
                <a:gd name="connsiteY4-140" fmla="*/ 1467306 h 4133388"/>
                <a:gd name="connsiteX5-141" fmla="*/ 2203374 w 6290632"/>
                <a:gd name="connsiteY5-142" fmla="*/ 2557976 h 4133388"/>
                <a:gd name="connsiteX6-143" fmla="*/ 6290632 w 6290632"/>
                <a:gd name="connsiteY6-144" fmla="*/ 2998651 h 4133388"/>
                <a:gd name="connsiteX7-145" fmla="*/ 6290632 w 6290632"/>
                <a:gd name="connsiteY7-146" fmla="*/ 4133388 h 4133388"/>
                <a:gd name="connsiteX8-147" fmla="*/ 947451 w 6290632"/>
                <a:gd name="connsiteY8-148" fmla="*/ 2679162 h 4133388"/>
                <a:gd name="connsiteX9-149" fmla="*/ 2765234 w 6290632"/>
                <a:gd name="connsiteY9-150" fmla="*/ 1588492 h 4133388"/>
                <a:gd name="connsiteX10-151" fmla="*/ 771181 w 6290632"/>
                <a:gd name="connsiteY10-152" fmla="*/ 1015615 h 4133388"/>
                <a:gd name="connsiteX11-153" fmla="*/ 2214391 w 6290632"/>
                <a:gd name="connsiteY11-154" fmla="*/ 332569 h 4133388"/>
                <a:gd name="connsiteX12-155" fmla="*/ 0 w 6290632"/>
                <a:gd name="connsiteY12-156" fmla="*/ 354602 h 4133388"/>
                <a:gd name="connsiteX0-157" fmla="*/ 0 w 6290632"/>
                <a:gd name="connsiteY0-158" fmla="*/ 354602 h 4133388"/>
                <a:gd name="connsiteX1-159" fmla="*/ 0 w 6290632"/>
                <a:gd name="connsiteY1-160" fmla="*/ 24096 h 4133388"/>
                <a:gd name="connsiteX2-161" fmla="*/ 2886420 w 6290632"/>
                <a:gd name="connsiteY2-162" fmla="*/ 277484 h 4133388"/>
                <a:gd name="connsiteX3-163" fmla="*/ 1740665 w 6290632"/>
                <a:gd name="connsiteY3-164" fmla="*/ 883412 h 4133388"/>
                <a:gd name="connsiteX4-165" fmla="*/ 4109292 w 6290632"/>
                <a:gd name="connsiteY4-166" fmla="*/ 1467306 h 4133388"/>
                <a:gd name="connsiteX5-167" fmla="*/ 2203374 w 6290632"/>
                <a:gd name="connsiteY5-168" fmla="*/ 2557976 h 4133388"/>
                <a:gd name="connsiteX6-169" fmla="*/ 6290632 w 6290632"/>
                <a:gd name="connsiteY6-170" fmla="*/ 2998651 h 4133388"/>
                <a:gd name="connsiteX7-171" fmla="*/ 6290632 w 6290632"/>
                <a:gd name="connsiteY7-172" fmla="*/ 4133388 h 4133388"/>
                <a:gd name="connsiteX8-173" fmla="*/ 947451 w 6290632"/>
                <a:gd name="connsiteY8-174" fmla="*/ 2679162 h 4133388"/>
                <a:gd name="connsiteX9-175" fmla="*/ 2765234 w 6290632"/>
                <a:gd name="connsiteY9-176" fmla="*/ 1588492 h 4133388"/>
                <a:gd name="connsiteX10-177" fmla="*/ 771181 w 6290632"/>
                <a:gd name="connsiteY10-178" fmla="*/ 1015615 h 4133388"/>
                <a:gd name="connsiteX11-179" fmla="*/ 2214391 w 6290632"/>
                <a:gd name="connsiteY11-180" fmla="*/ 332569 h 4133388"/>
                <a:gd name="connsiteX12-181" fmla="*/ 0 w 6290632"/>
                <a:gd name="connsiteY12-182" fmla="*/ 354602 h 4133388"/>
                <a:gd name="connsiteX0-183" fmla="*/ 0 w 6290632"/>
                <a:gd name="connsiteY0-184" fmla="*/ 354602 h 4133388"/>
                <a:gd name="connsiteX1-185" fmla="*/ 0 w 6290632"/>
                <a:gd name="connsiteY1-186" fmla="*/ 24096 h 4133388"/>
                <a:gd name="connsiteX2-187" fmla="*/ 2886420 w 6290632"/>
                <a:gd name="connsiteY2-188" fmla="*/ 277484 h 4133388"/>
                <a:gd name="connsiteX3-189" fmla="*/ 1740665 w 6290632"/>
                <a:gd name="connsiteY3-190" fmla="*/ 883412 h 4133388"/>
                <a:gd name="connsiteX4-191" fmla="*/ 4109292 w 6290632"/>
                <a:gd name="connsiteY4-192" fmla="*/ 1467306 h 4133388"/>
                <a:gd name="connsiteX5-193" fmla="*/ 2203374 w 6290632"/>
                <a:gd name="connsiteY5-194" fmla="*/ 2557976 h 4133388"/>
                <a:gd name="connsiteX6-195" fmla="*/ 6290632 w 6290632"/>
                <a:gd name="connsiteY6-196" fmla="*/ 2998651 h 4133388"/>
                <a:gd name="connsiteX7-197" fmla="*/ 6290632 w 6290632"/>
                <a:gd name="connsiteY7-198" fmla="*/ 4133388 h 4133388"/>
                <a:gd name="connsiteX8-199" fmla="*/ 947451 w 6290632"/>
                <a:gd name="connsiteY8-200" fmla="*/ 2679162 h 4133388"/>
                <a:gd name="connsiteX9-201" fmla="*/ 2765234 w 6290632"/>
                <a:gd name="connsiteY9-202" fmla="*/ 1588492 h 4133388"/>
                <a:gd name="connsiteX10-203" fmla="*/ 771181 w 6290632"/>
                <a:gd name="connsiteY10-204" fmla="*/ 1015615 h 4133388"/>
                <a:gd name="connsiteX11-205" fmla="*/ 2214391 w 6290632"/>
                <a:gd name="connsiteY11-206" fmla="*/ 332569 h 4133388"/>
                <a:gd name="connsiteX12-207" fmla="*/ 0 w 6290632"/>
                <a:gd name="connsiteY12-208" fmla="*/ 354602 h 4133388"/>
                <a:gd name="connsiteX0-209" fmla="*/ 0 w 6290632"/>
                <a:gd name="connsiteY0-210" fmla="*/ 354602 h 4133388"/>
                <a:gd name="connsiteX1-211" fmla="*/ 0 w 6290632"/>
                <a:gd name="connsiteY1-212" fmla="*/ 24096 h 4133388"/>
                <a:gd name="connsiteX2-213" fmla="*/ 2886420 w 6290632"/>
                <a:gd name="connsiteY2-214" fmla="*/ 277484 h 4133388"/>
                <a:gd name="connsiteX3-215" fmla="*/ 1740665 w 6290632"/>
                <a:gd name="connsiteY3-216" fmla="*/ 883412 h 4133388"/>
                <a:gd name="connsiteX4-217" fmla="*/ 4109292 w 6290632"/>
                <a:gd name="connsiteY4-218" fmla="*/ 1467306 h 4133388"/>
                <a:gd name="connsiteX5-219" fmla="*/ 2203374 w 6290632"/>
                <a:gd name="connsiteY5-220" fmla="*/ 2557976 h 4133388"/>
                <a:gd name="connsiteX6-221" fmla="*/ 6290632 w 6290632"/>
                <a:gd name="connsiteY6-222" fmla="*/ 2998651 h 4133388"/>
                <a:gd name="connsiteX7-223" fmla="*/ 6290632 w 6290632"/>
                <a:gd name="connsiteY7-224" fmla="*/ 4133388 h 4133388"/>
                <a:gd name="connsiteX8-225" fmla="*/ 947451 w 6290632"/>
                <a:gd name="connsiteY8-226" fmla="*/ 2679162 h 4133388"/>
                <a:gd name="connsiteX9-227" fmla="*/ 2765234 w 6290632"/>
                <a:gd name="connsiteY9-228" fmla="*/ 1588492 h 4133388"/>
                <a:gd name="connsiteX10-229" fmla="*/ 771181 w 6290632"/>
                <a:gd name="connsiteY10-230" fmla="*/ 1015615 h 4133388"/>
                <a:gd name="connsiteX11-231" fmla="*/ 2214391 w 6290632"/>
                <a:gd name="connsiteY11-232" fmla="*/ 332569 h 4133388"/>
                <a:gd name="connsiteX12-233" fmla="*/ 0 w 6290632"/>
                <a:gd name="connsiteY12-234" fmla="*/ 354602 h 4133388"/>
                <a:gd name="connsiteX0-235" fmla="*/ 0 w 6290632"/>
                <a:gd name="connsiteY0-236" fmla="*/ 354602 h 4133388"/>
                <a:gd name="connsiteX1-237" fmla="*/ 0 w 6290632"/>
                <a:gd name="connsiteY1-238" fmla="*/ 24096 h 4133388"/>
                <a:gd name="connsiteX2-239" fmla="*/ 2886420 w 6290632"/>
                <a:gd name="connsiteY2-240" fmla="*/ 277484 h 4133388"/>
                <a:gd name="connsiteX3-241" fmla="*/ 1740665 w 6290632"/>
                <a:gd name="connsiteY3-242" fmla="*/ 883412 h 4133388"/>
                <a:gd name="connsiteX4-243" fmla="*/ 4109292 w 6290632"/>
                <a:gd name="connsiteY4-244" fmla="*/ 1467306 h 4133388"/>
                <a:gd name="connsiteX5-245" fmla="*/ 2203374 w 6290632"/>
                <a:gd name="connsiteY5-246" fmla="*/ 2557976 h 4133388"/>
                <a:gd name="connsiteX6-247" fmla="*/ 6290632 w 6290632"/>
                <a:gd name="connsiteY6-248" fmla="*/ 2998651 h 4133388"/>
                <a:gd name="connsiteX7-249" fmla="*/ 6290632 w 6290632"/>
                <a:gd name="connsiteY7-250" fmla="*/ 4133388 h 4133388"/>
                <a:gd name="connsiteX8-251" fmla="*/ 947451 w 6290632"/>
                <a:gd name="connsiteY8-252" fmla="*/ 2679162 h 4133388"/>
                <a:gd name="connsiteX9-253" fmla="*/ 2765234 w 6290632"/>
                <a:gd name="connsiteY9-254" fmla="*/ 1588492 h 4133388"/>
                <a:gd name="connsiteX10-255" fmla="*/ 771181 w 6290632"/>
                <a:gd name="connsiteY10-256" fmla="*/ 1015615 h 4133388"/>
                <a:gd name="connsiteX11-257" fmla="*/ 2214391 w 6290632"/>
                <a:gd name="connsiteY11-258" fmla="*/ 332569 h 4133388"/>
                <a:gd name="connsiteX12-259" fmla="*/ 0 w 6290632"/>
                <a:gd name="connsiteY12-260" fmla="*/ 354602 h 4133388"/>
                <a:gd name="connsiteX0-261" fmla="*/ 0 w 6290632"/>
                <a:gd name="connsiteY0-262" fmla="*/ 354602 h 4133388"/>
                <a:gd name="connsiteX1-263" fmla="*/ 0 w 6290632"/>
                <a:gd name="connsiteY1-264" fmla="*/ 24096 h 4133388"/>
                <a:gd name="connsiteX2-265" fmla="*/ 2886420 w 6290632"/>
                <a:gd name="connsiteY2-266" fmla="*/ 277484 h 4133388"/>
                <a:gd name="connsiteX3-267" fmla="*/ 1740665 w 6290632"/>
                <a:gd name="connsiteY3-268" fmla="*/ 883412 h 4133388"/>
                <a:gd name="connsiteX4-269" fmla="*/ 4109292 w 6290632"/>
                <a:gd name="connsiteY4-270" fmla="*/ 1467306 h 4133388"/>
                <a:gd name="connsiteX5-271" fmla="*/ 2203374 w 6290632"/>
                <a:gd name="connsiteY5-272" fmla="*/ 2557976 h 4133388"/>
                <a:gd name="connsiteX6-273" fmla="*/ 6290632 w 6290632"/>
                <a:gd name="connsiteY6-274" fmla="*/ 2998651 h 4133388"/>
                <a:gd name="connsiteX7-275" fmla="*/ 6290632 w 6290632"/>
                <a:gd name="connsiteY7-276" fmla="*/ 4133388 h 4133388"/>
                <a:gd name="connsiteX8-277" fmla="*/ 947451 w 6290632"/>
                <a:gd name="connsiteY8-278" fmla="*/ 2679162 h 4133388"/>
                <a:gd name="connsiteX9-279" fmla="*/ 2765234 w 6290632"/>
                <a:gd name="connsiteY9-280" fmla="*/ 1588492 h 4133388"/>
                <a:gd name="connsiteX10-281" fmla="*/ 771181 w 6290632"/>
                <a:gd name="connsiteY10-282" fmla="*/ 1015615 h 4133388"/>
                <a:gd name="connsiteX11-283" fmla="*/ 2214391 w 6290632"/>
                <a:gd name="connsiteY11-284" fmla="*/ 332569 h 4133388"/>
                <a:gd name="connsiteX12-285" fmla="*/ 0 w 6290632"/>
                <a:gd name="connsiteY12-286" fmla="*/ 354602 h 4133388"/>
                <a:gd name="connsiteX0-287" fmla="*/ 0 w 6290632"/>
                <a:gd name="connsiteY0-288" fmla="*/ 354602 h 4133388"/>
                <a:gd name="connsiteX1-289" fmla="*/ 0 w 6290632"/>
                <a:gd name="connsiteY1-290" fmla="*/ 24096 h 4133388"/>
                <a:gd name="connsiteX2-291" fmla="*/ 2886420 w 6290632"/>
                <a:gd name="connsiteY2-292" fmla="*/ 277484 h 4133388"/>
                <a:gd name="connsiteX3-293" fmla="*/ 1740665 w 6290632"/>
                <a:gd name="connsiteY3-294" fmla="*/ 883412 h 4133388"/>
                <a:gd name="connsiteX4-295" fmla="*/ 4109292 w 6290632"/>
                <a:gd name="connsiteY4-296" fmla="*/ 1467306 h 4133388"/>
                <a:gd name="connsiteX5-297" fmla="*/ 2203374 w 6290632"/>
                <a:gd name="connsiteY5-298" fmla="*/ 2557976 h 4133388"/>
                <a:gd name="connsiteX6-299" fmla="*/ 6290632 w 6290632"/>
                <a:gd name="connsiteY6-300" fmla="*/ 2998651 h 4133388"/>
                <a:gd name="connsiteX7-301" fmla="*/ 6290632 w 6290632"/>
                <a:gd name="connsiteY7-302" fmla="*/ 4133388 h 4133388"/>
                <a:gd name="connsiteX8-303" fmla="*/ 947451 w 6290632"/>
                <a:gd name="connsiteY8-304" fmla="*/ 2679162 h 4133388"/>
                <a:gd name="connsiteX9-305" fmla="*/ 2765234 w 6290632"/>
                <a:gd name="connsiteY9-306" fmla="*/ 1588492 h 4133388"/>
                <a:gd name="connsiteX10-307" fmla="*/ 771181 w 6290632"/>
                <a:gd name="connsiteY10-308" fmla="*/ 1015615 h 4133388"/>
                <a:gd name="connsiteX11-309" fmla="*/ 2214391 w 6290632"/>
                <a:gd name="connsiteY11-310" fmla="*/ 332569 h 4133388"/>
                <a:gd name="connsiteX12-311" fmla="*/ 0 w 6290632"/>
                <a:gd name="connsiteY12-312" fmla="*/ 354602 h 4133388"/>
                <a:gd name="connsiteX0-313" fmla="*/ 0 w 6290632"/>
                <a:gd name="connsiteY0-314" fmla="*/ 354602 h 4133388"/>
                <a:gd name="connsiteX1-315" fmla="*/ 0 w 6290632"/>
                <a:gd name="connsiteY1-316" fmla="*/ 24096 h 4133388"/>
                <a:gd name="connsiteX2-317" fmla="*/ 2886420 w 6290632"/>
                <a:gd name="connsiteY2-318" fmla="*/ 277484 h 4133388"/>
                <a:gd name="connsiteX3-319" fmla="*/ 1740665 w 6290632"/>
                <a:gd name="connsiteY3-320" fmla="*/ 883412 h 4133388"/>
                <a:gd name="connsiteX4-321" fmla="*/ 4109292 w 6290632"/>
                <a:gd name="connsiteY4-322" fmla="*/ 1467306 h 4133388"/>
                <a:gd name="connsiteX5-323" fmla="*/ 2203374 w 6290632"/>
                <a:gd name="connsiteY5-324" fmla="*/ 2557976 h 4133388"/>
                <a:gd name="connsiteX6-325" fmla="*/ 6290632 w 6290632"/>
                <a:gd name="connsiteY6-326" fmla="*/ 2998651 h 4133388"/>
                <a:gd name="connsiteX7-327" fmla="*/ 6290632 w 6290632"/>
                <a:gd name="connsiteY7-328" fmla="*/ 4133388 h 4133388"/>
                <a:gd name="connsiteX8-329" fmla="*/ 947451 w 6290632"/>
                <a:gd name="connsiteY8-330" fmla="*/ 2679162 h 4133388"/>
                <a:gd name="connsiteX9-331" fmla="*/ 2765234 w 6290632"/>
                <a:gd name="connsiteY9-332" fmla="*/ 1588492 h 4133388"/>
                <a:gd name="connsiteX10-333" fmla="*/ 771181 w 6290632"/>
                <a:gd name="connsiteY10-334" fmla="*/ 1015615 h 4133388"/>
                <a:gd name="connsiteX11-335" fmla="*/ 2214391 w 6290632"/>
                <a:gd name="connsiteY11-336" fmla="*/ 332569 h 4133388"/>
                <a:gd name="connsiteX12-337" fmla="*/ 0 w 6290632"/>
                <a:gd name="connsiteY12-338" fmla="*/ 354602 h 4133388"/>
                <a:gd name="connsiteX0-339" fmla="*/ 0 w 6290632"/>
                <a:gd name="connsiteY0-340" fmla="*/ 354602 h 4133388"/>
                <a:gd name="connsiteX1-341" fmla="*/ 0 w 6290632"/>
                <a:gd name="connsiteY1-342" fmla="*/ 24096 h 4133388"/>
                <a:gd name="connsiteX2-343" fmla="*/ 2886420 w 6290632"/>
                <a:gd name="connsiteY2-344" fmla="*/ 277484 h 4133388"/>
                <a:gd name="connsiteX3-345" fmla="*/ 1740665 w 6290632"/>
                <a:gd name="connsiteY3-346" fmla="*/ 883412 h 4133388"/>
                <a:gd name="connsiteX4-347" fmla="*/ 4109292 w 6290632"/>
                <a:gd name="connsiteY4-348" fmla="*/ 1467306 h 4133388"/>
                <a:gd name="connsiteX5-349" fmla="*/ 2203374 w 6290632"/>
                <a:gd name="connsiteY5-350" fmla="*/ 2557976 h 4133388"/>
                <a:gd name="connsiteX6-351" fmla="*/ 6290632 w 6290632"/>
                <a:gd name="connsiteY6-352" fmla="*/ 2998651 h 4133388"/>
                <a:gd name="connsiteX7-353" fmla="*/ 6290632 w 6290632"/>
                <a:gd name="connsiteY7-354" fmla="*/ 4133388 h 4133388"/>
                <a:gd name="connsiteX8-355" fmla="*/ 947451 w 6290632"/>
                <a:gd name="connsiteY8-356" fmla="*/ 2679162 h 4133388"/>
                <a:gd name="connsiteX9-357" fmla="*/ 2765234 w 6290632"/>
                <a:gd name="connsiteY9-358" fmla="*/ 1588492 h 4133388"/>
                <a:gd name="connsiteX10-359" fmla="*/ 771181 w 6290632"/>
                <a:gd name="connsiteY10-360" fmla="*/ 1015615 h 4133388"/>
                <a:gd name="connsiteX11-361" fmla="*/ 2214391 w 6290632"/>
                <a:gd name="connsiteY11-362" fmla="*/ 332569 h 4133388"/>
                <a:gd name="connsiteX12-363" fmla="*/ 0 w 6290632"/>
                <a:gd name="connsiteY12-364" fmla="*/ 354602 h 4133388"/>
                <a:gd name="connsiteX0-365" fmla="*/ 0 w 6290632"/>
                <a:gd name="connsiteY0-366" fmla="*/ 354602 h 4133388"/>
                <a:gd name="connsiteX1-367" fmla="*/ 0 w 6290632"/>
                <a:gd name="connsiteY1-368" fmla="*/ 24096 h 4133388"/>
                <a:gd name="connsiteX2-369" fmla="*/ 2886420 w 6290632"/>
                <a:gd name="connsiteY2-370" fmla="*/ 277484 h 4133388"/>
                <a:gd name="connsiteX3-371" fmla="*/ 1740665 w 6290632"/>
                <a:gd name="connsiteY3-372" fmla="*/ 883412 h 4133388"/>
                <a:gd name="connsiteX4-373" fmla="*/ 4109292 w 6290632"/>
                <a:gd name="connsiteY4-374" fmla="*/ 1467306 h 4133388"/>
                <a:gd name="connsiteX5-375" fmla="*/ 2203374 w 6290632"/>
                <a:gd name="connsiteY5-376" fmla="*/ 2557976 h 4133388"/>
                <a:gd name="connsiteX6-377" fmla="*/ 6290632 w 6290632"/>
                <a:gd name="connsiteY6-378" fmla="*/ 2998651 h 4133388"/>
                <a:gd name="connsiteX7-379" fmla="*/ 6290632 w 6290632"/>
                <a:gd name="connsiteY7-380" fmla="*/ 4133388 h 4133388"/>
                <a:gd name="connsiteX8-381" fmla="*/ 947451 w 6290632"/>
                <a:gd name="connsiteY8-382" fmla="*/ 2679162 h 4133388"/>
                <a:gd name="connsiteX9-383" fmla="*/ 2765234 w 6290632"/>
                <a:gd name="connsiteY9-384" fmla="*/ 1588492 h 4133388"/>
                <a:gd name="connsiteX10-385" fmla="*/ 771181 w 6290632"/>
                <a:gd name="connsiteY10-386" fmla="*/ 1015615 h 4133388"/>
                <a:gd name="connsiteX11-387" fmla="*/ 2214391 w 6290632"/>
                <a:gd name="connsiteY11-388" fmla="*/ 332569 h 4133388"/>
                <a:gd name="connsiteX12-389" fmla="*/ 0 w 6290632"/>
                <a:gd name="connsiteY12-390" fmla="*/ 354602 h 4133388"/>
                <a:gd name="connsiteX0-391" fmla="*/ 0 w 6290632"/>
                <a:gd name="connsiteY0-392" fmla="*/ 354602 h 4133388"/>
                <a:gd name="connsiteX1-393" fmla="*/ 0 w 6290632"/>
                <a:gd name="connsiteY1-394" fmla="*/ 24096 h 4133388"/>
                <a:gd name="connsiteX2-395" fmla="*/ 2886420 w 6290632"/>
                <a:gd name="connsiteY2-396" fmla="*/ 277484 h 4133388"/>
                <a:gd name="connsiteX3-397" fmla="*/ 1740665 w 6290632"/>
                <a:gd name="connsiteY3-398" fmla="*/ 883412 h 4133388"/>
                <a:gd name="connsiteX4-399" fmla="*/ 4109292 w 6290632"/>
                <a:gd name="connsiteY4-400" fmla="*/ 1467306 h 4133388"/>
                <a:gd name="connsiteX5-401" fmla="*/ 2203374 w 6290632"/>
                <a:gd name="connsiteY5-402" fmla="*/ 2557976 h 4133388"/>
                <a:gd name="connsiteX6-403" fmla="*/ 6290632 w 6290632"/>
                <a:gd name="connsiteY6-404" fmla="*/ 2998651 h 4133388"/>
                <a:gd name="connsiteX7-405" fmla="*/ 6290632 w 6290632"/>
                <a:gd name="connsiteY7-406" fmla="*/ 4133388 h 4133388"/>
                <a:gd name="connsiteX8-407" fmla="*/ 947451 w 6290632"/>
                <a:gd name="connsiteY8-408" fmla="*/ 2679162 h 4133388"/>
                <a:gd name="connsiteX9-409" fmla="*/ 2765234 w 6290632"/>
                <a:gd name="connsiteY9-410" fmla="*/ 1588492 h 4133388"/>
                <a:gd name="connsiteX10-411" fmla="*/ 771181 w 6290632"/>
                <a:gd name="connsiteY10-412" fmla="*/ 1015615 h 4133388"/>
                <a:gd name="connsiteX11-413" fmla="*/ 2214391 w 6290632"/>
                <a:gd name="connsiteY11-414" fmla="*/ 332569 h 4133388"/>
                <a:gd name="connsiteX12-415" fmla="*/ 0 w 6290632"/>
                <a:gd name="connsiteY12-416" fmla="*/ 354602 h 4133388"/>
                <a:gd name="connsiteX0-417" fmla="*/ 0 w 6290632"/>
                <a:gd name="connsiteY0-418" fmla="*/ 354602 h 4133388"/>
                <a:gd name="connsiteX1-419" fmla="*/ 0 w 6290632"/>
                <a:gd name="connsiteY1-420" fmla="*/ 24096 h 4133388"/>
                <a:gd name="connsiteX2-421" fmla="*/ 2886420 w 6290632"/>
                <a:gd name="connsiteY2-422" fmla="*/ 277484 h 4133388"/>
                <a:gd name="connsiteX3-423" fmla="*/ 1740665 w 6290632"/>
                <a:gd name="connsiteY3-424" fmla="*/ 883412 h 4133388"/>
                <a:gd name="connsiteX4-425" fmla="*/ 4109292 w 6290632"/>
                <a:gd name="connsiteY4-426" fmla="*/ 1467306 h 4133388"/>
                <a:gd name="connsiteX5-427" fmla="*/ 2203374 w 6290632"/>
                <a:gd name="connsiteY5-428" fmla="*/ 2557976 h 4133388"/>
                <a:gd name="connsiteX6-429" fmla="*/ 6290632 w 6290632"/>
                <a:gd name="connsiteY6-430" fmla="*/ 2998651 h 4133388"/>
                <a:gd name="connsiteX7-431" fmla="*/ 6290632 w 6290632"/>
                <a:gd name="connsiteY7-432" fmla="*/ 4133388 h 4133388"/>
                <a:gd name="connsiteX8-433" fmla="*/ 947451 w 6290632"/>
                <a:gd name="connsiteY8-434" fmla="*/ 2679162 h 4133388"/>
                <a:gd name="connsiteX9-435" fmla="*/ 2765234 w 6290632"/>
                <a:gd name="connsiteY9-436" fmla="*/ 1588492 h 4133388"/>
                <a:gd name="connsiteX10-437" fmla="*/ 771181 w 6290632"/>
                <a:gd name="connsiteY10-438" fmla="*/ 1015615 h 4133388"/>
                <a:gd name="connsiteX11-439" fmla="*/ 2214391 w 6290632"/>
                <a:gd name="connsiteY11-440" fmla="*/ 332569 h 4133388"/>
                <a:gd name="connsiteX12-441" fmla="*/ 0 w 6290632"/>
                <a:gd name="connsiteY12-442" fmla="*/ 354602 h 4133388"/>
                <a:gd name="connsiteX0-443" fmla="*/ 0 w 6290632"/>
                <a:gd name="connsiteY0-444" fmla="*/ 354602 h 4133388"/>
                <a:gd name="connsiteX1-445" fmla="*/ 0 w 6290632"/>
                <a:gd name="connsiteY1-446" fmla="*/ 24096 h 4133388"/>
                <a:gd name="connsiteX2-447" fmla="*/ 2886420 w 6290632"/>
                <a:gd name="connsiteY2-448" fmla="*/ 277484 h 4133388"/>
                <a:gd name="connsiteX3-449" fmla="*/ 1740665 w 6290632"/>
                <a:gd name="connsiteY3-450" fmla="*/ 883412 h 4133388"/>
                <a:gd name="connsiteX4-451" fmla="*/ 4109292 w 6290632"/>
                <a:gd name="connsiteY4-452" fmla="*/ 1467306 h 4133388"/>
                <a:gd name="connsiteX5-453" fmla="*/ 2203374 w 6290632"/>
                <a:gd name="connsiteY5-454" fmla="*/ 2557976 h 4133388"/>
                <a:gd name="connsiteX6-455" fmla="*/ 6290632 w 6290632"/>
                <a:gd name="connsiteY6-456" fmla="*/ 2998651 h 4133388"/>
                <a:gd name="connsiteX7-457" fmla="*/ 6290632 w 6290632"/>
                <a:gd name="connsiteY7-458" fmla="*/ 4133388 h 4133388"/>
                <a:gd name="connsiteX8-459" fmla="*/ 947451 w 6290632"/>
                <a:gd name="connsiteY8-460" fmla="*/ 2679162 h 4133388"/>
                <a:gd name="connsiteX9-461" fmla="*/ 2765234 w 6290632"/>
                <a:gd name="connsiteY9-462" fmla="*/ 1588492 h 4133388"/>
                <a:gd name="connsiteX10-463" fmla="*/ 771181 w 6290632"/>
                <a:gd name="connsiteY10-464" fmla="*/ 1015615 h 4133388"/>
                <a:gd name="connsiteX11-465" fmla="*/ 2214391 w 6290632"/>
                <a:gd name="connsiteY11-466" fmla="*/ 332569 h 4133388"/>
                <a:gd name="connsiteX12-467" fmla="*/ 0 w 6290632"/>
                <a:gd name="connsiteY12-468" fmla="*/ 354602 h 4133388"/>
                <a:gd name="connsiteX0-469" fmla="*/ 0 w 6290632"/>
                <a:gd name="connsiteY0-470" fmla="*/ 346420 h 4125206"/>
                <a:gd name="connsiteX1-471" fmla="*/ 0 w 6290632"/>
                <a:gd name="connsiteY1-472" fmla="*/ 15914 h 4125206"/>
                <a:gd name="connsiteX2-473" fmla="*/ 2886420 w 6290632"/>
                <a:gd name="connsiteY2-474" fmla="*/ 269302 h 4125206"/>
                <a:gd name="connsiteX3-475" fmla="*/ 1740665 w 6290632"/>
                <a:gd name="connsiteY3-476" fmla="*/ 875230 h 4125206"/>
                <a:gd name="connsiteX4-477" fmla="*/ 4109292 w 6290632"/>
                <a:gd name="connsiteY4-478" fmla="*/ 1459124 h 4125206"/>
                <a:gd name="connsiteX5-479" fmla="*/ 2203374 w 6290632"/>
                <a:gd name="connsiteY5-480" fmla="*/ 2549794 h 4125206"/>
                <a:gd name="connsiteX6-481" fmla="*/ 6290632 w 6290632"/>
                <a:gd name="connsiteY6-482" fmla="*/ 2990469 h 4125206"/>
                <a:gd name="connsiteX7-483" fmla="*/ 6290632 w 6290632"/>
                <a:gd name="connsiteY7-484" fmla="*/ 4125206 h 4125206"/>
                <a:gd name="connsiteX8-485" fmla="*/ 947451 w 6290632"/>
                <a:gd name="connsiteY8-486" fmla="*/ 2670980 h 4125206"/>
                <a:gd name="connsiteX9-487" fmla="*/ 2765234 w 6290632"/>
                <a:gd name="connsiteY9-488" fmla="*/ 1580310 h 4125206"/>
                <a:gd name="connsiteX10-489" fmla="*/ 771181 w 6290632"/>
                <a:gd name="connsiteY10-490" fmla="*/ 1007433 h 4125206"/>
                <a:gd name="connsiteX11-491" fmla="*/ 2214391 w 6290632"/>
                <a:gd name="connsiteY11-492" fmla="*/ 324387 h 4125206"/>
                <a:gd name="connsiteX12-493" fmla="*/ 0 w 6290632"/>
                <a:gd name="connsiteY12-494" fmla="*/ 346420 h 4125206"/>
                <a:gd name="connsiteX0-495" fmla="*/ 0 w 6290632"/>
                <a:gd name="connsiteY0-496" fmla="*/ 346420 h 4125206"/>
                <a:gd name="connsiteX1-497" fmla="*/ 0 w 6290632"/>
                <a:gd name="connsiteY1-498" fmla="*/ 15914 h 4125206"/>
                <a:gd name="connsiteX2-499" fmla="*/ 2886420 w 6290632"/>
                <a:gd name="connsiteY2-500" fmla="*/ 269302 h 4125206"/>
                <a:gd name="connsiteX3-501" fmla="*/ 1740665 w 6290632"/>
                <a:gd name="connsiteY3-502" fmla="*/ 875230 h 4125206"/>
                <a:gd name="connsiteX4-503" fmla="*/ 4109292 w 6290632"/>
                <a:gd name="connsiteY4-504" fmla="*/ 1459124 h 4125206"/>
                <a:gd name="connsiteX5-505" fmla="*/ 2203374 w 6290632"/>
                <a:gd name="connsiteY5-506" fmla="*/ 2549794 h 4125206"/>
                <a:gd name="connsiteX6-507" fmla="*/ 6290632 w 6290632"/>
                <a:gd name="connsiteY6-508" fmla="*/ 2990469 h 4125206"/>
                <a:gd name="connsiteX7-509" fmla="*/ 6290632 w 6290632"/>
                <a:gd name="connsiteY7-510" fmla="*/ 4125206 h 4125206"/>
                <a:gd name="connsiteX8-511" fmla="*/ 947451 w 6290632"/>
                <a:gd name="connsiteY8-512" fmla="*/ 2670980 h 4125206"/>
                <a:gd name="connsiteX9-513" fmla="*/ 2765234 w 6290632"/>
                <a:gd name="connsiteY9-514" fmla="*/ 1580310 h 4125206"/>
                <a:gd name="connsiteX10-515" fmla="*/ 771181 w 6290632"/>
                <a:gd name="connsiteY10-516" fmla="*/ 1007433 h 4125206"/>
                <a:gd name="connsiteX11-517" fmla="*/ 2214391 w 6290632"/>
                <a:gd name="connsiteY11-518" fmla="*/ 324387 h 4125206"/>
                <a:gd name="connsiteX12-519" fmla="*/ 0 w 6290632"/>
                <a:gd name="connsiteY12-520" fmla="*/ 346420 h 4125206"/>
                <a:gd name="connsiteX0-521" fmla="*/ 0 w 6290632"/>
                <a:gd name="connsiteY0-522" fmla="*/ 346420 h 4125206"/>
                <a:gd name="connsiteX1-523" fmla="*/ 0 w 6290632"/>
                <a:gd name="connsiteY1-524" fmla="*/ 15914 h 4125206"/>
                <a:gd name="connsiteX2-525" fmla="*/ 2886420 w 6290632"/>
                <a:gd name="connsiteY2-526" fmla="*/ 269302 h 4125206"/>
                <a:gd name="connsiteX3-527" fmla="*/ 1740665 w 6290632"/>
                <a:gd name="connsiteY3-528" fmla="*/ 875230 h 4125206"/>
                <a:gd name="connsiteX4-529" fmla="*/ 4109292 w 6290632"/>
                <a:gd name="connsiteY4-530" fmla="*/ 1459124 h 4125206"/>
                <a:gd name="connsiteX5-531" fmla="*/ 2203374 w 6290632"/>
                <a:gd name="connsiteY5-532" fmla="*/ 2549794 h 4125206"/>
                <a:gd name="connsiteX6-533" fmla="*/ 6290632 w 6290632"/>
                <a:gd name="connsiteY6-534" fmla="*/ 2990469 h 4125206"/>
                <a:gd name="connsiteX7-535" fmla="*/ 6290632 w 6290632"/>
                <a:gd name="connsiteY7-536" fmla="*/ 4125206 h 4125206"/>
                <a:gd name="connsiteX8-537" fmla="*/ 947451 w 6290632"/>
                <a:gd name="connsiteY8-538" fmla="*/ 2670980 h 4125206"/>
                <a:gd name="connsiteX9-539" fmla="*/ 2765234 w 6290632"/>
                <a:gd name="connsiteY9-540" fmla="*/ 1580310 h 4125206"/>
                <a:gd name="connsiteX10-541" fmla="*/ 771181 w 6290632"/>
                <a:gd name="connsiteY10-542" fmla="*/ 1007433 h 4125206"/>
                <a:gd name="connsiteX11-543" fmla="*/ 2214391 w 6290632"/>
                <a:gd name="connsiteY11-544" fmla="*/ 324387 h 4125206"/>
                <a:gd name="connsiteX12-545" fmla="*/ 0 w 6290632"/>
                <a:gd name="connsiteY12-546" fmla="*/ 346420 h 4125206"/>
                <a:gd name="connsiteX0-547" fmla="*/ 0 w 6290632"/>
                <a:gd name="connsiteY0-548" fmla="*/ 346420 h 4125206"/>
                <a:gd name="connsiteX1-549" fmla="*/ 0 w 6290632"/>
                <a:gd name="connsiteY1-550" fmla="*/ 15914 h 4125206"/>
                <a:gd name="connsiteX2-551" fmla="*/ 2886420 w 6290632"/>
                <a:gd name="connsiteY2-552" fmla="*/ 269302 h 4125206"/>
                <a:gd name="connsiteX3-553" fmla="*/ 1740665 w 6290632"/>
                <a:gd name="connsiteY3-554" fmla="*/ 875230 h 4125206"/>
                <a:gd name="connsiteX4-555" fmla="*/ 4109292 w 6290632"/>
                <a:gd name="connsiteY4-556" fmla="*/ 1459124 h 4125206"/>
                <a:gd name="connsiteX5-557" fmla="*/ 2203374 w 6290632"/>
                <a:gd name="connsiteY5-558" fmla="*/ 2549794 h 4125206"/>
                <a:gd name="connsiteX6-559" fmla="*/ 6290632 w 6290632"/>
                <a:gd name="connsiteY6-560" fmla="*/ 2990469 h 4125206"/>
                <a:gd name="connsiteX7-561" fmla="*/ 6290632 w 6290632"/>
                <a:gd name="connsiteY7-562" fmla="*/ 4125206 h 4125206"/>
                <a:gd name="connsiteX8-563" fmla="*/ 947451 w 6290632"/>
                <a:gd name="connsiteY8-564" fmla="*/ 2670980 h 4125206"/>
                <a:gd name="connsiteX9-565" fmla="*/ 2765234 w 6290632"/>
                <a:gd name="connsiteY9-566" fmla="*/ 1580310 h 4125206"/>
                <a:gd name="connsiteX10-567" fmla="*/ 771181 w 6290632"/>
                <a:gd name="connsiteY10-568" fmla="*/ 1007433 h 4125206"/>
                <a:gd name="connsiteX11-569" fmla="*/ 2214391 w 6290632"/>
                <a:gd name="connsiteY11-570" fmla="*/ 324387 h 4125206"/>
                <a:gd name="connsiteX12-571" fmla="*/ 0 w 6290632"/>
                <a:gd name="connsiteY12-572" fmla="*/ 346420 h 4125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6290632" h="4125206">
                  <a:moveTo>
                    <a:pt x="0" y="346420"/>
                  </a:moveTo>
                  <a:lnTo>
                    <a:pt x="0" y="15914"/>
                  </a:lnTo>
                  <a:cubicBezTo>
                    <a:pt x="984174" y="1225"/>
                    <a:pt x="2893765" y="-68549"/>
                    <a:pt x="2886420" y="269302"/>
                  </a:cubicBezTo>
                  <a:cubicBezTo>
                    <a:pt x="2868059" y="515344"/>
                    <a:pt x="1736993" y="684271"/>
                    <a:pt x="1740665" y="875230"/>
                  </a:cubicBezTo>
                  <a:cubicBezTo>
                    <a:pt x="1748010" y="1036811"/>
                    <a:pt x="4090931" y="1143308"/>
                    <a:pt x="4109292" y="1459124"/>
                  </a:cubicBezTo>
                  <a:cubicBezTo>
                    <a:pt x="4101947" y="1701495"/>
                    <a:pt x="2188685" y="2208270"/>
                    <a:pt x="2203374" y="2549794"/>
                  </a:cubicBezTo>
                  <a:cubicBezTo>
                    <a:pt x="2221736" y="2740753"/>
                    <a:pt x="4035847" y="3074931"/>
                    <a:pt x="6290632" y="2990469"/>
                  </a:cubicBezTo>
                  <a:lnTo>
                    <a:pt x="6290632" y="4125206"/>
                  </a:lnTo>
                  <a:cubicBezTo>
                    <a:pt x="2702806" y="4103172"/>
                    <a:pt x="965812" y="3475211"/>
                    <a:pt x="947451" y="2670980"/>
                  </a:cubicBezTo>
                  <a:cubicBezTo>
                    <a:pt x="980502" y="2020984"/>
                    <a:pt x="2754217" y="1723530"/>
                    <a:pt x="2765234" y="1580310"/>
                  </a:cubicBezTo>
                  <a:cubicBezTo>
                    <a:pt x="2761562" y="1411385"/>
                    <a:pt x="785870" y="1264493"/>
                    <a:pt x="771181" y="1007433"/>
                  </a:cubicBezTo>
                  <a:cubicBezTo>
                    <a:pt x="778526" y="779751"/>
                    <a:pt x="1733321" y="552069"/>
                    <a:pt x="2214391" y="324387"/>
                  </a:cubicBezTo>
                  <a:lnTo>
                    <a:pt x="0" y="346420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408205" y="1930002"/>
              <a:ext cx="7539951" cy="4106991"/>
            </a:xfrm>
            <a:custGeom>
              <a:avLst/>
              <a:gdLst>
                <a:gd name="connsiteX0" fmla="*/ 0 w 6290632"/>
                <a:gd name="connsiteY0" fmla="*/ 4741 h 3442003"/>
                <a:gd name="connsiteX1" fmla="*/ 2577947 w 6290632"/>
                <a:gd name="connsiteY1" fmla="*/ 114909 h 3442003"/>
                <a:gd name="connsiteX2" fmla="*/ 1112704 w 6290632"/>
                <a:gd name="connsiteY2" fmla="*/ 775921 h 3442003"/>
                <a:gd name="connsiteX3" fmla="*/ 3470314 w 6290632"/>
                <a:gd name="connsiteY3" fmla="*/ 1293714 h 3442003"/>
                <a:gd name="connsiteX4" fmla="*/ 1564396 w 6290632"/>
                <a:gd name="connsiteY4" fmla="*/ 2571671 h 3442003"/>
                <a:gd name="connsiteX5" fmla="*/ 6290632 w 6290632"/>
                <a:gd name="connsiteY5" fmla="*/ 3442003 h 3442003"/>
                <a:gd name="connsiteX0-1" fmla="*/ 0 w 6290632"/>
                <a:gd name="connsiteY0-2" fmla="*/ 4741 h 3442003"/>
                <a:gd name="connsiteX1-3" fmla="*/ 2577947 w 6290632"/>
                <a:gd name="connsiteY1-4" fmla="*/ 114909 h 3442003"/>
                <a:gd name="connsiteX2-5" fmla="*/ 1112704 w 6290632"/>
                <a:gd name="connsiteY2-6" fmla="*/ 775921 h 3442003"/>
                <a:gd name="connsiteX3-7" fmla="*/ 3470314 w 6290632"/>
                <a:gd name="connsiteY3-8" fmla="*/ 1293714 h 3442003"/>
                <a:gd name="connsiteX4-9" fmla="*/ 1564396 w 6290632"/>
                <a:gd name="connsiteY4-10" fmla="*/ 2571671 h 3442003"/>
                <a:gd name="connsiteX5-11" fmla="*/ 6290632 w 6290632"/>
                <a:gd name="connsiteY5-12" fmla="*/ 3442003 h 34420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290632" h="3442003">
                  <a:moveTo>
                    <a:pt x="0" y="4741"/>
                  </a:moveTo>
                  <a:cubicBezTo>
                    <a:pt x="1196248" y="-4440"/>
                    <a:pt x="2392496" y="-13621"/>
                    <a:pt x="2577947" y="114909"/>
                  </a:cubicBezTo>
                  <a:cubicBezTo>
                    <a:pt x="2763398" y="243439"/>
                    <a:pt x="963976" y="579454"/>
                    <a:pt x="1112704" y="775921"/>
                  </a:cubicBezTo>
                  <a:cubicBezTo>
                    <a:pt x="1261432" y="972388"/>
                    <a:pt x="3395032" y="994422"/>
                    <a:pt x="3470314" y="1293714"/>
                  </a:cubicBezTo>
                  <a:cubicBezTo>
                    <a:pt x="3545596" y="1593006"/>
                    <a:pt x="1094343" y="1960235"/>
                    <a:pt x="1564396" y="2571671"/>
                  </a:cubicBezTo>
                  <a:cubicBezTo>
                    <a:pt x="2034449" y="3183107"/>
                    <a:pt x="4162540" y="3185861"/>
                    <a:pt x="6290632" y="3442003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88165" y="825705"/>
            <a:ext cx="1124339" cy="1434001"/>
            <a:chOff x="2519680" y="678102"/>
            <a:chExt cx="1124339" cy="1434001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2519680" y="678102"/>
              <a:ext cx="1124339" cy="1434001"/>
            </a:xfrm>
            <a:custGeom>
              <a:avLst/>
              <a:gdLst>
                <a:gd name="connsiteX0" fmla="*/ 732623 w 1465246"/>
                <a:gd name="connsiteY0" fmla="*/ 0 h 1877262"/>
                <a:gd name="connsiteX1" fmla="*/ 1465246 w 1465246"/>
                <a:gd name="connsiteY1" fmla="*/ 732623 h 1877262"/>
                <a:gd name="connsiteX2" fmla="*/ 1340126 w 1465246"/>
                <a:gd name="connsiteY2" fmla="*/ 1142240 h 1877262"/>
                <a:gd name="connsiteX3" fmla="*/ 1300533 w 1465246"/>
                <a:gd name="connsiteY3" fmla="*/ 1190227 h 1877262"/>
                <a:gd name="connsiteX4" fmla="*/ 1302729 w 1465246"/>
                <a:gd name="connsiteY4" fmla="*/ 1189968 h 1877262"/>
                <a:gd name="connsiteX5" fmla="*/ 1285462 w 1465246"/>
                <a:gd name="connsiteY5" fmla="*/ 1208493 h 1877262"/>
                <a:gd name="connsiteX6" fmla="*/ 1250666 w 1465246"/>
                <a:gd name="connsiteY6" fmla="*/ 1250666 h 1877262"/>
                <a:gd name="connsiteX7" fmla="*/ 1231119 w 1465246"/>
                <a:gd name="connsiteY7" fmla="*/ 1266794 h 1877262"/>
                <a:gd name="connsiteX8" fmla="*/ 1182207 w 1465246"/>
                <a:gd name="connsiteY8" fmla="*/ 1319268 h 1877262"/>
                <a:gd name="connsiteX9" fmla="*/ 466023 w 1465246"/>
                <a:gd name="connsiteY9" fmla="*/ 1877262 h 1877262"/>
                <a:gd name="connsiteX10" fmla="*/ 364330 w 1465246"/>
                <a:gd name="connsiteY10" fmla="*/ 1413618 h 1877262"/>
                <a:gd name="connsiteX11" fmla="*/ 288079 w 1465246"/>
                <a:gd name="connsiteY11" fmla="*/ 1311308 h 1877262"/>
                <a:gd name="connsiteX12" fmla="*/ 214580 w 1465246"/>
                <a:gd name="connsiteY12" fmla="*/ 1250666 h 1877262"/>
                <a:gd name="connsiteX13" fmla="*/ 0 w 1465246"/>
                <a:gd name="connsiteY13" fmla="*/ 732623 h 1877262"/>
                <a:gd name="connsiteX14" fmla="*/ 732623 w 1465246"/>
                <a:gd name="connsiteY14" fmla="*/ 0 h 187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246" h="1877262">
                  <a:moveTo>
                    <a:pt x="732623" y="0"/>
                  </a:moveTo>
                  <a:cubicBezTo>
                    <a:pt x="1137240" y="0"/>
                    <a:pt x="1465246" y="328006"/>
                    <a:pt x="1465246" y="732623"/>
                  </a:cubicBezTo>
                  <a:cubicBezTo>
                    <a:pt x="1465246" y="884355"/>
                    <a:pt x="1419120" y="1025313"/>
                    <a:pt x="1340126" y="1142240"/>
                  </a:cubicBezTo>
                  <a:lnTo>
                    <a:pt x="1300533" y="1190227"/>
                  </a:lnTo>
                  <a:lnTo>
                    <a:pt x="1302729" y="1189968"/>
                  </a:lnTo>
                  <a:lnTo>
                    <a:pt x="1285462" y="1208493"/>
                  </a:lnTo>
                  <a:lnTo>
                    <a:pt x="1250666" y="1250666"/>
                  </a:lnTo>
                  <a:lnTo>
                    <a:pt x="1231119" y="1266794"/>
                  </a:lnTo>
                  <a:lnTo>
                    <a:pt x="1182207" y="1319268"/>
                  </a:lnTo>
                  <a:cubicBezTo>
                    <a:pt x="910305" y="1597924"/>
                    <a:pt x="699604" y="1723866"/>
                    <a:pt x="466023" y="1877262"/>
                  </a:cubicBezTo>
                  <a:cubicBezTo>
                    <a:pt x="501882" y="1654638"/>
                    <a:pt x="440250" y="1522782"/>
                    <a:pt x="364330" y="1413618"/>
                  </a:cubicBezTo>
                  <a:lnTo>
                    <a:pt x="288079" y="1311308"/>
                  </a:lnTo>
                  <a:lnTo>
                    <a:pt x="214580" y="1250666"/>
                  </a:lnTo>
                  <a:cubicBezTo>
                    <a:pt x="82002" y="1118087"/>
                    <a:pt x="0" y="934932"/>
                    <a:pt x="0" y="732623"/>
                  </a:cubicBezTo>
                  <a:cubicBezTo>
                    <a:pt x="0" y="328006"/>
                    <a:pt x="328006" y="0"/>
                    <a:pt x="73262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2645569" y="821071"/>
              <a:ext cx="872562" cy="86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28013" y="3504559"/>
            <a:ext cx="1124339" cy="1434001"/>
            <a:chOff x="2519680" y="678102"/>
            <a:chExt cx="1124339" cy="1434001"/>
          </a:xfrm>
        </p:grpSpPr>
        <p:sp>
          <p:nvSpPr>
            <p:cNvPr id="19" name="任意多边形 18"/>
            <p:cNvSpPr/>
            <p:nvPr/>
          </p:nvSpPr>
          <p:spPr>
            <a:xfrm flipH="1">
              <a:off x="2519680" y="678102"/>
              <a:ext cx="1124339" cy="1434001"/>
            </a:xfrm>
            <a:custGeom>
              <a:avLst/>
              <a:gdLst>
                <a:gd name="connsiteX0" fmla="*/ 732623 w 1465246"/>
                <a:gd name="connsiteY0" fmla="*/ 0 h 1877262"/>
                <a:gd name="connsiteX1" fmla="*/ 1465246 w 1465246"/>
                <a:gd name="connsiteY1" fmla="*/ 732623 h 1877262"/>
                <a:gd name="connsiteX2" fmla="*/ 1340126 w 1465246"/>
                <a:gd name="connsiteY2" fmla="*/ 1142240 h 1877262"/>
                <a:gd name="connsiteX3" fmla="*/ 1300533 w 1465246"/>
                <a:gd name="connsiteY3" fmla="*/ 1190227 h 1877262"/>
                <a:gd name="connsiteX4" fmla="*/ 1302729 w 1465246"/>
                <a:gd name="connsiteY4" fmla="*/ 1189968 h 1877262"/>
                <a:gd name="connsiteX5" fmla="*/ 1285462 w 1465246"/>
                <a:gd name="connsiteY5" fmla="*/ 1208493 h 1877262"/>
                <a:gd name="connsiteX6" fmla="*/ 1250666 w 1465246"/>
                <a:gd name="connsiteY6" fmla="*/ 1250666 h 1877262"/>
                <a:gd name="connsiteX7" fmla="*/ 1231119 w 1465246"/>
                <a:gd name="connsiteY7" fmla="*/ 1266794 h 1877262"/>
                <a:gd name="connsiteX8" fmla="*/ 1182207 w 1465246"/>
                <a:gd name="connsiteY8" fmla="*/ 1319268 h 1877262"/>
                <a:gd name="connsiteX9" fmla="*/ 466023 w 1465246"/>
                <a:gd name="connsiteY9" fmla="*/ 1877262 h 1877262"/>
                <a:gd name="connsiteX10" fmla="*/ 364330 w 1465246"/>
                <a:gd name="connsiteY10" fmla="*/ 1413618 h 1877262"/>
                <a:gd name="connsiteX11" fmla="*/ 288079 w 1465246"/>
                <a:gd name="connsiteY11" fmla="*/ 1311308 h 1877262"/>
                <a:gd name="connsiteX12" fmla="*/ 214580 w 1465246"/>
                <a:gd name="connsiteY12" fmla="*/ 1250666 h 1877262"/>
                <a:gd name="connsiteX13" fmla="*/ 0 w 1465246"/>
                <a:gd name="connsiteY13" fmla="*/ 732623 h 1877262"/>
                <a:gd name="connsiteX14" fmla="*/ 732623 w 1465246"/>
                <a:gd name="connsiteY14" fmla="*/ 0 h 187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246" h="1877262">
                  <a:moveTo>
                    <a:pt x="732623" y="0"/>
                  </a:moveTo>
                  <a:cubicBezTo>
                    <a:pt x="1137240" y="0"/>
                    <a:pt x="1465246" y="328006"/>
                    <a:pt x="1465246" y="732623"/>
                  </a:cubicBezTo>
                  <a:cubicBezTo>
                    <a:pt x="1465246" y="884355"/>
                    <a:pt x="1419120" y="1025313"/>
                    <a:pt x="1340126" y="1142240"/>
                  </a:cubicBezTo>
                  <a:lnTo>
                    <a:pt x="1300533" y="1190227"/>
                  </a:lnTo>
                  <a:lnTo>
                    <a:pt x="1302729" y="1189968"/>
                  </a:lnTo>
                  <a:lnTo>
                    <a:pt x="1285462" y="1208493"/>
                  </a:lnTo>
                  <a:lnTo>
                    <a:pt x="1250666" y="1250666"/>
                  </a:lnTo>
                  <a:lnTo>
                    <a:pt x="1231119" y="1266794"/>
                  </a:lnTo>
                  <a:lnTo>
                    <a:pt x="1182207" y="1319268"/>
                  </a:lnTo>
                  <a:cubicBezTo>
                    <a:pt x="910305" y="1597924"/>
                    <a:pt x="699604" y="1723866"/>
                    <a:pt x="466023" y="1877262"/>
                  </a:cubicBezTo>
                  <a:cubicBezTo>
                    <a:pt x="501882" y="1654638"/>
                    <a:pt x="440250" y="1522782"/>
                    <a:pt x="364330" y="1413618"/>
                  </a:cubicBezTo>
                  <a:lnTo>
                    <a:pt x="288079" y="1311308"/>
                  </a:lnTo>
                  <a:lnTo>
                    <a:pt x="214580" y="1250666"/>
                  </a:lnTo>
                  <a:cubicBezTo>
                    <a:pt x="82002" y="1118087"/>
                    <a:pt x="0" y="934932"/>
                    <a:pt x="0" y="732623"/>
                  </a:cubicBezTo>
                  <a:cubicBezTo>
                    <a:pt x="0" y="328006"/>
                    <a:pt x="328006" y="0"/>
                    <a:pt x="73262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2645569" y="821071"/>
              <a:ext cx="872562" cy="86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90122" y="2454072"/>
            <a:ext cx="1124339" cy="1434001"/>
            <a:chOff x="2519680" y="678102"/>
            <a:chExt cx="1124339" cy="1434001"/>
          </a:xfrm>
        </p:grpSpPr>
        <p:sp>
          <p:nvSpPr>
            <p:cNvPr id="22" name="任意多边形 21"/>
            <p:cNvSpPr/>
            <p:nvPr/>
          </p:nvSpPr>
          <p:spPr>
            <a:xfrm flipH="1">
              <a:off x="2519680" y="678102"/>
              <a:ext cx="1124339" cy="1434001"/>
            </a:xfrm>
            <a:custGeom>
              <a:avLst/>
              <a:gdLst>
                <a:gd name="connsiteX0" fmla="*/ 732623 w 1465246"/>
                <a:gd name="connsiteY0" fmla="*/ 0 h 1877262"/>
                <a:gd name="connsiteX1" fmla="*/ 1465246 w 1465246"/>
                <a:gd name="connsiteY1" fmla="*/ 732623 h 1877262"/>
                <a:gd name="connsiteX2" fmla="*/ 1340126 w 1465246"/>
                <a:gd name="connsiteY2" fmla="*/ 1142240 h 1877262"/>
                <a:gd name="connsiteX3" fmla="*/ 1300533 w 1465246"/>
                <a:gd name="connsiteY3" fmla="*/ 1190227 h 1877262"/>
                <a:gd name="connsiteX4" fmla="*/ 1302729 w 1465246"/>
                <a:gd name="connsiteY4" fmla="*/ 1189968 h 1877262"/>
                <a:gd name="connsiteX5" fmla="*/ 1285462 w 1465246"/>
                <a:gd name="connsiteY5" fmla="*/ 1208493 h 1877262"/>
                <a:gd name="connsiteX6" fmla="*/ 1250666 w 1465246"/>
                <a:gd name="connsiteY6" fmla="*/ 1250666 h 1877262"/>
                <a:gd name="connsiteX7" fmla="*/ 1231119 w 1465246"/>
                <a:gd name="connsiteY7" fmla="*/ 1266794 h 1877262"/>
                <a:gd name="connsiteX8" fmla="*/ 1182207 w 1465246"/>
                <a:gd name="connsiteY8" fmla="*/ 1319268 h 1877262"/>
                <a:gd name="connsiteX9" fmla="*/ 466023 w 1465246"/>
                <a:gd name="connsiteY9" fmla="*/ 1877262 h 1877262"/>
                <a:gd name="connsiteX10" fmla="*/ 364330 w 1465246"/>
                <a:gd name="connsiteY10" fmla="*/ 1413618 h 1877262"/>
                <a:gd name="connsiteX11" fmla="*/ 288079 w 1465246"/>
                <a:gd name="connsiteY11" fmla="*/ 1311308 h 1877262"/>
                <a:gd name="connsiteX12" fmla="*/ 214580 w 1465246"/>
                <a:gd name="connsiteY12" fmla="*/ 1250666 h 1877262"/>
                <a:gd name="connsiteX13" fmla="*/ 0 w 1465246"/>
                <a:gd name="connsiteY13" fmla="*/ 732623 h 1877262"/>
                <a:gd name="connsiteX14" fmla="*/ 732623 w 1465246"/>
                <a:gd name="connsiteY14" fmla="*/ 0 h 187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246" h="1877262">
                  <a:moveTo>
                    <a:pt x="732623" y="0"/>
                  </a:moveTo>
                  <a:cubicBezTo>
                    <a:pt x="1137240" y="0"/>
                    <a:pt x="1465246" y="328006"/>
                    <a:pt x="1465246" y="732623"/>
                  </a:cubicBezTo>
                  <a:cubicBezTo>
                    <a:pt x="1465246" y="884355"/>
                    <a:pt x="1419120" y="1025313"/>
                    <a:pt x="1340126" y="1142240"/>
                  </a:cubicBezTo>
                  <a:lnTo>
                    <a:pt x="1300533" y="1190227"/>
                  </a:lnTo>
                  <a:lnTo>
                    <a:pt x="1302729" y="1189968"/>
                  </a:lnTo>
                  <a:lnTo>
                    <a:pt x="1285462" y="1208493"/>
                  </a:lnTo>
                  <a:lnTo>
                    <a:pt x="1250666" y="1250666"/>
                  </a:lnTo>
                  <a:lnTo>
                    <a:pt x="1231119" y="1266794"/>
                  </a:lnTo>
                  <a:lnTo>
                    <a:pt x="1182207" y="1319268"/>
                  </a:lnTo>
                  <a:cubicBezTo>
                    <a:pt x="910305" y="1597924"/>
                    <a:pt x="699604" y="1723866"/>
                    <a:pt x="466023" y="1877262"/>
                  </a:cubicBezTo>
                  <a:cubicBezTo>
                    <a:pt x="501882" y="1654638"/>
                    <a:pt x="440250" y="1522782"/>
                    <a:pt x="364330" y="1413618"/>
                  </a:cubicBezTo>
                  <a:lnTo>
                    <a:pt x="288079" y="1311308"/>
                  </a:lnTo>
                  <a:lnTo>
                    <a:pt x="214580" y="1250666"/>
                  </a:lnTo>
                  <a:cubicBezTo>
                    <a:pt x="82002" y="1118087"/>
                    <a:pt x="0" y="934932"/>
                    <a:pt x="0" y="732623"/>
                  </a:cubicBezTo>
                  <a:cubicBezTo>
                    <a:pt x="0" y="328006"/>
                    <a:pt x="328006" y="0"/>
                    <a:pt x="73262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H="1">
              <a:off x="2645569" y="821071"/>
              <a:ext cx="872562" cy="86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04094" y="4270421"/>
            <a:ext cx="1124339" cy="1434001"/>
            <a:chOff x="2519680" y="678102"/>
            <a:chExt cx="1124339" cy="1434001"/>
          </a:xfrm>
        </p:grpSpPr>
        <p:sp>
          <p:nvSpPr>
            <p:cNvPr id="25" name="任意多边形 24"/>
            <p:cNvSpPr/>
            <p:nvPr/>
          </p:nvSpPr>
          <p:spPr>
            <a:xfrm flipH="1">
              <a:off x="2519680" y="678102"/>
              <a:ext cx="1124339" cy="1434001"/>
            </a:xfrm>
            <a:custGeom>
              <a:avLst/>
              <a:gdLst>
                <a:gd name="connsiteX0" fmla="*/ 732623 w 1465246"/>
                <a:gd name="connsiteY0" fmla="*/ 0 h 1877262"/>
                <a:gd name="connsiteX1" fmla="*/ 1465246 w 1465246"/>
                <a:gd name="connsiteY1" fmla="*/ 732623 h 1877262"/>
                <a:gd name="connsiteX2" fmla="*/ 1340126 w 1465246"/>
                <a:gd name="connsiteY2" fmla="*/ 1142240 h 1877262"/>
                <a:gd name="connsiteX3" fmla="*/ 1300533 w 1465246"/>
                <a:gd name="connsiteY3" fmla="*/ 1190227 h 1877262"/>
                <a:gd name="connsiteX4" fmla="*/ 1302729 w 1465246"/>
                <a:gd name="connsiteY4" fmla="*/ 1189968 h 1877262"/>
                <a:gd name="connsiteX5" fmla="*/ 1285462 w 1465246"/>
                <a:gd name="connsiteY5" fmla="*/ 1208493 h 1877262"/>
                <a:gd name="connsiteX6" fmla="*/ 1250666 w 1465246"/>
                <a:gd name="connsiteY6" fmla="*/ 1250666 h 1877262"/>
                <a:gd name="connsiteX7" fmla="*/ 1231119 w 1465246"/>
                <a:gd name="connsiteY7" fmla="*/ 1266794 h 1877262"/>
                <a:gd name="connsiteX8" fmla="*/ 1182207 w 1465246"/>
                <a:gd name="connsiteY8" fmla="*/ 1319268 h 1877262"/>
                <a:gd name="connsiteX9" fmla="*/ 466023 w 1465246"/>
                <a:gd name="connsiteY9" fmla="*/ 1877262 h 1877262"/>
                <a:gd name="connsiteX10" fmla="*/ 364330 w 1465246"/>
                <a:gd name="connsiteY10" fmla="*/ 1413618 h 1877262"/>
                <a:gd name="connsiteX11" fmla="*/ 288079 w 1465246"/>
                <a:gd name="connsiteY11" fmla="*/ 1311308 h 1877262"/>
                <a:gd name="connsiteX12" fmla="*/ 214580 w 1465246"/>
                <a:gd name="connsiteY12" fmla="*/ 1250666 h 1877262"/>
                <a:gd name="connsiteX13" fmla="*/ 0 w 1465246"/>
                <a:gd name="connsiteY13" fmla="*/ 732623 h 1877262"/>
                <a:gd name="connsiteX14" fmla="*/ 732623 w 1465246"/>
                <a:gd name="connsiteY14" fmla="*/ 0 h 187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246" h="1877262">
                  <a:moveTo>
                    <a:pt x="732623" y="0"/>
                  </a:moveTo>
                  <a:cubicBezTo>
                    <a:pt x="1137240" y="0"/>
                    <a:pt x="1465246" y="328006"/>
                    <a:pt x="1465246" y="732623"/>
                  </a:cubicBezTo>
                  <a:cubicBezTo>
                    <a:pt x="1465246" y="884355"/>
                    <a:pt x="1419120" y="1025313"/>
                    <a:pt x="1340126" y="1142240"/>
                  </a:cubicBezTo>
                  <a:lnTo>
                    <a:pt x="1300533" y="1190227"/>
                  </a:lnTo>
                  <a:lnTo>
                    <a:pt x="1302729" y="1189968"/>
                  </a:lnTo>
                  <a:lnTo>
                    <a:pt x="1285462" y="1208493"/>
                  </a:lnTo>
                  <a:lnTo>
                    <a:pt x="1250666" y="1250666"/>
                  </a:lnTo>
                  <a:lnTo>
                    <a:pt x="1231119" y="1266794"/>
                  </a:lnTo>
                  <a:lnTo>
                    <a:pt x="1182207" y="1319268"/>
                  </a:lnTo>
                  <a:cubicBezTo>
                    <a:pt x="910305" y="1597924"/>
                    <a:pt x="699604" y="1723866"/>
                    <a:pt x="466023" y="1877262"/>
                  </a:cubicBezTo>
                  <a:cubicBezTo>
                    <a:pt x="501882" y="1654638"/>
                    <a:pt x="440250" y="1522782"/>
                    <a:pt x="364330" y="1413618"/>
                  </a:cubicBezTo>
                  <a:lnTo>
                    <a:pt x="288079" y="1311308"/>
                  </a:lnTo>
                  <a:lnTo>
                    <a:pt x="214580" y="1250666"/>
                  </a:lnTo>
                  <a:cubicBezTo>
                    <a:pt x="82002" y="1118087"/>
                    <a:pt x="0" y="934932"/>
                    <a:pt x="0" y="732623"/>
                  </a:cubicBezTo>
                  <a:cubicBezTo>
                    <a:pt x="0" y="328006"/>
                    <a:pt x="328006" y="0"/>
                    <a:pt x="73262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H="1">
              <a:off x="2645569" y="821071"/>
              <a:ext cx="872562" cy="86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 Placeholder 2"/>
          <p:cNvSpPr txBox="1"/>
          <p:nvPr/>
        </p:nvSpPr>
        <p:spPr>
          <a:xfrm>
            <a:off x="4965944" y="789614"/>
            <a:ext cx="3662489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4853546" y="413069"/>
            <a:ext cx="46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96862" y="4064563"/>
            <a:ext cx="2534598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384463" y="3688018"/>
            <a:ext cx="29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8063779" y="2013793"/>
            <a:ext cx="3662489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6"/>
          <p:cNvSpPr txBox="1"/>
          <p:nvPr/>
        </p:nvSpPr>
        <p:spPr>
          <a:xfrm>
            <a:off x="7951381" y="1637248"/>
            <a:ext cx="46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8729431" y="3741222"/>
            <a:ext cx="299683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6"/>
          <p:cNvSpPr txBox="1"/>
          <p:nvPr/>
        </p:nvSpPr>
        <p:spPr>
          <a:xfrm>
            <a:off x="8617033" y="3364677"/>
            <a:ext cx="3765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3"/>
          <p:cNvSpPr/>
          <p:nvPr/>
        </p:nvSpPr>
        <p:spPr>
          <a:xfrm flipH="1">
            <a:off x="-1204" y="1376520"/>
            <a:ext cx="12782723" cy="5496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4" y="17"/>
                </a:moveTo>
                <a:lnTo>
                  <a:pt x="0" y="21590"/>
                </a:lnTo>
                <a:lnTo>
                  <a:pt x="7324" y="21600"/>
                </a:lnTo>
                <a:lnTo>
                  <a:pt x="21600" y="0"/>
                </a:lnTo>
                <a:lnTo>
                  <a:pt x="20984" y="17"/>
                </a:lnTo>
                <a:close/>
              </a:path>
            </a:pathLst>
          </a:custGeom>
          <a:solidFill>
            <a:srgbClr val="D3381C"/>
          </a:solidFill>
          <a:ln w="12700">
            <a:miter lim="400000"/>
          </a:ln>
        </p:spPr>
        <p:txBody>
          <a:bodyPr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Straight Connector 4"/>
          <p:cNvSpPr/>
          <p:nvPr/>
        </p:nvSpPr>
        <p:spPr>
          <a:xfrm flipH="1" flipV="1">
            <a:off x="-94327" y="1200831"/>
            <a:ext cx="10348207" cy="5506855"/>
          </a:xfrm>
          <a:prstGeom prst="line">
            <a:avLst/>
          </a:prstGeom>
          <a:ln w="63500">
            <a:solidFill>
              <a:srgbClr val="FFFFFF"/>
            </a:solidFill>
            <a:custDash>
              <a:ds d="600000" sp="600000"/>
            </a:custDash>
            <a:miter lim="400000"/>
          </a:ln>
        </p:spPr>
        <p:txBody>
          <a:bodyPr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2345360" y="1523801"/>
            <a:ext cx="1124339" cy="1434001"/>
            <a:chOff x="2519680" y="678102"/>
            <a:chExt cx="1124339" cy="1434001"/>
          </a:xfrm>
        </p:grpSpPr>
        <p:sp>
          <p:nvSpPr>
            <p:cNvPr id="97" name="任意多边形 96"/>
            <p:cNvSpPr/>
            <p:nvPr/>
          </p:nvSpPr>
          <p:spPr>
            <a:xfrm flipH="1">
              <a:off x="2519680" y="678102"/>
              <a:ext cx="1124339" cy="1434001"/>
            </a:xfrm>
            <a:custGeom>
              <a:avLst/>
              <a:gdLst>
                <a:gd name="connsiteX0" fmla="*/ 732623 w 1465246"/>
                <a:gd name="connsiteY0" fmla="*/ 0 h 1877262"/>
                <a:gd name="connsiteX1" fmla="*/ 1465246 w 1465246"/>
                <a:gd name="connsiteY1" fmla="*/ 732623 h 1877262"/>
                <a:gd name="connsiteX2" fmla="*/ 1340126 w 1465246"/>
                <a:gd name="connsiteY2" fmla="*/ 1142240 h 1877262"/>
                <a:gd name="connsiteX3" fmla="*/ 1300533 w 1465246"/>
                <a:gd name="connsiteY3" fmla="*/ 1190227 h 1877262"/>
                <a:gd name="connsiteX4" fmla="*/ 1302729 w 1465246"/>
                <a:gd name="connsiteY4" fmla="*/ 1189968 h 1877262"/>
                <a:gd name="connsiteX5" fmla="*/ 1285462 w 1465246"/>
                <a:gd name="connsiteY5" fmla="*/ 1208493 h 1877262"/>
                <a:gd name="connsiteX6" fmla="*/ 1250666 w 1465246"/>
                <a:gd name="connsiteY6" fmla="*/ 1250666 h 1877262"/>
                <a:gd name="connsiteX7" fmla="*/ 1231119 w 1465246"/>
                <a:gd name="connsiteY7" fmla="*/ 1266794 h 1877262"/>
                <a:gd name="connsiteX8" fmla="*/ 1182207 w 1465246"/>
                <a:gd name="connsiteY8" fmla="*/ 1319268 h 1877262"/>
                <a:gd name="connsiteX9" fmla="*/ 466023 w 1465246"/>
                <a:gd name="connsiteY9" fmla="*/ 1877262 h 1877262"/>
                <a:gd name="connsiteX10" fmla="*/ 364330 w 1465246"/>
                <a:gd name="connsiteY10" fmla="*/ 1413618 h 1877262"/>
                <a:gd name="connsiteX11" fmla="*/ 288079 w 1465246"/>
                <a:gd name="connsiteY11" fmla="*/ 1311308 h 1877262"/>
                <a:gd name="connsiteX12" fmla="*/ 214580 w 1465246"/>
                <a:gd name="connsiteY12" fmla="*/ 1250666 h 1877262"/>
                <a:gd name="connsiteX13" fmla="*/ 0 w 1465246"/>
                <a:gd name="connsiteY13" fmla="*/ 732623 h 1877262"/>
                <a:gd name="connsiteX14" fmla="*/ 732623 w 1465246"/>
                <a:gd name="connsiteY14" fmla="*/ 0 h 187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246" h="1877262">
                  <a:moveTo>
                    <a:pt x="732623" y="0"/>
                  </a:moveTo>
                  <a:cubicBezTo>
                    <a:pt x="1137240" y="0"/>
                    <a:pt x="1465246" y="328006"/>
                    <a:pt x="1465246" y="732623"/>
                  </a:cubicBezTo>
                  <a:cubicBezTo>
                    <a:pt x="1465246" y="884355"/>
                    <a:pt x="1419120" y="1025313"/>
                    <a:pt x="1340126" y="1142240"/>
                  </a:cubicBezTo>
                  <a:lnTo>
                    <a:pt x="1300533" y="1190227"/>
                  </a:lnTo>
                  <a:lnTo>
                    <a:pt x="1302729" y="1189968"/>
                  </a:lnTo>
                  <a:lnTo>
                    <a:pt x="1285462" y="1208493"/>
                  </a:lnTo>
                  <a:lnTo>
                    <a:pt x="1250666" y="1250666"/>
                  </a:lnTo>
                  <a:lnTo>
                    <a:pt x="1231119" y="1266794"/>
                  </a:lnTo>
                  <a:lnTo>
                    <a:pt x="1182207" y="1319268"/>
                  </a:lnTo>
                  <a:cubicBezTo>
                    <a:pt x="910305" y="1597924"/>
                    <a:pt x="699604" y="1723866"/>
                    <a:pt x="466023" y="1877262"/>
                  </a:cubicBezTo>
                  <a:cubicBezTo>
                    <a:pt x="501882" y="1654638"/>
                    <a:pt x="440250" y="1522782"/>
                    <a:pt x="364330" y="1413618"/>
                  </a:cubicBezTo>
                  <a:lnTo>
                    <a:pt x="288079" y="1311308"/>
                  </a:lnTo>
                  <a:lnTo>
                    <a:pt x="214580" y="1250666"/>
                  </a:lnTo>
                  <a:cubicBezTo>
                    <a:pt x="82002" y="1118087"/>
                    <a:pt x="0" y="934932"/>
                    <a:pt x="0" y="732623"/>
                  </a:cubicBezTo>
                  <a:cubicBezTo>
                    <a:pt x="0" y="328006"/>
                    <a:pt x="328006" y="0"/>
                    <a:pt x="73262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 flipH="1">
              <a:off x="2645569" y="821071"/>
              <a:ext cx="872562" cy="86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343344" y="2957802"/>
            <a:ext cx="1124339" cy="1434001"/>
            <a:chOff x="2519680" y="678102"/>
            <a:chExt cx="1124339" cy="1434001"/>
          </a:xfrm>
        </p:grpSpPr>
        <p:sp>
          <p:nvSpPr>
            <p:cNvPr id="100" name="任意多边形 99"/>
            <p:cNvSpPr/>
            <p:nvPr/>
          </p:nvSpPr>
          <p:spPr>
            <a:xfrm flipH="1">
              <a:off x="2519680" y="678102"/>
              <a:ext cx="1124339" cy="1434001"/>
            </a:xfrm>
            <a:custGeom>
              <a:avLst/>
              <a:gdLst>
                <a:gd name="connsiteX0" fmla="*/ 732623 w 1465246"/>
                <a:gd name="connsiteY0" fmla="*/ 0 h 1877262"/>
                <a:gd name="connsiteX1" fmla="*/ 1465246 w 1465246"/>
                <a:gd name="connsiteY1" fmla="*/ 732623 h 1877262"/>
                <a:gd name="connsiteX2" fmla="*/ 1340126 w 1465246"/>
                <a:gd name="connsiteY2" fmla="*/ 1142240 h 1877262"/>
                <a:gd name="connsiteX3" fmla="*/ 1300533 w 1465246"/>
                <a:gd name="connsiteY3" fmla="*/ 1190227 h 1877262"/>
                <a:gd name="connsiteX4" fmla="*/ 1302729 w 1465246"/>
                <a:gd name="connsiteY4" fmla="*/ 1189968 h 1877262"/>
                <a:gd name="connsiteX5" fmla="*/ 1285462 w 1465246"/>
                <a:gd name="connsiteY5" fmla="*/ 1208493 h 1877262"/>
                <a:gd name="connsiteX6" fmla="*/ 1250666 w 1465246"/>
                <a:gd name="connsiteY6" fmla="*/ 1250666 h 1877262"/>
                <a:gd name="connsiteX7" fmla="*/ 1231119 w 1465246"/>
                <a:gd name="connsiteY7" fmla="*/ 1266794 h 1877262"/>
                <a:gd name="connsiteX8" fmla="*/ 1182207 w 1465246"/>
                <a:gd name="connsiteY8" fmla="*/ 1319268 h 1877262"/>
                <a:gd name="connsiteX9" fmla="*/ 466023 w 1465246"/>
                <a:gd name="connsiteY9" fmla="*/ 1877262 h 1877262"/>
                <a:gd name="connsiteX10" fmla="*/ 364330 w 1465246"/>
                <a:gd name="connsiteY10" fmla="*/ 1413618 h 1877262"/>
                <a:gd name="connsiteX11" fmla="*/ 288079 w 1465246"/>
                <a:gd name="connsiteY11" fmla="*/ 1311308 h 1877262"/>
                <a:gd name="connsiteX12" fmla="*/ 214580 w 1465246"/>
                <a:gd name="connsiteY12" fmla="*/ 1250666 h 1877262"/>
                <a:gd name="connsiteX13" fmla="*/ 0 w 1465246"/>
                <a:gd name="connsiteY13" fmla="*/ 732623 h 1877262"/>
                <a:gd name="connsiteX14" fmla="*/ 732623 w 1465246"/>
                <a:gd name="connsiteY14" fmla="*/ 0 h 187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246" h="1877262">
                  <a:moveTo>
                    <a:pt x="732623" y="0"/>
                  </a:moveTo>
                  <a:cubicBezTo>
                    <a:pt x="1137240" y="0"/>
                    <a:pt x="1465246" y="328006"/>
                    <a:pt x="1465246" y="732623"/>
                  </a:cubicBezTo>
                  <a:cubicBezTo>
                    <a:pt x="1465246" y="884355"/>
                    <a:pt x="1419120" y="1025313"/>
                    <a:pt x="1340126" y="1142240"/>
                  </a:cubicBezTo>
                  <a:lnTo>
                    <a:pt x="1300533" y="1190227"/>
                  </a:lnTo>
                  <a:lnTo>
                    <a:pt x="1302729" y="1189968"/>
                  </a:lnTo>
                  <a:lnTo>
                    <a:pt x="1285462" y="1208493"/>
                  </a:lnTo>
                  <a:lnTo>
                    <a:pt x="1250666" y="1250666"/>
                  </a:lnTo>
                  <a:lnTo>
                    <a:pt x="1231119" y="1266794"/>
                  </a:lnTo>
                  <a:lnTo>
                    <a:pt x="1182207" y="1319268"/>
                  </a:lnTo>
                  <a:cubicBezTo>
                    <a:pt x="910305" y="1597924"/>
                    <a:pt x="699604" y="1723866"/>
                    <a:pt x="466023" y="1877262"/>
                  </a:cubicBezTo>
                  <a:cubicBezTo>
                    <a:pt x="501882" y="1654638"/>
                    <a:pt x="440250" y="1522782"/>
                    <a:pt x="364330" y="1413618"/>
                  </a:cubicBezTo>
                  <a:lnTo>
                    <a:pt x="288079" y="1311308"/>
                  </a:lnTo>
                  <a:lnTo>
                    <a:pt x="214580" y="1250666"/>
                  </a:lnTo>
                  <a:cubicBezTo>
                    <a:pt x="82002" y="1118087"/>
                    <a:pt x="0" y="934932"/>
                    <a:pt x="0" y="732623"/>
                  </a:cubicBezTo>
                  <a:cubicBezTo>
                    <a:pt x="0" y="328006"/>
                    <a:pt x="328006" y="0"/>
                    <a:pt x="73262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 flipH="1">
              <a:off x="2645569" y="821071"/>
              <a:ext cx="872562" cy="86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 flipH="1">
            <a:off x="4000579" y="2672290"/>
            <a:ext cx="1118896" cy="1434001"/>
            <a:chOff x="2519680" y="678102"/>
            <a:chExt cx="1124339" cy="1434001"/>
          </a:xfrm>
        </p:grpSpPr>
        <p:sp>
          <p:nvSpPr>
            <p:cNvPr id="103" name="任意多边形 102"/>
            <p:cNvSpPr/>
            <p:nvPr/>
          </p:nvSpPr>
          <p:spPr>
            <a:xfrm flipH="1">
              <a:off x="2519680" y="678102"/>
              <a:ext cx="1124339" cy="1434001"/>
            </a:xfrm>
            <a:custGeom>
              <a:avLst/>
              <a:gdLst>
                <a:gd name="connsiteX0" fmla="*/ 732623 w 1465246"/>
                <a:gd name="connsiteY0" fmla="*/ 0 h 1877262"/>
                <a:gd name="connsiteX1" fmla="*/ 1465246 w 1465246"/>
                <a:gd name="connsiteY1" fmla="*/ 732623 h 1877262"/>
                <a:gd name="connsiteX2" fmla="*/ 1340126 w 1465246"/>
                <a:gd name="connsiteY2" fmla="*/ 1142240 h 1877262"/>
                <a:gd name="connsiteX3" fmla="*/ 1300533 w 1465246"/>
                <a:gd name="connsiteY3" fmla="*/ 1190227 h 1877262"/>
                <a:gd name="connsiteX4" fmla="*/ 1302729 w 1465246"/>
                <a:gd name="connsiteY4" fmla="*/ 1189968 h 1877262"/>
                <a:gd name="connsiteX5" fmla="*/ 1285462 w 1465246"/>
                <a:gd name="connsiteY5" fmla="*/ 1208493 h 1877262"/>
                <a:gd name="connsiteX6" fmla="*/ 1250666 w 1465246"/>
                <a:gd name="connsiteY6" fmla="*/ 1250666 h 1877262"/>
                <a:gd name="connsiteX7" fmla="*/ 1231119 w 1465246"/>
                <a:gd name="connsiteY7" fmla="*/ 1266794 h 1877262"/>
                <a:gd name="connsiteX8" fmla="*/ 1182207 w 1465246"/>
                <a:gd name="connsiteY8" fmla="*/ 1319268 h 1877262"/>
                <a:gd name="connsiteX9" fmla="*/ 466023 w 1465246"/>
                <a:gd name="connsiteY9" fmla="*/ 1877262 h 1877262"/>
                <a:gd name="connsiteX10" fmla="*/ 364330 w 1465246"/>
                <a:gd name="connsiteY10" fmla="*/ 1413618 h 1877262"/>
                <a:gd name="connsiteX11" fmla="*/ 288079 w 1465246"/>
                <a:gd name="connsiteY11" fmla="*/ 1311308 h 1877262"/>
                <a:gd name="connsiteX12" fmla="*/ 214580 w 1465246"/>
                <a:gd name="connsiteY12" fmla="*/ 1250666 h 1877262"/>
                <a:gd name="connsiteX13" fmla="*/ 0 w 1465246"/>
                <a:gd name="connsiteY13" fmla="*/ 732623 h 1877262"/>
                <a:gd name="connsiteX14" fmla="*/ 732623 w 1465246"/>
                <a:gd name="connsiteY14" fmla="*/ 0 h 187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246" h="1877262">
                  <a:moveTo>
                    <a:pt x="732623" y="0"/>
                  </a:moveTo>
                  <a:cubicBezTo>
                    <a:pt x="1137240" y="0"/>
                    <a:pt x="1465246" y="328006"/>
                    <a:pt x="1465246" y="732623"/>
                  </a:cubicBezTo>
                  <a:cubicBezTo>
                    <a:pt x="1465246" y="884355"/>
                    <a:pt x="1419120" y="1025313"/>
                    <a:pt x="1340126" y="1142240"/>
                  </a:cubicBezTo>
                  <a:lnTo>
                    <a:pt x="1300533" y="1190227"/>
                  </a:lnTo>
                  <a:lnTo>
                    <a:pt x="1302729" y="1189968"/>
                  </a:lnTo>
                  <a:lnTo>
                    <a:pt x="1285462" y="1208493"/>
                  </a:lnTo>
                  <a:lnTo>
                    <a:pt x="1250666" y="1250666"/>
                  </a:lnTo>
                  <a:lnTo>
                    <a:pt x="1231119" y="1266794"/>
                  </a:lnTo>
                  <a:lnTo>
                    <a:pt x="1182207" y="1319268"/>
                  </a:lnTo>
                  <a:cubicBezTo>
                    <a:pt x="910305" y="1597924"/>
                    <a:pt x="699604" y="1723866"/>
                    <a:pt x="466023" y="1877262"/>
                  </a:cubicBezTo>
                  <a:cubicBezTo>
                    <a:pt x="501882" y="1654638"/>
                    <a:pt x="440250" y="1522782"/>
                    <a:pt x="364330" y="1413618"/>
                  </a:cubicBezTo>
                  <a:lnTo>
                    <a:pt x="288079" y="1311308"/>
                  </a:lnTo>
                  <a:lnTo>
                    <a:pt x="214580" y="1250666"/>
                  </a:lnTo>
                  <a:cubicBezTo>
                    <a:pt x="82002" y="1118087"/>
                    <a:pt x="0" y="934932"/>
                    <a:pt x="0" y="732623"/>
                  </a:cubicBezTo>
                  <a:cubicBezTo>
                    <a:pt x="0" y="328006"/>
                    <a:pt x="328006" y="0"/>
                    <a:pt x="73262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 flipH="1">
              <a:off x="2645569" y="821071"/>
              <a:ext cx="872562" cy="86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892823" y="4201934"/>
            <a:ext cx="1124339" cy="1434001"/>
            <a:chOff x="2519680" y="678102"/>
            <a:chExt cx="1124339" cy="1434001"/>
          </a:xfrm>
        </p:grpSpPr>
        <p:sp>
          <p:nvSpPr>
            <p:cNvPr id="106" name="任意多边形 105"/>
            <p:cNvSpPr/>
            <p:nvPr/>
          </p:nvSpPr>
          <p:spPr>
            <a:xfrm flipH="1">
              <a:off x="2519680" y="678102"/>
              <a:ext cx="1124339" cy="1434001"/>
            </a:xfrm>
            <a:custGeom>
              <a:avLst/>
              <a:gdLst>
                <a:gd name="connsiteX0" fmla="*/ 732623 w 1465246"/>
                <a:gd name="connsiteY0" fmla="*/ 0 h 1877262"/>
                <a:gd name="connsiteX1" fmla="*/ 1465246 w 1465246"/>
                <a:gd name="connsiteY1" fmla="*/ 732623 h 1877262"/>
                <a:gd name="connsiteX2" fmla="*/ 1340126 w 1465246"/>
                <a:gd name="connsiteY2" fmla="*/ 1142240 h 1877262"/>
                <a:gd name="connsiteX3" fmla="*/ 1300533 w 1465246"/>
                <a:gd name="connsiteY3" fmla="*/ 1190227 h 1877262"/>
                <a:gd name="connsiteX4" fmla="*/ 1302729 w 1465246"/>
                <a:gd name="connsiteY4" fmla="*/ 1189968 h 1877262"/>
                <a:gd name="connsiteX5" fmla="*/ 1285462 w 1465246"/>
                <a:gd name="connsiteY5" fmla="*/ 1208493 h 1877262"/>
                <a:gd name="connsiteX6" fmla="*/ 1250666 w 1465246"/>
                <a:gd name="connsiteY6" fmla="*/ 1250666 h 1877262"/>
                <a:gd name="connsiteX7" fmla="*/ 1231119 w 1465246"/>
                <a:gd name="connsiteY7" fmla="*/ 1266794 h 1877262"/>
                <a:gd name="connsiteX8" fmla="*/ 1182207 w 1465246"/>
                <a:gd name="connsiteY8" fmla="*/ 1319268 h 1877262"/>
                <a:gd name="connsiteX9" fmla="*/ 466023 w 1465246"/>
                <a:gd name="connsiteY9" fmla="*/ 1877262 h 1877262"/>
                <a:gd name="connsiteX10" fmla="*/ 364330 w 1465246"/>
                <a:gd name="connsiteY10" fmla="*/ 1413618 h 1877262"/>
                <a:gd name="connsiteX11" fmla="*/ 288079 w 1465246"/>
                <a:gd name="connsiteY11" fmla="*/ 1311308 h 1877262"/>
                <a:gd name="connsiteX12" fmla="*/ 214580 w 1465246"/>
                <a:gd name="connsiteY12" fmla="*/ 1250666 h 1877262"/>
                <a:gd name="connsiteX13" fmla="*/ 0 w 1465246"/>
                <a:gd name="connsiteY13" fmla="*/ 732623 h 1877262"/>
                <a:gd name="connsiteX14" fmla="*/ 732623 w 1465246"/>
                <a:gd name="connsiteY14" fmla="*/ 0 h 187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246" h="1877262">
                  <a:moveTo>
                    <a:pt x="732623" y="0"/>
                  </a:moveTo>
                  <a:cubicBezTo>
                    <a:pt x="1137240" y="0"/>
                    <a:pt x="1465246" y="328006"/>
                    <a:pt x="1465246" y="732623"/>
                  </a:cubicBezTo>
                  <a:cubicBezTo>
                    <a:pt x="1465246" y="884355"/>
                    <a:pt x="1419120" y="1025313"/>
                    <a:pt x="1340126" y="1142240"/>
                  </a:cubicBezTo>
                  <a:lnTo>
                    <a:pt x="1300533" y="1190227"/>
                  </a:lnTo>
                  <a:lnTo>
                    <a:pt x="1302729" y="1189968"/>
                  </a:lnTo>
                  <a:lnTo>
                    <a:pt x="1285462" y="1208493"/>
                  </a:lnTo>
                  <a:lnTo>
                    <a:pt x="1250666" y="1250666"/>
                  </a:lnTo>
                  <a:lnTo>
                    <a:pt x="1231119" y="1266794"/>
                  </a:lnTo>
                  <a:lnTo>
                    <a:pt x="1182207" y="1319268"/>
                  </a:lnTo>
                  <a:cubicBezTo>
                    <a:pt x="910305" y="1597924"/>
                    <a:pt x="699604" y="1723866"/>
                    <a:pt x="466023" y="1877262"/>
                  </a:cubicBezTo>
                  <a:cubicBezTo>
                    <a:pt x="501882" y="1654638"/>
                    <a:pt x="440250" y="1522782"/>
                    <a:pt x="364330" y="1413618"/>
                  </a:cubicBezTo>
                  <a:lnTo>
                    <a:pt x="288079" y="1311308"/>
                  </a:lnTo>
                  <a:lnTo>
                    <a:pt x="214580" y="1250666"/>
                  </a:lnTo>
                  <a:cubicBezTo>
                    <a:pt x="82002" y="1118087"/>
                    <a:pt x="0" y="934932"/>
                    <a:pt x="0" y="732623"/>
                  </a:cubicBezTo>
                  <a:cubicBezTo>
                    <a:pt x="0" y="328006"/>
                    <a:pt x="328006" y="0"/>
                    <a:pt x="73262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60">
                <a:solidFill>
                  <a:prstClr val="white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 flipH="1">
              <a:off x="2645569" y="821071"/>
              <a:ext cx="872562" cy="86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0" tIns="45641" rIns="91280" bIns="45641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656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49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90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626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15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875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4685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1250" algn="l" defTabSz="912495" rtl="0" eaLnBrk="1" latinLnBrk="0" hangingPunct="1">
                <a:defRPr sz="17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8" name="Text Placeholder 2"/>
          <p:cNvSpPr txBox="1"/>
          <p:nvPr/>
        </p:nvSpPr>
        <p:spPr>
          <a:xfrm>
            <a:off x="1992257" y="4589215"/>
            <a:ext cx="2534598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9" name="文本框 36"/>
          <p:cNvSpPr txBox="1"/>
          <p:nvPr/>
        </p:nvSpPr>
        <p:spPr>
          <a:xfrm>
            <a:off x="1879858" y="4212670"/>
            <a:ext cx="29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 Placeholder 2"/>
          <p:cNvSpPr txBox="1"/>
          <p:nvPr/>
        </p:nvSpPr>
        <p:spPr>
          <a:xfrm>
            <a:off x="9353409" y="4141669"/>
            <a:ext cx="2534598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1" name="文本框 36"/>
          <p:cNvSpPr txBox="1"/>
          <p:nvPr/>
        </p:nvSpPr>
        <p:spPr>
          <a:xfrm>
            <a:off x="9241010" y="3765124"/>
            <a:ext cx="29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ext Placeholder 2"/>
          <p:cNvSpPr txBox="1"/>
          <p:nvPr/>
        </p:nvSpPr>
        <p:spPr>
          <a:xfrm>
            <a:off x="6412581" y="2750855"/>
            <a:ext cx="2534598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3" name="文本框 36"/>
          <p:cNvSpPr txBox="1"/>
          <p:nvPr/>
        </p:nvSpPr>
        <p:spPr>
          <a:xfrm>
            <a:off x="6300182" y="2374310"/>
            <a:ext cx="29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Text Placeholder 2"/>
          <p:cNvSpPr txBox="1"/>
          <p:nvPr/>
        </p:nvSpPr>
        <p:spPr>
          <a:xfrm>
            <a:off x="3938768" y="1459100"/>
            <a:ext cx="3588939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5" name="文本框 36"/>
          <p:cNvSpPr txBox="1"/>
          <p:nvPr/>
        </p:nvSpPr>
        <p:spPr>
          <a:xfrm>
            <a:off x="3826369" y="1082555"/>
            <a:ext cx="414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69883" y="1438536"/>
            <a:ext cx="3797070" cy="3758696"/>
            <a:chOff x="2828507" y="1038154"/>
            <a:chExt cx="3443653" cy="3408850"/>
          </a:xfrm>
        </p:grpSpPr>
        <p:sp>
          <p:nvSpPr>
            <p:cNvPr id="3" name="Freeform: Shape 68"/>
            <p:cNvSpPr/>
            <p:nvPr/>
          </p:nvSpPr>
          <p:spPr bwMode="auto">
            <a:xfrm>
              <a:off x="4019989" y="1478036"/>
              <a:ext cx="1774182" cy="926906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429" y="69"/>
                </a:cxn>
                <a:cxn ang="0">
                  <a:pos x="470" y="78"/>
                </a:cxn>
                <a:cxn ang="0">
                  <a:pos x="336" y="194"/>
                </a:cxn>
                <a:cxn ang="0">
                  <a:pos x="0" y="230"/>
                </a:cxn>
                <a:cxn ang="0">
                  <a:pos x="72" y="313"/>
                </a:cxn>
                <a:cxn ang="0">
                  <a:pos x="334" y="332"/>
                </a:cxn>
                <a:cxn ang="0">
                  <a:pos x="534" y="158"/>
                </a:cxn>
                <a:cxn ang="0">
                  <a:pos x="538" y="194"/>
                </a:cxn>
                <a:cxn ang="0">
                  <a:pos x="635" y="0"/>
                </a:cxn>
              </a:cxnLst>
              <a:rect l="0" t="0" r="r" b="b"/>
              <a:pathLst>
                <a:path w="635" h="332">
                  <a:moveTo>
                    <a:pt x="635" y="0"/>
                  </a:moveTo>
                  <a:cubicBezTo>
                    <a:pt x="429" y="69"/>
                    <a:pt x="429" y="69"/>
                    <a:pt x="429" y="69"/>
                  </a:cubicBezTo>
                  <a:cubicBezTo>
                    <a:pt x="470" y="78"/>
                    <a:pt x="470" y="78"/>
                    <a:pt x="470" y="78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231" y="136"/>
                    <a:pt x="96" y="146"/>
                    <a:pt x="0" y="230"/>
                  </a:cubicBezTo>
                  <a:cubicBezTo>
                    <a:pt x="72" y="313"/>
                    <a:pt x="72" y="313"/>
                    <a:pt x="72" y="313"/>
                  </a:cubicBezTo>
                  <a:cubicBezTo>
                    <a:pt x="150" y="246"/>
                    <a:pt x="267" y="254"/>
                    <a:pt x="334" y="332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8" y="194"/>
                    <a:pt x="538" y="194"/>
                    <a:pt x="538" y="194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D3381C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" name="Freeform: Shape 69"/>
            <p:cNvSpPr/>
            <p:nvPr/>
          </p:nvSpPr>
          <p:spPr bwMode="auto">
            <a:xfrm>
              <a:off x="4900710" y="2204273"/>
              <a:ext cx="915759" cy="1763034"/>
            </a:xfrm>
            <a:custGeom>
              <a:avLst/>
              <a:gdLst/>
              <a:ahLst/>
              <a:cxnLst>
                <a:cxn ang="0">
                  <a:pos x="328" y="631"/>
                </a:cxn>
                <a:cxn ang="0">
                  <a:pos x="259" y="425"/>
                </a:cxn>
                <a:cxn ang="0">
                  <a:pos x="251" y="466"/>
                </a:cxn>
                <a:cxn ang="0">
                  <a:pos x="138" y="335"/>
                </a:cxn>
                <a:cxn ang="0">
                  <a:pos x="102" y="0"/>
                </a:cxn>
                <a:cxn ang="0">
                  <a:pos x="19" y="72"/>
                </a:cxn>
                <a:cxn ang="0">
                  <a:pos x="0" y="333"/>
                </a:cxn>
                <a:cxn ang="0">
                  <a:pos x="171" y="531"/>
                </a:cxn>
                <a:cxn ang="0">
                  <a:pos x="134" y="534"/>
                </a:cxn>
                <a:cxn ang="0">
                  <a:pos x="328" y="631"/>
                </a:cxn>
              </a:cxnLst>
              <a:rect l="0" t="0" r="r" b="b"/>
              <a:pathLst>
                <a:path w="328" h="631">
                  <a:moveTo>
                    <a:pt x="328" y="631"/>
                  </a:moveTo>
                  <a:cubicBezTo>
                    <a:pt x="259" y="425"/>
                    <a:pt x="259" y="425"/>
                    <a:pt x="259" y="425"/>
                  </a:cubicBezTo>
                  <a:cubicBezTo>
                    <a:pt x="251" y="466"/>
                    <a:pt x="251" y="466"/>
                    <a:pt x="251" y="466"/>
                  </a:cubicBezTo>
                  <a:cubicBezTo>
                    <a:pt x="138" y="335"/>
                    <a:pt x="138" y="335"/>
                    <a:pt x="138" y="335"/>
                  </a:cubicBezTo>
                  <a:cubicBezTo>
                    <a:pt x="195" y="230"/>
                    <a:pt x="185" y="96"/>
                    <a:pt x="102" y="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6" y="149"/>
                    <a:pt x="77" y="266"/>
                    <a:pt x="0" y="333"/>
                  </a:cubicBezTo>
                  <a:cubicBezTo>
                    <a:pt x="171" y="531"/>
                    <a:pt x="171" y="531"/>
                    <a:pt x="171" y="531"/>
                  </a:cubicBezTo>
                  <a:cubicBezTo>
                    <a:pt x="134" y="534"/>
                    <a:pt x="134" y="534"/>
                    <a:pt x="134" y="534"/>
                  </a:cubicBezTo>
                  <a:lnTo>
                    <a:pt x="328" y="631"/>
                  </a:lnTo>
                  <a:close/>
                </a:path>
              </a:pathLst>
            </a:custGeom>
            <a:solidFill>
              <a:srgbClr val="D3381C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" name="Freeform: Shape 70"/>
            <p:cNvSpPr/>
            <p:nvPr/>
          </p:nvSpPr>
          <p:spPr bwMode="auto">
            <a:xfrm>
              <a:off x="3320828" y="3081808"/>
              <a:ext cx="1780553" cy="925315"/>
            </a:xfrm>
            <a:custGeom>
              <a:avLst/>
              <a:gdLst/>
              <a:ahLst/>
              <a:cxnLst>
                <a:cxn ang="0">
                  <a:pos x="637" y="102"/>
                </a:cxn>
                <a:cxn ang="0">
                  <a:pos x="565" y="19"/>
                </a:cxn>
                <a:cxn ang="0">
                  <a:pos x="304" y="1"/>
                </a:cxn>
                <a:cxn ang="0">
                  <a:pos x="303" y="0"/>
                </a:cxn>
                <a:cxn ang="0">
                  <a:pos x="101" y="175"/>
                </a:cxn>
                <a:cxn ang="0">
                  <a:pos x="98" y="136"/>
                </a:cxn>
                <a:cxn ang="0">
                  <a:pos x="0" y="331"/>
                </a:cxn>
                <a:cxn ang="0">
                  <a:pos x="206" y="262"/>
                </a:cxn>
                <a:cxn ang="0">
                  <a:pos x="168" y="254"/>
                </a:cxn>
                <a:cxn ang="0">
                  <a:pos x="301" y="138"/>
                </a:cxn>
                <a:cxn ang="0">
                  <a:pos x="637" y="102"/>
                </a:cxn>
              </a:cxnLst>
              <a:rect l="0" t="0" r="r" b="b"/>
              <a:pathLst>
                <a:path w="637" h="331">
                  <a:moveTo>
                    <a:pt x="637" y="102"/>
                  </a:moveTo>
                  <a:cubicBezTo>
                    <a:pt x="565" y="19"/>
                    <a:pt x="565" y="19"/>
                    <a:pt x="565" y="19"/>
                  </a:cubicBezTo>
                  <a:cubicBezTo>
                    <a:pt x="488" y="86"/>
                    <a:pt x="372" y="78"/>
                    <a:pt x="304" y="1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407" y="196"/>
                    <a:pt x="541" y="186"/>
                    <a:pt x="637" y="102"/>
                  </a:cubicBezTo>
                  <a:close/>
                </a:path>
              </a:pathLst>
            </a:custGeom>
            <a:solidFill>
              <a:srgbClr val="D3381C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" name="Freeform: Shape 71"/>
            <p:cNvSpPr/>
            <p:nvPr/>
          </p:nvSpPr>
          <p:spPr bwMode="auto">
            <a:xfrm>
              <a:off x="3284197" y="1489185"/>
              <a:ext cx="936463" cy="1793293"/>
            </a:xfrm>
            <a:custGeom>
              <a:avLst/>
              <a:gdLst/>
              <a:ahLst/>
              <a:cxnLst>
                <a:cxn ang="0">
                  <a:pos x="335" y="309"/>
                </a:cxn>
                <a:cxn ang="0">
                  <a:pos x="155" y="101"/>
                </a:cxn>
                <a:cxn ang="0">
                  <a:pos x="194" y="97"/>
                </a:cxn>
                <a:cxn ang="0">
                  <a:pos x="0" y="0"/>
                </a:cxn>
                <a:cxn ang="0">
                  <a:pos x="69" y="206"/>
                </a:cxn>
                <a:cxn ang="0">
                  <a:pos x="77" y="168"/>
                </a:cxn>
                <a:cxn ang="0">
                  <a:pos x="197" y="307"/>
                </a:cxn>
                <a:cxn ang="0">
                  <a:pos x="233" y="642"/>
                </a:cxn>
                <a:cxn ang="0">
                  <a:pos x="316" y="570"/>
                </a:cxn>
                <a:cxn ang="0">
                  <a:pos x="335" y="309"/>
                </a:cxn>
              </a:cxnLst>
              <a:rect l="0" t="0" r="r" b="b"/>
              <a:pathLst>
                <a:path w="335" h="642">
                  <a:moveTo>
                    <a:pt x="335" y="309"/>
                  </a:moveTo>
                  <a:cubicBezTo>
                    <a:pt x="155" y="101"/>
                    <a:pt x="155" y="101"/>
                    <a:pt x="155" y="101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06"/>
                    <a:pt x="69" y="206"/>
                    <a:pt x="69" y="206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40" y="412"/>
                    <a:pt x="150" y="546"/>
                    <a:pt x="233" y="642"/>
                  </a:cubicBezTo>
                  <a:cubicBezTo>
                    <a:pt x="316" y="570"/>
                    <a:pt x="316" y="570"/>
                    <a:pt x="316" y="570"/>
                  </a:cubicBezTo>
                  <a:cubicBezTo>
                    <a:pt x="249" y="493"/>
                    <a:pt x="258" y="376"/>
                    <a:pt x="335" y="309"/>
                  </a:cubicBezTo>
                  <a:close/>
                </a:path>
              </a:pathLst>
            </a:custGeom>
            <a:solidFill>
              <a:srgbClr val="D3381C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" name="Oval 79"/>
            <p:cNvSpPr/>
            <p:nvPr/>
          </p:nvSpPr>
          <p:spPr bwMode="auto">
            <a:xfrm>
              <a:off x="2857971" y="1066821"/>
              <a:ext cx="463454" cy="465046"/>
            </a:xfrm>
            <a:prstGeom prst="ellipse">
              <a:avLst/>
            </a:prstGeom>
            <a:solidFill>
              <a:srgbClr val="D3381C"/>
            </a:solidFill>
            <a:ln w="95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8" name="Freeform: Shape 80"/>
            <p:cNvSpPr/>
            <p:nvPr/>
          </p:nvSpPr>
          <p:spPr bwMode="auto">
            <a:xfrm>
              <a:off x="2829304" y="1038154"/>
              <a:ext cx="519195" cy="520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3"/>
                </a:cxn>
                <a:cxn ang="0">
                  <a:pos x="113" y="227"/>
                </a:cxn>
                <a:cxn ang="0">
                  <a:pos x="226" y="113"/>
                </a:cxn>
                <a:cxn ang="0">
                  <a:pos x="113" y="0"/>
                </a:cxn>
                <a:cxn ang="0">
                  <a:pos x="113" y="208"/>
                </a:cxn>
                <a:cxn ang="0">
                  <a:pos x="18" y="113"/>
                </a:cxn>
                <a:cxn ang="0">
                  <a:pos x="113" y="18"/>
                </a:cxn>
                <a:cxn ang="0">
                  <a:pos x="208" y="113"/>
                </a:cxn>
                <a:cxn ang="0">
                  <a:pos x="113" y="208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3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8"/>
                  </a:moveTo>
                  <a:cubicBezTo>
                    <a:pt x="60" y="208"/>
                    <a:pt x="18" y="166"/>
                    <a:pt x="18" y="113"/>
                  </a:cubicBezTo>
                  <a:cubicBezTo>
                    <a:pt x="18" y="61"/>
                    <a:pt x="60" y="18"/>
                    <a:pt x="113" y="18"/>
                  </a:cubicBezTo>
                  <a:cubicBezTo>
                    <a:pt x="165" y="18"/>
                    <a:pt x="208" y="61"/>
                    <a:pt x="208" y="113"/>
                  </a:cubicBezTo>
                  <a:cubicBezTo>
                    <a:pt x="208" y="166"/>
                    <a:pt x="165" y="208"/>
                    <a:pt x="113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9" name="Group 74"/>
            <p:cNvGrpSpPr/>
            <p:nvPr/>
          </p:nvGrpSpPr>
          <p:grpSpPr>
            <a:xfrm>
              <a:off x="3010916" y="1183082"/>
              <a:ext cx="162450" cy="195893"/>
              <a:chOff x="4440238" y="1720850"/>
              <a:chExt cx="161925" cy="195263"/>
            </a:xfrm>
            <a:solidFill>
              <a:schemeClr val="bg1"/>
            </a:solidFill>
          </p:grpSpPr>
          <p:sp>
            <p:nvSpPr>
              <p:cNvPr id="29" name="Rectangle 75"/>
              <p:cNvSpPr/>
              <p:nvPr/>
            </p:nvSpPr>
            <p:spPr bwMode="auto">
              <a:xfrm>
                <a:off x="4440238" y="1785938"/>
                <a:ext cx="31750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0" name="Rectangle 76"/>
              <p:cNvSpPr/>
              <p:nvPr/>
            </p:nvSpPr>
            <p:spPr bwMode="auto">
              <a:xfrm>
                <a:off x="4486276" y="1720850"/>
                <a:ext cx="30163" cy="1952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1" name="Rectangle 77"/>
              <p:cNvSpPr/>
              <p:nvPr/>
            </p:nvSpPr>
            <p:spPr bwMode="auto">
              <a:xfrm>
                <a:off x="4529138" y="1824038"/>
                <a:ext cx="30163" cy="920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2" name="Rectangle 78"/>
              <p:cNvSpPr/>
              <p:nvPr/>
            </p:nvSpPr>
            <p:spPr bwMode="auto">
              <a:xfrm>
                <a:off x="4573588" y="1781175"/>
                <a:ext cx="28575" cy="1349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10" name="Oval 86"/>
            <p:cNvSpPr/>
            <p:nvPr/>
          </p:nvSpPr>
          <p:spPr bwMode="auto">
            <a:xfrm>
              <a:off x="5781632" y="1066821"/>
              <a:ext cx="463454" cy="463453"/>
            </a:xfrm>
            <a:prstGeom prst="ellipse">
              <a:avLst/>
            </a:prstGeom>
            <a:solidFill>
              <a:srgbClr val="D3381C"/>
            </a:solidFill>
            <a:ln w="95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1" name="Freeform: Shape 87"/>
            <p:cNvSpPr/>
            <p:nvPr/>
          </p:nvSpPr>
          <p:spPr bwMode="auto">
            <a:xfrm>
              <a:off x="5752965" y="1038154"/>
              <a:ext cx="519195" cy="520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9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9"/>
                    <a:pt x="113" y="19"/>
                  </a:cubicBezTo>
                  <a:cubicBezTo>
                    <a:pt x="166" y="19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12" name="Group 83"/>
            <p:cNvGrpSpPr/>
            <p:nvPr/>
          </p:nvGrpSpPr>
          <p:grpSpPr>
            <a:xfrm>
              <a:off x="5917005" y="1199008"/>
              <a:ext cx="187930" cy="187930"/>
              <a:chOff x="3576638" y="2108200"/>
              <a:chExt cx="187325" cy="187326"/>
            </a:xfrm>
            <a:solidFill>
              <a:schemeClr val="bg1"/>
            </a:solidFill>
          </p:grpSpPr>
          <p:sp>
            <p:nvSpPr>
              <p:cNvPr id="27" name="Freeform: Shape 84"/>
              <p:cNvSpPr/>
              <p:nvPr/>
            </p:nvSpPr>
            <p:spPr bwMode="auto">
              <a:xfrm>
                <a:off x="3576638" y="2116138"/>
                <a:ext cx="177800" cy="17938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52" y="2"/>
                  </a:cxn>
                  <a:cxn ang="0">
                    <a:pos x="39" y="0"/>
                  </a:cxn>
                  <a:cxn ang="0">
                    <a:pos x="0" y="39"/>
                  </a:cxn>
                  <a:cxn ang="0">
                    <a:pos x="39" y="78"/>
                  </a:cxn>
                  <a:cxn ang="0">
                    <a:pos x="78" y="39"/>
                  </a:cxn>
                  <a:cxn ang="0">
                    <a:pos x="76" y="25"/>
                  </a:cxn>
                  <a:cxn ang="0">
                    <a:pos x="38" y="40"/>
                  </a:cxn>
                </a:cxnLst>
                <a:rect l="0" t="0" r="r" b="b"/>
                <a:pathLst>
                  <a:path w="78" h="78">
                    <a:moveTo>
                      <a:pt x="38" y="40"/>
                    </a:moveTo>
                    <a:cubicBezTo>
                      <a:pt x="52" y="2"/>
                      <a:pt x="52" y="2"/>
                      <a:pt x="52" y="2"/>
                    </a:cubicBezTo>
                    <a:cubicBezTo>
                      <a:pt x="48" y="1"/>
                      <a:pt x="43" y="0"/>
                      <a:pt x="39" y="0"/>
                    </a:cubicBezTo>
                    <a:cubicBezTo>
                      <a:pt x="17" y="0"/>
                      <a:pt x="0" y="17"/>
                      <a:pt x="0" y="39"/>
                    </a:cubicBezTo>
                    <a:cubicBezTo>
                      <a:pt x="0" y="61"/>
                      <a:pt x="17" y="78"/>
                      <a:pt x="39" y="78"/>
                    </a:cubicBezTo>
                    <a:cubicBezTo>
                      <a:pt x="61" y="78"/>
                      <a:pt x="78" y="61"/>
                      <a:pt x="78" y="39"/>
                    </a:cubicBezTo>
                    <a:cubicBezTo>
                      <a:pt x="78" y="34"/>
                      <a:pt x="77" y="30"/>
                      <a:pt x="76" y="25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8" name="Freeform: Shape 85"/>
              <p:cNvSpPr/>
              <p:nvPr/>
            </p:nvSpPr>
            <p:spPr bwMode="auto">
              <a:xfrm>
                <a:off x="3681413" y="2108200"/>
                <a:ext cx="82550" cy="841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2" y="31"/>
                  </a:cxn>
                  <a:cxn ang="0">
                    <a:pos x="0" y="53"/>
                  </a:cxn>
                  <a:cxn ang="0">
                    <a:pos x="19" y="0"/>
                  </a:cxn>
                </a:cxnLst>
                <a:rect l="0" t="0" r="r" b="b"/>
                <a:pathLst>
                  <a:path w="52" h="53">
                    <a:moveTo>
                      <a:pt x="19" y="0"/>
                    </a:moveTo>
                    <a:lnTo>
                      <a:pt x="52" y="31"/>
                    </a:lnTo>
                    <a:lnTo>
                      <a:pt x="0" y="5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13" name="Oval 91"/>
            <p:cNvSpPr/>
            <p:nvPr/>
          </p:nvSpPr>
          <p:spPr bwMode="auto">
            <a:xfrm>
              <a:off x="2858767" y="3954883"/>
              <a:ext cx="463454" cy="463453"/>
            </a:xfrm>
            <a:prstGeom prst="ellipse">
              <a:avLst/>
            </a:prstGeom>
            <a:solidFill>
              <a:srgbClr val="D3381C"/>
            </a:solidFill>
            <a:ln w="95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4" name="Freeform: Shape 92"/>
            <p:cNvSpPr/>
            <p:nvPr/>
          </p:nvSpPr>
          <p:spPr bwMode="auto">
            <a:xfrm>
              <a:off x="2828507" y="3927808"/>
              <a:ext cx="520788" cy="51760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13"/>
                </a:cxn>
                <a:cxn ang="0">
                  <a:pos x="114" y="226"/>
                </a:cxn>
                <a:cxn ang="0">
                  <a:pos x="227" y="113"/>
                </a:cxn>
                <a:cxn ang="0">
                  <a:pos x="114" y="0"/>
                </a:cxn>
                <a:cxn ang="0">
                  <a:pos x="114" y="208"/>
                </a:cxn>
                <a:cxn ang="0">
                  <a:pos x="19" y="113"/>
                </a:cxn>
                <a:cxn ang="0">
                  <a:pos x="114" y="18"/>
                </a:cxn>
                <a:cxn ang="0">
                  <a:pos x="209" y="113"/>
                </a:cxn>
                <a:cxn ang="0">
                  <a:pos x="114" y="208"/>
                </a:cxn>
              </a:cxnLst>
              <a:rect l="0" t="0" r="r" b="b"/>
              <a:pathLst>
                <a:path w="227" h="226">
                  <a:moveTo>
                    <a:pt x="114" y="0"/>
                  </a:moveTo>
                  <a:cubicBezTo>
                    <a:pt x="51" y="0"/>
                    <a:pt x="0" y="50"/>
                    <a:pt x="0" y="113"/>
                  </a:cubicBezTo>
                  <a:cubicBezTo>
                    <a:pt x="0" y="176"/>
                    <a:pt x="51" y="226"/>
                    <a:pt x="114" y="226"/>
                  </a:cubicBezTo>
                  <a:cubicBezTo>
                    <a:pt x="176" y="226"/>
                    <a:pt x="227" y="176"/>
                    <a:pt x="227" y="113"/>
                  </a:cubicBezTo>
                  <a:cubicBezTo>
                    <a:pt x="227" y="50"/>
                    <a:pt x="176" y="0"/>
                    <a:pt x="114" y="0"/>
                  </a:cubicBezTo>
                  <a:close/>
                  <a:moveTo>
                    <a:pt x="114" y="208"/>
                  </a:moveTo>
                  <a:cubicBezTo>
                    <a:pt x="61" y="208"/>
                    <a:pt x="19" y="165"/>
                    <a:pt x="19" y="113"/>
                  </a:cubicBezTo>
                  <a:cubicBezTo>
                    <a:pt x="19" y="60"/>
                    <a:pt x="61" y="18"/>
                    <a:pt x="114" y="18"/>
                  </a:cubicBezTo>
                  <a:cubicBezTo>
                    <a:pt x="166" y="18"/>
                    <a:pt x="209" y="60"/>
                    <a:pt x="209" y="113"/>
                  </a:cubicBezTo>
                  <a:cubicBezTo>
                    <a:pt x="209" y="165"/>
                    <a:pt x="166" y="208"/>
                    <a:pt x="114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5" name="Freeform: Shape 90"/>
            <p:cNvSpPr/>
            <p:nvPr/>
          </p:nvSpPr>
          <p:spPr bwMode="auto">
            <a:xfrm>
              <a:off x="2959102" y="4123702"/>
              <a:ext cx="275525" cy="149707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81" y="19"/>
                </a:cxn>
                <a:cxn ang="0">
                  <a:pos x="85" y="31"/>
                </a:cxn>
                <a:cxn ang="0">
                  <a:pos x="67" y="52"/>
                </a:cxn>
                <a:cxn ang="0">
                  <a:pos x="41" y="21"/>
                </a:cxn>
                <a:cxn ang="0">
                  <a:pos x="0" y="54"/>
                </a:cxn>
                <a:cxn ang="0">
                  <a:pos x="5" y="60"/>
                </a:cxn>
                <a:cxn ang="0">
                  <a:pos x="40" y="32"/>
                </a:cxn>
                <a:cxn ang="0">
                  <a:pos x="67" y="65"/>
                </a:cxn>
                <a:cxn ang="0">
                  <a:pos x="91" y="36"/>
                </a:cxn>
                <a:cxn ang="0">
                  <a:pos x="100" y="38"/>
                </a:cxn>
                <a:cxn ang="0">
                  <a:pos x="120" y="19"/>
                </a:cxn>
                <a:cxn ang="0">
                  <a:pos x="100" y="0"/>
                </a:cxn>
                <a:cxn ang="0">
                  <a:pos x="100" y="35"/>
                </a:cxn>
                <a:cxn ang="0">
                  <a:pos x="93" y="33"/>
                </a:cxn>
                <a:cxn ang="0">
                  <a:pos x="101" y="24"/>
                </a:cxn>
                <a:cxn ang="0">
                  <a:pos x="100" y="30"/>
                </a:cxn>
                <a:cxn ang="0">
                  <a:pos x="108" y="30"/>
                </a:cxn>
                <a:cxn ang="0">
                  <a:pos x="110" y="13"/>
                </a:cxn>
                <a:cxn ang="0">
                  <a:pos x="110" y="13"/>
                </a:cxn>
                <a:cxn ang="0">
                  <a:pos x="110" y="12"/>
                </a:cxn>
                <a:cxn ang="0">
                  <a:pos x="104" y="7"/>
                </a:cxn>
                <a:cxn ang="0">
                  <a:pos x="104" y="8"/>
                </a:cxn>
                <a:cxn ang="0">
                  <a:pos x="104" y="7"/>
                </a:cxn>
                <a:cxn ang="0">
                  <a:pos x="86" y="13"/>
                </a:cxn>
                <a:cxn ang="0">
                  <a:pos x="89" y="21"/>
                </a:cxn>
                <a:cxn ang="0">
                  <a:pos x="95" y="19"/>
                </a:cxn>
                <a:cxn ang="0">
                  <a:pos x="87" y="28"/>
                </a:cxn>
                <a:cxn ang="0">
                  <a:pos x="85" y="19"/>
                </a:cxn>
                <a:cxn ang="0">
                  <a:pos x="100" y="3"/>
                </a:cxn>
                <a:cxn ang="0">
                  <a:pos x="116" y="19"/>
                </a:cxn>
                <a:cxn ang="0">
                  <a:pos x="100" y="35"/>
                </a:cxn>
              </a:cxnLst>
              <a:rect l="0" t="0" r="r" b="b"/>
              <a:pathLst>
                <a:path w="120" h="65">
                  <a:moveTo>
                    <a:pt x="100" y="0"/>
                  </a:moveTo>
                  <a:cubicBezTo>
                    <a:pt x="89" y="0"/>
                    <a:pt x="81" y="8"/>
                    <a:pt x="81" y="19"/>
                  </a:cubicBezTo>
                  <a:cubicBezTo>
                    <a:pt x="81" y="24"/>
                    <a:pt x="82" y="28"/>
                    <a:pt x="85" y="3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4" y="38"/>
                    <a:pt x="97" y="38"/>
                    <a:pt x="100" y="38"/>
                  </a:cubicBezTo>
                  <a:cubicBezTo>
                    <a:pt x="111" y="38"/>
                    <a:pt x="120" y="30"/>
                    <a:pt x="120" y="19"/>
                  </a:cubicBezTo>
                  <a:cubicBezTo>
                    <a:pt x="120" y="8"/>
                    <a:pt x="111" y="0"/>
                    <a:pt x="100" y="0"/>
                  </a:cubicBezTo>
                  <a:close/>
                  <a:moveTo>
                    <a:pt x="100" y="35"/>
                  </a:moveTo>
                  <a:cubicBezTo>
                    <a:pt x="98" y="35"/>
                    <a:pt x="95" y="34"/>
                    <a:pt x="93" y="3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5"/>
                    <a:pt x="85" y="22"/>
                    <a:pt x="85" y="19"/>
                  </a:cubicBezTo>
                  <a:cubicBezTo>
                    <a:pt x="85" y="10"/>
                    <a:pt x="92" y="3"/>
                    <a:pt x="100" y="3"/>
                  </a:cubicBezTo>
                  <a:cubicBezTo>
                    <a:pt x="109" y="3"/>
                    <a:pt x="116" y="10"/>
                    <a:pt x="116" y="19"/>
                  </a:cubicBezTo>
                  <a:cubicBezTo>
                    <a:pt x="116" y="28"/>
                    <a:pt x="109" y="35"/>
                    <a:pt x="100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6" name="Oval 96"/>
            <p:cNvSpPr/>
            <p:nvPr/>
          </p:nvSpPr>
          <p:spPr bwMode="auto">
            <a:xfrm>
              <a:off x="5781632" y="3953291"/>
              <a:ext cx="463454" cy="465046"/>
            </a:xfrm>
            <a:prstGeom prst="ellipse">
              <a:avLst/>
            </a:prstGeom>
            <a:solidFill>
              <a:srgbClr val="D3381C"/>
            </a:solidFill>
            <a:ln w="95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7" name="Freeform: Shape 97"/>
            <p:cNvSpPr/>
            <p:nvPr/>
          </p:nvSpPr>
          <p:spPr bwMode="auto">
            <a:xfrm>
              <a:off x="5752965" y="3926216"/>
              <a:ext cx="519195" cy="520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8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8"/>
                    <a:pt x="113" y="18"/>
                  </a:cubicBezTo>
                  <a:cubicBezTo>
                    <a:pt x="166" y="18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8" name="Freeform: Shape 95"/>
            <p:cNvSpPr/>
            <p:nvPr/>
          </p:nvSpPr>
          <p:spPr bwMode="auto">
            <a:xfrm>
              <a:off x="5901079" y="4079108"/>
              <a:ext cx="210227" cy="237301"/>
            </a:xfrm>
            <a:custGeom>
              <a:avLst/>
              <a:gdLst/>
              <a:ahLst/>
              <a:cxnLst>
                <a:cxn ang="0">
                  <a:pos x="72" y="17"/>
                </a:cxn>
                <a:cxn ang="0">
                  <a:pos x="66" y="1"/>
                </a:cxn>
                <a:cxn ang="0">
                  <a:pos x="72" y="17"/>
                </a:cxn>
                <a:cxn ang="0">
                  <a:pos x="60" y="48"/>
                </a:cxn>
                <a:cxn ang="0">
                  <a:pos x="81" y="49"/>
                </a:cxn>
                <a:cxn ang="0">
                  <a:pos x="81" y="39"/>
                </a:cxn>
                <a:cxn ang="0">
                  <a:pos x="66" y="40"/>
                </a:cxn>
                <a:cxn ang="0">
                  <a:pos x="65" y="26"/>
                </a:cxn>
                <a:cxn ang="0">
                  <a:pos x="51" y="14"/>
                </a:cxn>
                <a:cxn ang="0">
                  <a:pos x="30" y="14"/>
                </a:cxn>
                <a:cxn ang="0">
                  <a:pos x="16" y="30"/>
                </a:cxn>
                <a:cxn ang="0">
                  <a:pos x="23" y="36"/>
                </a:cxn>
                <a:cxn ang="0">
                  <a:pos x="44" y="24"/>
                </a:cxn>
                <a:cxn ang="0">
                  <a:pos x="27" y="48"/>
                </a:cxn>
                <a:cxn ang="0">
                  <a:pos x="29" y="72"/>
                </a:cxn>
                <a:cxn ang="0">
                  <a:pos x="11" y="70"/>
                </a:cxn>
                <a:cxn ang="0">
                  <a:pos x="11" y="80"/>
                </a:cxn>
                <a:cxn ang="0">
                  <a:pos x="40" y="80"/>
                </a:cxn>
                <a:cxn ang="0">
                  <a:pos x="40" y="60"/>
                </a:cxn>
                <a:cxn ang="0">
                  <a:pos x="54" y="73"/>
                </a:cxn>
                <a:cxn ang="0">
                  <a:pos x="54" y="94"/>
                </a:cxn>
                <a:cxn ang="0">
                  <a:pos x="65" y="91"/>
                </a:cxn>
                <a:cxn ang="0">
                  <a:pos x="65" y="65"/>
                </a:cxn>
                <a:cxn ang="0">
                  <a:pos x="49" y="52"/>
                </a:cxn>
                <a:cxn ang="0">
                  <a:pos x="57" y="39"/>
                </a:cxn>
                <a:cxn ang="0">
                  <a:pos x="60" y="48"/>
                </a:cxn>
              </a:cxnLst>
              <a:rect l="0" t="0" r="r" b="b"/>
              <a:pathLst>
                <a:path w="92" h="103">
                  <a:moveTo>
                    <a:pt x="72" y="17"/>
                  </a:moveTo>
                  <a:cubicBezTo>
                    <a:pt x="81" y="11"/>
                    <a:pt x="73" y="0"/>
                    <a:pt x="66" y="1"/>
                  </a:cubicBezTo>
                  <a:cubicBezTo>
                    <a:pt x="49" y="2"/>
                    <a:pt x="59" y="27"/>
                    <a:pt x="72" y="17"/>
                  </a:cubicBezTo>
                  <a:close/>
                  <a:moveTo>
                    <a:pt x="60" y="48"/>
                  </a:moveTo>
                  <a:cubicBezTo>
                    <a:pt x="65" y="52"/>
                    <a:pt x="76" y="50"/>
                    <a:pt x="81" y="49"/>
                  </a:cubicBezTo>
                  <a:cubicBezTo>
                    <a:pt x="92" y="46"/>
                    <a:pt x="90" y="39"/>
                    <a:pt x="81" y="39"/>
                  </a:cubicBezTo>
                  <a:cubicBezTo>
                    <a:pt x="78" y="39"/>
                    <a:pt x="69" y="42"/>
                    <a:pt x="66" y="40"/>
                  </a:cubicBezTo>
                  <a:cubicBezTo>
                    <a:pt x="65" y="37"/>
                    <a:pt x="67" y="30"/>
                    <a:pt x="65" y="26"/>
                  </a:cubicBezTo>
                  <a:cubicBezTo>
                    <a:pt x="62" y="21"/>
                    <a:pt x="58" y="15"/>
                    <a:pt x="51" y="14"/>
                  </a:cubicBezTo>
                  <a:cubicBezTo>
                    <a:pt x="45" y="12"/>
                    <a:pt x="37" y="12"/>
                    <a:pt x="30" y="14"/>
                  </a:cubicBezTo>
                  <a:cubicBezTo>
                    <a:pt x="23" y="16"/>
                    <a:pt x="20" y="24"/>
                    <a:pt x="16" y="30"/>
                  </a:cubicBezTo>
                  <a:cubicBezTo>
                    <a:pt x="12" y="36"/>
                    <a:pt x="17" y="43"/>
                    <a:pt x="23" y="36"/>
                  </a:cubicBezTo>
                  <a:cubicBezTo>
                    <a:pt x="28" y="30"/>
                    <a:pt x="31" y="21"/>
                    <a:pt x="44" y="24"/>
                  </a:cubicBezTo>
                  <a:cubicBezTo>
                    <a:pt x="41" y="33"/>
                    <a:pt x="30" y="38"/>
                    <a:pt x="27" y="48"/>
                  </a:cubicBezTo>
                  <a:cubicBezTo>
                    <a:pt x="26" y="54"/>
                    <a:pt x="32" y="64"/>
                    <a:pt x="29" y="72"/>
                  </a:cubicBezTo>
                  <a:cubicBezTo>
                    <a:pt x="29" y="72"/>
                    <a:pt x="14" y="71"/>
                    <a:pt x="11" y="70"/>
                  </a:cubicBezTo>
                  <a:cubicBezTo>
                    <a:pt x="6" y="70"/>
                    <a:pt x="0" y="78"/>
                    <a:pt x="11" y="80"/>
                  </a:cubicBezTo>
                  <a:cubicBezTo>
                    <a:pt x="15" y="81"/>
                    <a:pt x="35" y="85"/>
                    <a:pt x="40" y="80"/>
                  </a:cubicBezTo>
                  <a:cubicBezTo>
                    <a:pt x="44" y="76"/>
                    <a:pt x="40" y="60"/>
                    <a:pt x="40" y="60"/>
                  </a:cubicBezTo>
                  <a:cubicBezTo>
                    <a:pt x="44" y="64"/>
                    <a:pt x="52" y="66"/>
                    <a:pt x="54" y="73"/>
                  </a:cubicBezTo>
                  <a:cubicBezTo>
                    <a:pt x="56" y="79"/>
                    <a:pt x="54" y="88"/>
                    <a:pt x="54" y="94"/>
                  </a:cubicBezTo>
                  <a:cubicBezTo>
                    <a:pt x="54" y="103"/>
                    <a:pt x="64" y="97"/>
                    <a:pt x="65" y="91"/>
                  </a:cubicBezTo>
                  <a:cubicBezTo>
                    <a:pt x="66" y="84"/>
                    <a:pt x="69" y="75"/>
                    <a:pt x="65" y="65"/>
                  </a:cubicBezTo>
                  <a:cubicBezTo>
                    <a:pt x="62" y="59"/>
                    <a:pt x="54" y="56"/>
                    <a:pt x="49" y="52"/>
                  </a:cubicBezTo>
                  <a:cubicBezTo>
                    <a:pt x="52" y="47"/>
                    <a:pt x="54" y="43"/>
                    <a:pt x="57" y="39"/>
                  </a:cubicBezTo>
                  <a:cubicBezTo>
                    <a:pt x="57" y="42"/>
                    <a:pt x="57" y="46"/>
                    <a:pt x="60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19" name="Group 98"/>
            <p:cNvGrpSpPr/>
            <p:nvPr/>
          </p:nvGrpSpPr>
          <p:grpSpPr>
            <a:xfrm>
              <a:off x="4172440" y="2358113"/>
              <a:ext cx="792501" cy="792501"/>
              <a:chOff x="2514600" y="1809750"/>
              <a:chExt cx="609600" cy="609600"/>
            </a:xfrm>
          </p:grpSpPr>
          <p:sp>
            <p:nvSpPr>
              <p:cNvPr id="20" name="Oval 99"/>
              <p:cNvSpPr/>
              <p:nvPr/>
            </p:nvSpPr>
            <p:spPr>
              <a:xfrm>
                <a:off x="2514600" y="1809750"/>
                <a:ext cx="609600" cy="609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grpSp>
            <p:nvGrpSpPr>
              <p:cNvPr id="21" name="Group 100"/>
              <p:cNvGrpSpPr/>
              <p:nvPr/>
            </p:nvGrpSpPr>
            <p:grpSpPr>
              <a:xfrm>
                <a:off x="2637441" y="1948170"/>
                <a:ext cx="363933" cy="332790"/>
                <a:chOff x="2046288" y="3759200"/>
                <a:chExt cx="296863" cy="271463"/>
              </a:xfrm>
              <a:solidFill>
                <a:schemeClr val="bg1"/>
              </a:solidFill>
            </p:grpSpPr>
            <p:sp>
              <p:nvSpPr>
                <p:cNvPr id="22" name="Rectangle 101"/>
                <p:cNvSpPr/>
                <p:nvPr/>
              </p:nvSpPr>
              <p:spPr bwMode="auto">
                <a:xfrm>
                  <a:off x="2065338" y="3973513"/>
                  <a:ext cx="55563" cy="57150"/>
                </a:xfrm>
                <a:prstGeom prst="rect">
                  <a:avLst/>
                </a:prstGeom>
                <a:solidFill>
                  <a:srgbClr val="D3381C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Rectangle 102"/>
                <p:cNvSpPr/>
                <p:nvPr/>
              </p:nvSpPr>
              <p:spPr bwMode="auto">
                <a:xfrm>
                  <a:off x="2139950" y="3935413"/>
                  <a:ext cx="55563" cy="95250"/>
                </a:xfrm>
                <a:prstGeom prst="rect">
                  <a:avLst/>
                </a:prstGeom>
                <a:solidFill>
                  <a:srgbClr val="D3381C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103"/>
                <p:cNvSpPr/>
                <p:nvPr/>
              </p:nvSpPr>
              <p:spPr bwMode="auto">
                <a:xfrm>
                  <a:off x="2212975" y="3898900"/>
                  <a:ext cx="57150" cy="131763"/>
                </a:xfrm>
                <a:prstGeom prst="rect">
                  <a:avLst/>
                </a:prstGeom>
                <a:solidFill>
                  <a:srgbClr val="D3381C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Rectangle 104"/>
                <p:cNvSpPr/>
                <p:nvPr/>
              </p:nvSpPr>
              <p:spPr bwMode="auto">
                <a:xfrm>
                  <a:off x="2287588" y="3860800"/>
                  <a:ext cx="55563" cy="169863"/>
                </a:xfrm>
                <a:prstGeom prst="rect">
                  <a:avLst/>
                </a:prstGeom>
                <a:solidFill>
                  <a:srgbClr val="D3381C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: Shape 105"/>
                <p:cNvSpPr/>
                <p:nvPr/>
              </p:nvSpPr>
              <p:spPr bwMode="auto">
                <a:xfrm>
                  <a:off x="2046288" y="3759200"/>
                  <a:ext cx="296863" cy="176213"/>
                </a:xfrm>
                <a:custGeom>
                  <a:avLst/>
                  <a:gdLst/>
                  <a:ahLst/>
                  <a:cxnLst>
                    <a:cxn ang="0">
                      <a:pos x="162" y="25"/>
                    </a:cxn>
                    <a:cxn ang="0">
                      <a:pos x="126" y="25"/>
                    </a:cxn>
                    <a:cxn ang="0">
                      <a:pos x="81" y="59"/>
                    </a:cxn>
                    <a:cxn ang="0">
                      <a:pos x="59" y="48"/>
                    </a:cxn>
                    <a:cxn ang="0">
                      <a:pos x="0" y="96"/>
                    </a:cxn>
                    <a:cxn ang="0">
                      <a:pos x="0" y="111"/>
                    </a:cxn>
                    <a:cxn ang="0">
                      <a:pos x="60" y="62"/>
                    </a:cxn>
                    <a:cxn ang="0">
                      <a:pos x="83" y="74"/>
                    </a:cxn>
                    <a:cxn ang="0">
                      <a:pos x="131" y="37"/>
                    </a:cxn>
                    <a:cxn ang="0">
                      <a:pos x="166" y="37"/>
                    </a:cxn>
                    <a:cxn ang="0">
                      <a:pos x="187" y="16"/>
                    </a:cxn>
                    <a:cxn ang="0">
                      <a:pos x="187" y="0"/>
                    </a:cxn>
                    <a:cxn ang="0">
                      <a:pos x="162" y="25"/>
                    </a:cxn>
                  </a:cxnLst>
                  <a:rect l="0" t="0" r="r" b="b"/>
                  <a:pathLst>
                    <a:path w="187" h="111">
                      <a:moveTo>
                        <a:pt x="162" y="25"/>
                      </a:moveTo>
                      <a:lnTo>
                        <a:pt x="126" y="25"/>
                      </a:lnTo>
                      <a:lnTo>
                        <a:pt x="81" y="59"/>
                      </a:lnTo>
                      <a:lnTo>
                        <a:pt x="59" y="48"/>
                      </a:lnTo>
                      <a:lnTo>
                        <a:pt x="0" y="96"/>
                      </a:lnTo>
                      <a:lnTo>
                        <a:pt x="0" y="111"/>
                      </a:lnTo>
                      <a:lnTo>
                        <a:pt x="60" y="62"/>
                      </a:lnTo>
                      <a:lnTo>
                        <a:pt x="83" y="74"/>
                      </a:lnTo>
                      <a:lnTo>
                        <a:pt x="131" y="37"/>
                      </a:lnTo>
                      <a:lnTo>
                        <a:pt x="166" y="37"/>
                      </a:lnTo>
                      <a:lnTo>
                        <a:pt x="187" y="16"/>
                      </a:lnTo>
                      <a:lnTo>
                        <a:pt x="187" y="0"/>
                      </a:lnTo>
                      <a:lnTo>
                        <a:pt x="162" y="25"/>
                      </a:lnTo>
                      <a:close/>
                    </a:path>
                  </a:pathLst>
                </a:custGeom>
                <a:solidFill>
                  <a:srgbClr val="D3381C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3" name="Text Placeholder 2"/>
          <p:cNvSpPr txBox="1"/>
          <p:nvPr/>
        </p:nvSpPr>
        <p:spPr>
          <a:xfrm>
            <a:off x="1062649" y="4366480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6"/>
          <p:cNvSpPr txBox="1"/>
          <p:nvPr/>
        </p:nvSpPr>
        <p:spPr>
          <a:xfrm>
            <a:off x="950250" y="3989935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062649" y="1801169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50250" y="1424624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8400011" y="4366480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6"/>
          <p:cNvSpPr txBox="1"/>
          <p:nvPr/>
        </p:nvSpPr>
        <p:spPr>
          <a:xfrm>
            <a:off x="8287612" y="3989935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8400011" y="1801169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87612" y="1424624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23999"/>
            <a:ext cx="5199961" cy="3283028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1462" y="2839953"/>
            <a:ext cx="203132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2906" y="3529981"/>
            <a:ext cx="18362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49497" y="1802563"/>
            <a:ext cx="557049" cy="557049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54602" y="1918178"/>
            <a:ext cx="557049" cy="557049"/>
          </a:xfrm>
          <a:prstGeom prst="rect">
            <a:avLst/>
          </a:prstGeom>
          <a:noFill/>
          <a:ln w="19050"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40635" y="2693698"/>
            <a:ext cx="557049" cy="557049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45740" y="2809313"/>
            <a:ext cx="557049" cy="557049"/>
          </a:xfrm>
          <a:prstGeom prst="rect">
            <a:avLst/>
          </a:prstGeom>
          <a:noFill/>
          <a:ln w="19050"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49497" y="3620348"/>
            <a:ext cx="557049" cy="557049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54602" y="3735963"/>
            <a:ext cx="557049" cy="557049"/>
          </a:xfrm>
          <a:prstGeom prst="rect">
            <a:avLst/>
          </a:prstGeom>
          <a:noFill/>
          <a:ln w="19050"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240635" y="4511483"/>
            <a:ext cx="557049" cy="557049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5740" y="4627098"/>
            <a:ext cx="557049" cy="557049"/>
          </a:xfrm>
          <a:prstGeom prst="rect">
            <a:avLst/>
          </a:prstGeom>
          <a:noFill/>
          <a:ln w="19050"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6132513" y="1883884"/>
            <a:ext cx="0" cy="3117774"/>
          </a:xfrm>
          <a:prstGeom prst="line">
            <a:avLst/>
          </a:prstGeom>
          <a:ln>
            <a:solidFill>
              <a:srgbClr val="D3381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"/>
          <p:cNvSpPr txBox="1"/>
          <p:nvPr/>
        </p:nvSpPr>
        <p:spPr>
          <a:xfrm>
            <a:off x="8182050" y="1935092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年终工作概述</a:t>
            </a:r>
            <a:endParaRPr lang="zh-CN" altLang="en-US" sz="2800" b="1" dirty="0">
              <a:solidFill>
                <a:srgbClr val="D338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30"/>
          <p:cNvSpPr txBox="1"/>
          <p:nvPr/>
        </p:nvSpPr>
        <p:spPr>
          <a:xfrm>
            <a:off x="8182050" y="2808135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年终工作业绩</a:t>
            </a:r>
            <a:endParaRPr lang="zh-CN" altLang="en-US" sz="2800" b="1" dirty="0">
              <a:solidFill>
                <a:srgbClr val="D338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1"/>
          <p:cNvSpPr txBox="1"/>
          <p:nvPr/>
        </p:nvSpPr>
        <p:spPr>
          <a:xfrm>
            <a:off x="8182050" y="3714575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年终工作不足</a:t>
            </a:r>
            <a:endParaRPr lang="zh-CN" altLang="en-US" sz="2800" b="1" dirty="0">
              <a:solidFill>
                <a:srgbClr val="D338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8182050" y="4583807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来年工作计划</a:t>
            </a:r>
            <a:endParaRPr lang="zh-CN" altLang="en-US" sz="2800" b="1" dirty="0">
              <a:solidFill>
                <a:srgbClr val="D338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119330" y="1981277"/>
            <a:ext cx="7064864" cy="2663692"/>
            <a:chOff x="2109281" y="1830552"/>
            <a:chExt cx="7678980" cy="2895234"/>
          </a:xfrm>
        </p:grpSpPr>
        <p:sp>
          <p:nvSpPr>
            <p:cNvPr id="3" name="任意多边形: 形状 3"/>
            <p:cNvSpPr/>
            <p:nvPr/>
          </p:nvSpPr>
          <p:spPr>
            <a:xfrm>
              <a:off x="2487275" y="2551692"/>
              <a:ext cx="5663572" cy="1450406"/>
            </a:xfrm>
            <a:custGeom>
              <a:avLst/>
              <a:gdLst>
                <a:gd name="connsiteX0" fmla="*/ 0 w 7485681"/>
                <a:gd name="connsiteY0" fmla="*/ 1917038 h 1917038"/>
                <a:gd name="connsiteX1" fmla="*/ 418454 w 7485681"/>
                <a:gd name="connsiteY1" fmla="*/ 1545079 h 1917038"/>
                <a:gd name="connsiteX2" fmla="*/ 1937288 w 7485681"/>
                <a:gd name="connsiteY2" fmla="*/ 1576076 h 1917038"/>
                <a:gd name="connsiteX3" fmla="*/ 2572718 w 7485681"/>
                <a:gd name="connsiteY3" fmla="*/ 212225 h 1917038"/>
                <a:gd name="connsiteX4" fmla="*/ 5098942 w 7485681"/>
                <a:gd name="connsiteY4" fmla="*/ 150232 h 1917038"/>
                <a:gd name="connsiteX5" fmla="*/ 4912962 w 7485681"/>
                <a:gd name="connsiteY5" fmla="*/ 1638069 h 1917038"/>
                <a:gd name="connsiteX6" fmla="*/ 7485681 w 7485681"/>
                <a:gd name="connsiteY6" fmla="*/ 1359099 h 19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5681" h="1917038">
                  <a:moveTo>
                    <a:pt x="0" y="1917038"/>
                  </a:moveTo>
                  <a:cubicBezTo>
                    <a:pt x="47786" y="1759472"/>
                    <a:pt x="95573" y="1601906"/>
                    <a:pt x="418454" y="1545079"/>
                  </a:cubicBezTo>
                  <a:cubicBezTo>
                    <a:pt x="741335" y="1488252"/>
                    <a:pt x="1578244" y="1798218"/>
                    <a:pt x="1937288" y="1576076"/>
                  </a:cubicBezTo>
                  <a:cubicBezTo>
                    <a:pt x="2296332" y="1353934"/>
                    <a:pt x="2045776" y="449866"/>
                    <a:pt x="2572718" y="212225"/>
                  </a:cubicBezTo>
                  <a:cubicBezTo>
                    <a:pt x="3099660" y="-25416"/>
                    <a:pt x="4708901" y="-87409"/>
                    <a:pt x="5098942" y="150232"/>
                  </a:cubicBezTo>
                  <a:cubicBezTo>
                    <a:pt x="5488983" y="387873"/>
                    <a:pt x="4515172" y="1436591"/>
                    <a:pt x="4912962" y="1638069"/>
                  </a:cubicBezTo>
                  <a:cubicBezTo>
                    <a:pt x="5310752" y="1839547"/>
                    <a:pt x="6398216" y="1599323"/>
                    <a:pt x="7485681" y="1359099"/>
                  </a:cubicBezTo>
                </a:path>
              </a:pathLst>
            </a:custGeom>
            <a:noFill/>
            <a:ln w="38100">
              <a:solidFill>
                <a:srgbClr val="D33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任意多边形: 形状 4"/>
            <p:cNvSpPr/>
            <p:nvPr/>
          </p:nvSpPr>
          <p:spPr>
            <a:xfrm>
              <a:off x="2674887" y="2418949"/>
              <a:ext cx="5417330" cy="1559697"/>
            </a:xfrm>
            <a:custGeom>
              <a:avLst/>
              <a:gdLst>
                <a:gd name="connsiteX0" fmla="*/ 0 w 7160217"/>
                <a:gd name="connsiteY0" fmla="*/ 2061492 h 2061492"/>
                <a:gd name="connsiteX1" fmla="*/ 681926 w 7160217"/>
                <a:gd name="connsiteY1" fmla="*/ 1782522 h 2061492"/>
                <a:gd name="connsiteX2" fmla="*/ 1363851 w 7160217"/>
                <a:gd name="connsiteY2" fmla="*/ 1038604 h 2061492"/>
                <a:gd name="connsiteX3" fmla="*/ 2572719 w 7160217"/>
                <a:gd name="connsiteY3" fmla="*/ 604651 h 2061492"/>
                <a:gd name="connsiteX4" fmla="*/ 3657600 w 7160217"/>
                <a:gd name="connsiteY4" fmla="*/ 139702 h 2061492"/>
                <a:gd name="connsiteX5" fmla="*/ 4494509 w 7160217"/>
                <a:gd name="connsiteY5" fmla="*/ 93207 h 2061492"/>
                <a:gd name="connsiteX6" fmla="*/ 4649492 w 7160217"/>
                <a:gd name="connsiteY6" fmla="*/ 1302075 h 2061492"/>
                <a:gd name="connsiteX7" fmla="*/ 7160217 w 7160217"/>
                <a:gd name="connsiteY7" fmla="*/ 1472556 h 206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0217" h="2061492">
                  <a:moveTo>
                    <a:pt x="0" y="2061492"/>
                  </a:moveTo>
                  <a:cubicBezTo>
                    <a:pt x="227309" y="2007247"/>
                    <a:pt x="454618" y="1953003"/>
                    <a:pt x="681926" y="1782522"/>
                  </a:cubicBezTo>
                  <a:cubicBezTo>
                    <a:pt x="909235" y="1612041"/>
                    <a:pt x="1048719" y="1234916"/>
                    <a:pt x="1363851" y="1038604"/>
                  </a:cubicBezTo>
                  <a:cubicBezTo>
                    <a:pt x="1678983" y="842292"/>
                    <a:pt x="2190428" y="754468"/>
                    <a:pt x="2572719" y="604651"/>
                  </a:cubicBezTo>
                  <a:cubicBezTo>
                    <a:pt x="2955010" y="454834"/>
                    <a:pt x="3337302" y="224943"/>
                    <a:pt x="3657600" y="139702"/>
                  </a:cubicBezTo>
                  <a:cubicBezTo>
                    <a:pt x="3977898" y="54461"/>
                    <a:pt x="4329194" y="-100522"/>
                    <a:pt x="4494509" y="93207"/>
                  </a:cubicBezTo>
                  <a:cubicBezTo>
                    <a:pt x="4659824" y="286936"/>
                    <a:pt x="4205207" y="1072183"/>
                    <a:pt x="4649492" y="1302075"/>
                  </a:cubicBezTo>
                  <a:cubicBezTo>
                    <a:pt x="5093777" y="1531967"/>
                    <a:pt x="6126997" y="1502261"/>
                    <a:pt x="7160217" y="1472556"/>
                  </a:cubicBezTo>
                </a:path>
              </a:pathLst>
            </a:custGeom>
            <a:noFill/>
            <a:ln w="38100">
              <a:solidFill>
                <a:srgbClr val="D33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任意多边形: 形状 5"/>
            <p:cNvSpPr/>
            <p:nvPr/>
          </p:nvSpPr>
          <p:spPr>
            <a:xfrm>
              <a:off x="2698335" y="2529341"/>
              <a:ext cx="5300073" cy="1507935"/>
            </a:xfrm>
            <a:custGeom>
              <a:avLst/>
              <a:gdLst>
                <a:gd name="connsiteX0" fmla="*/ 0 w 7005234"/>
                <a:gd name="connsiteY0" fmla="*/ 1993077 h 1993077"/>
                <a:gd name="connsiteX1" fmla="*/ 418454 w 7005234"/>
                <a:gd name="connsiteY1" fmla="*/ 1621118 h 1993077"/>
                <a:gd name="connsiteX2" fmla="*/ 1425844 w 7005234"/>
                <a:gd name="connsiteY2" fmla="*/ 1605620 h 1993077"/>
                <a:gd name="connsiteX3" fmla="*/ 2417736 w 7005234"/>
                <a:gd name="connsiteY3" fmla="*/ 164277 h 1993077"/>
                <a:gd name="connsiteX4" fmla="*/ 4448014 w 7005234"/>
                <a:gd name="connsiteY4" fmla="*/ 195274 h 1993077"/>
                <a:gd name="connsiteX5" fmla="*/ 5238427 w 7005234"/>
                <a:gd name="connsiteY5" fmla="*/ 1621118 h 1993077"/>
                <a:gd name="connsiteX6" fmla="*/ 7005234 w 7005234"/>
                <a:gd name="connsiteY6" fmla="*/ 1140670 h 199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5234" h="1993077">
                  <a:moveTo>
                    <a:pt x="0" y="1993077"/>
                  </a:moveTo>
                  <a:cubicBezTo>
                    <a:pt x="90406" y="1839385"/>
                    <a:pt x="180813" y="1685694"/>
                    <a:pt x="418454" y="1621118"/>
                  </a:cubicBezTo>
                  <a:cubicBezTo>
                    <a:pt x="656095" y="1556542"/>
                    <a:pt x="1092630" y="1848427"/>
                    <a:pt x="1425844" y="1605620"/>
                  </a:cubicBezTo>
                  <a:cubicBezTo>
                    <a:pt x="1759058" y="1362813"/>
                    <a:pt x="1914041" y="399335"/>
                    <a:pt x="2417736" y="164277"/>
                  </a:cubicBezTo>
                  <a:cubicBezTo>
                    <a:pt x="2921431" y="-70781"/>
                    <a:pt x="3977899" y="-47533"/>
                    <a:pt x="4448014" y="195274"/>
                  </a:cubicBezTo>
                  <a:cubicBezTo>
                    <a:pt x="4918129" y="438081"/>
                    <a:pt x="4812224" y="1463552"/>
                    <a:pt x="5238427" y="1621118"/>
                  </a:cubicBezTo>
                  <a:cubicBezTo>
                    <a:pt x="5664630" y="1778684"/>
                    <a:pt x="6334932" y="1459677"/>
                    <a:pt x="7005234" y="1140670"/>
                  </a:cubicBezTo>
                </a:path>
              </a:pathLst>
            </a:custGeom>
            <a:noFill/>
            <a:ln w="38100">
              <a:solidFill>
                <a:srgbClr val="D338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09281" y="3946439"/>
              <a:ext cx="691824" cy="691823"/>
              <a:chOff x="1174223" y="5009879"/>
              <a:chExt cx="914400" cy="9144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174223" y="500987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D3381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00" b="1">
                  <a:solidFill>
                    <a:srgbClr val="D338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355768" y="5185129"/>
                <a:ext cx="551311" cy="561986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rgbClr val="D338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01427" y="2950847"/>
              <a:ext cx="995597" cy="995596"/>
              <a:chOff x="2353393" y="3693978"/>
              <a:chExt cx="1315905" cy="131590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353393" y="3693978"/>
                <a:ext cx="1315905" cy="1315905"/>
              </a:xfrm>
              <a:prstGeom prst="ellipse">
                <a:avLst/>
              </a:prstGeom>
              <a:solidFill>
                <a:schemeClr val="bg1"/>
              </a:solidFill>
              <a:ln w="142875">
                <a:solidFill>
                  <a:srgbClr val="D3381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00" b="1">
                  <a:solidFill>
                    <a:srgbClr val="D338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548402" y="4020640"/>
                <a:ext cx="885333" cy="892565"/>
              </a:xfrm>
              <a:prstGeom prst="rect">
                <a:avLst/>
              </a:prstGeom>
              <a:noFill/>
            </p:spPr>
            <p:txBody>
              <a:bodyPr wrap="none">
                <a:normAutofit fontScale="95000"/>
              </a:bodyPr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D338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333517" y="2162936"/>
              <a:ext cx="1323643" cy="1323641"/>
              <a:chOff x="4114049" y="2652576"/>
              <a:chExt cx="1749491" cy="174949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114049" y="2652576"/>
                <a:ext cx="1749491" cy="1749491"/>
              </a:xfrm>
              <a:prstGeom prst="ellipse">
                <a:avLst/>
              </a:prstGeom>
              <a:solidFill>
                <a:schemeClr val="bg1"/>
              </a:solidFill>
              <a:ln w="168275">
                <a:solidFill>
                  <a:srgbClr val="D3381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3600" b="1">
                  <a:solidFill>
                    <a:srgbClr val="D338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404942" y="3136864"/>
                <a:ext cx="1167705" cy="1190087"/>
              </a:xfrm>
              <a:prstGeom prst="rect">
                <a:avLst/>
              </a:prstGeom>
              <a:noFill/>
            </p:spPr>
            <p:txBody>
              <a:bodyPr wrap="none">
                <a:normAutofit fontScale="95000"/>
              </a:bodyPr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 dirty="0">
                    <a:solidFill>
                      <a:srgbClr val="D338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824226" y="3037022"/>
              <a:ext cx="1688766" cy="1688764"/>
              <a:chOff x="6084355" y="3807879"/>
              <a:chExt cx="2232083" cy="2232083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084355" y="3807879"/>
                <a:ext cx="2232083" cy="2232083"/>
              </a:xfrm>
              <a:prstGeom prst="ellipse">
                <a:avLst/>
              </a:prstGeom>
              <a:solidFill>
                <a:schemeClr val="bg1"/>
              </a:solidFill>
              <a:ln w="187325">
                <a:solidFill>
                  <a:srgbClr val="D3381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3600" b="1">
                  <a:solidFill>
                    <a:srgbClr val="D338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472547" y="4124926"/>
                <a:ext cx="1453518" cy="1553725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 dirty="0">
                    <a:solidFill>
                      <a:srgbClr val="D338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808638" y="1830552"/>
              <a:ext cx="1979623" cy="1979621"/>
              <a:chOff x="8579347" y="2213256"/>
              <a:chExt cx="2616516" cy="261651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579347" y="2213256"/>
                <a:ext cx="2616516" cy="2616516"/>
              </a:xfrm>
              <a:prstGeom prst="ellipse">
                <a:avLst/>
              </a:prstGeom>
              <a:solidFill>
                <a:schemeClr val="bg1"/>
              </a:solidFill>
              <a:ln w="228600">
                <a:solidFill>
                  <a:srgbClr val="D3381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3600" b="1">
                  <a:solidFill>
                    <a:srgbClr val="D338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9112809" y="2699795"/>
                <a:ext cx="1617086" cy="1685957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 dirty="0">
                    <a:solidFill>
                      <a:srgbClr val="D338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05</a:t>
                </a:r>
              </a:p>
            </p:txBody>
          </p:sp>
        </p:grpSp>
      </p:grpSp>
      <p:sp>
        <p:nvSpPr>
          <p:cNvPr id="35" name="Text Placeholder 2"/>
          <p:cNvSpPr txBox="1"/>
          <p:nvPr/>
        </p:nvSpPr>
        <p:spPr>
          <a:xfrm>
            <a:off x="672781" y="5120297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6"/>
          <p:cNvSpPr txBox="1"/>
          <p:nvPr/>
        </p:nvSpPr>
        <p:spPr>
          <a:xfrm>
            <a:off x="560382" y="4743752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638662" y="2033916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6"/>
          <p:cNvSpPr txBox="1"/>
          <p:nvPr/>
        </p:nvSpPr>
        <p:spPr>
          <a:xfrm>
            <a:off x="526263" y="1657371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3797284" y="994021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6"/>
          <p:cNvSpPr txBox="1"/>
          <p:nvPr/>
        </p:nvSpPr>
        <p:spPr>
          <a:xfrm>
            <a:off x="3684885" y="617476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5599936" y="5250450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36"/>
          <p:cNvSpPr txBox="1"/>
          <p:nvPr/>
        </p:nvSpPr>
        <p:spPr>
          <a:xfrm>
            <a:off x="5487537" y="4873905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8628580" y="4317741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文本框 36"/>
          <p:cNvSpPr txBox="1"/>
          <p:nvPr/>
        </p:nvSpPr>
        <p:spPr>
          <a:xfrm>
            <a:off x="8516181" y="3941196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"/>
          <p:cNvSpPr/>
          <p:nvPr/>
        </p:nvSpPr>
        <p:spPr bwMode="auto">
          <a:xfrm rot="4961872">
            <a:off x="3933578" y="1721366"/>
            <a:ext cx="2837750" cy="2828939"/>
          </a:xfrm>
          <a:custGeom>
            <a:avLst/>
            <a:gdLst>
              <a:gd name="T0" fmla="*/ 270 w 270"/>
              <a:gd name="T1" fmla="*/ 138 h 269"/>
              <a:gd name="T2" fmla="*/ 0 w 270"/>
              <a:gd name="T3" fmla="*/ 187 h 269"/>
              <a:gd name="T4" fmla="*/ 262 w 270"/>
              <a:gd name="T5" fmla="*/ 117 h 269"/>
              <a:gd name="T6" fmla="*/ 119 w 270"/>
              <a:gd name="T7" fmla="*/ 152 h 269"/>
              <a:gd name="T8" fmla="*/ 270 w 270"/>
              <a:gd name="T9" fmla="*/ 13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69">
                <a:moveTo>
                  <a:pt x="270" y="138"/>
                </a:moveTo>
                <a:cubicBezTo>
                  <a:pt x="270" y="138"/>
                  <a:pt x="186" y="269"/>
                  <a:pt x="0" y="187"/>
                </a:cubicBezTo>
                <a:cubicBezTo>
                  <a:pt x="0" y="187"/>
                  <a:pt x="94" y="0"/>
                  <a:pt x="262" y="117"/>
                </a:cubicBezTo>
                <a:cubicBezTo>
                  <a:pt x="262" y="117"/>
                  <a:pt x="165" y="153"/>
                  <a:pt x="119" y="152"/>
                </a:cubicBezTo>
                <a:cubicBezTo>
                  <a:pt x="119" y="152"/>
                  <a:pt x="224" y="164"/>
                  <a:pt x="270" y="138"/>
                </a:cubicBezTo>
                <a:close/>
              </a:path>
            </a:pathLst>
          </a:custGeom>
          <a:solidFill>
            <a:srgbClr val="D3381C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3" name="Freeform: Shape 5"/>
          <p:cNvSpPr/>
          <p:nvPr/>
        </p:nvSpPr>
        <p:spPr bwMode="auto">
          <a:xfrm flipH="1">
            <a:off x="5183047" y="4201382"/>
            <a:ext cx="1653887" cy="2656618"/>
          </a:xfrm>
          <a:custGeom>
            <a:avLst/>
            <a:gdLst>
              <a:gd name="connsiteX0" fmla="*/ 759198 w 1653886"/>
              <a:gd name="connsiteY0" fmla="*/ 850 h 2656618"/>
              <a:gd name="connsiteX1" fmla="*/ 763881 w 1653886"/>
              <a:gd name="connsiteY1" fmla="*/ 488839 h 2656618"/>
              <a:gd name="connsiteX2" fmla="*/ 459348 w 1653886"/>
              <a:gd name="connsiteY2" fmla="*/ 298375 h 2656618"/>
              <a:gd name="connsiteX3" fmla="*/ 233486 w 1653886"/>
              <a:gd name="connsiteY3" fmla="*/ 125688 h 2656618"/>
              <a:gd name="connsiteX4" fmla="*/ 502490 w 1653886"/>
              <a:gd name="connsiteY4" fmla="*/ 735172 h 2656618"/>
              <a:gd name="connsiteX5" fmla="*/ 55842 w 1653886"/>
              <a:gd name="connsiteY5" fmla="*/ 326310 h 2656618"/>
              <a:gd name="connsiteX6" fmla="*/ 48228 w 1653886"/>
              <a:gd name="connsiteY6" fmla="*/ 514234 h 2656618"/>
              <a:gd name="connsiteX7" fmla="*/ 411130 w 1653886"/>
              <a:gd name="connsiteY7" fmla="*/ 930715 h 2656618"/>
              <a:gd name="connsiteX8" fmla="*/ 65993 w 1653886"/>
              <a:gd name="connsiteY8" fmla="*/ 750409 h 2656618"/>
              <a:gd name="connsiteX9" fmla="*/ 170042 w 1653886"/>
              <a:gd name="connsiteY9" fmla="*/ 981505 h 2656618"/>
              <a:gd name="connsiteX10" fmla="*/ 723277 w 1653886"/>
              <a:gd name="connsiteY10" fmla="*/ 1641780 h 2656618"/>
              <a:gd name="connsiteX11" fmla="*/ 671256 w 1653886"/>
              <a:gd name="connsiteY11" fmla="*/ 2645894 h 2656618"/>
              <a:gd name="connsiteX12" fmla="*/ 670238 w 1653886"/>
              <a:gd name="connsiteY12" fmla="*/ 2656618 h 2656618"/>
              <a:gd name="connsiteX13" fmla="*/ 1288826 w 1653886"/>
              <a:gd name="connsiteY13" fmla="*/ 2656618 h 2656618"/>
              <a:gd name="connsiteX14" fmla="*/ 1277268 w 1653886"/>
              <a:gd name="connsiteY14" fmla="*/ 2583272 h 2656618"/>
              <a:gd name="connsiteX15" fmla="*/ 1266361 w 1653886"/>
              <a:gd name="connsiteY15" fmla="*/ 1331959 h 2656618"/>
              <a:gd name="connsiteX16" fmla="*/ 1652103 w 1653886"/>
              <a:gd name="connsiteY16" fmla="*/ 430430 h 2656618"/>
              <a:gd name="connsiteX17" fmla="*/ 1459232 w 1653886"/>
              <a:gd name="connsiteY17" fmla="*/ 471062 h 2656618"/>
              <a:gd name="connsiteX18" fmla="*/ 1098868 w 1653886"/>
              <a:gd name="connsiteY18" fmla="*/ 732633 h 2656618"/>
              <a:gd name="connsiteX19" fmla="*/ 794335 w 1653886"/>
              <a:gd name="connsiteY19" fmla="*/ 8870 h 2656618"/>
              <a:gd name="connsiteX20" fmla="*/ 759198 w 1653886"/>
              <a:gd name="connsiteY20" fmla="*/ 850 h 26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3886" h="2656618">
                <a:moveTo>
                  <a:pt x="759198" y="850"/>
                </a:moveTo>
                <a:cubicBezTo>
                  <a:pt x="692269" y="17203"/>
                  <a:pt x="726132" y="266631"/>
                  <a:pt x="763881" y="488839"/>
                </a:cubicBezTo>
                <a:cubicBezTo>
                  <a:pt x="807024" y="740251"/>
                  <a:pt x="593850" y="600578"/>
                  <a:pt x="459348" y="298375"/>
                </a:cubicBezTo>
                <a:cubicBezTo>
                  <a:pt x="324846" y="-3827"/>
                  <a:pt x="246175" y="82516"/>
                  <a:pt x="233486" y="125688"/>
                </a:cubicBezTo>
                <a:cubicBezTo>
                  <a:pt x="218259" y="168860"/>
                  <a:pt x="525330" y="707237"/>
                  <a:pt x="502490" y="735172"/>
                </a:cubicBezTo>
                <a:cubicBezTo>
                  <a:pt x="482188" y="760567"/>
                  <a:pt x="93908" y="313612"/>
                  <a:pt x="55842" y="326310"/>
                </a:cubicBezTo>
                <a:cubicBezTo>
                  <a:pt x="20313" y="339007"/>
                  <a:pt x="-45669" y="374561"/>
                  <a:pt x="48228" y="514234"/>
                </a:cubicBezTo>
                <a:cubicBezTo>
                  <a:pt x="139588" y="656447"/>
                  <a:pt x="428895" y="892622"/>
                  <a:pt x="411130" y="930715"/>
                </a:cubicBezTo>
                <a:cubicBezTo>
                  <a:pt x="393366" y="971347"/>
                  <a:pt x="152277" y="755488"/>
                  <a:pt x="65993" y="750409"/>
                </a:cubicBezTo>
                <a:cubicBezTo>
                  <a:pt x="-22829" y="745330"/>
                  <a:pt x="12700" y="869767"/>
                  <a:pt x="170042" y="981505"/>
                </a:cubicBezTo>
                <a:cubicBezTo>
                  <a:pt x="327384" y="1093244"/>
                  <a:pt x="710588" y="1217680"/>
                  <a:pt x="723277" y="1641780"/>
                </a:cubicBezTo>
                <a:cubicBezTo>
                  <a:pt x="732001" y="1933348"/>
                  <a:pt x="695144" y="2389360"/>
                  <a:pt x="671256" y="2645894"/>
                </a:cubicBezTo>
                <a:lnTo>
                  <a:pt x="670238" y="2656618"/>
                </a:lnTo>
                <a:lnTo>
                  <a:pt x="1288826" y="2656618"/>
                </a:lnTo>
                <a:lnTo>
                  <a:pt x="1277268" y="2583272"/>
                </a:lnTo>
                <a:cubicBezTo>
                  <a:pt x="1221841" y="2210562"/>
                  <a:pt x="1177856" y="1703363"/>
                  <a:pt x="1266361" y="1331959"/>
                </a:cubicBezTo>
                <a:cubicBezTo>
                  <a:pt x="1426241" y="669145"/>
                  <a:pt x="1677481" y="532011"/>
                  <a:pt x="1652103" y="430430"/>
                </a:cubicBezTo>
                <a:cubicBezTo>
                  <a:pt x="1629263" y="328849"/>
                  <a:pt x="1499836" y="377100"/>
                  <a:pt x="1459232" y="471062"/>
                </a:cubicBezTo>
                <a:cubicBezTo>
                  <a:pt x="1418628" y="562485"/>
                  <a:pt x="1253672" y="765646"/>
                  <a:pt x="1098868" y="732633"/>
                </a:cubicBezTo>
                <a:cubicBezTo>
                  <a:pt x="946601" y="699619"/>
                  <a:pt x="905997" y="69819"/>
                  <a:pt x="794335" y="8870"/>
                </a:cubicBezTo>
                <a:cubicBezTo>
                  <a:pt x="780377" y="934"/>
                  <a:pt x="768759" y="-1486"/>
                  <a:pt x="759198" y="850"/>
                </a:cubicBezTo>
                <a:close/>
              </a:path>
            </a:pathLst>
          </a:custGeom>
          <a:solidFill>
            <a:srgbClr val="D3381C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" name="Freeform: Shape 6"/>
          <p:cNvSpPr/>
          <p:nvPr/>
        </p:nvSpPr>
        <p:spPr bwMode="auto">
          <a:xfrm rot="1883109">
            <a:off x="2907134" y="2946552"/>
            <a:ext cx="2338677" cy="2331415"/>
          </a:xfrm>
          <a:custGeom>
            <a:avLst/>
            <a:gdLst>
              <a:gd name="T0" fmla="*/ 270 w 270"/>
              <a:gd name="T1" fmla="*/ 138 h 269"/>
              <a:gd name="T2" fmla="*/ 0 w 270"/>
              <a:gd name="T3" fmla="*/ 187 h 269"/>
              <a:gd name="T4" fmla="*/ 262 w 270"/>
              <a:gd name="T5" fmla="*/ 117 h 269"/>
              <a:gd name="T6" fmla="*/ 119 w 270"/>
              <a:gd name="T7" fmla="*/ 152 h 269"/>
              <a:gd name="T8" fmla="*/ 270 w 270"/>
              <a:gd name="T9" fmla="*/ 13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69">
                <a:moveTo>
                  <a:pt x="270" y="138"/>
                </a:moveTo>
                <a:cubicBezTo>
                  <a:pt x="270" y="138"/>
                  <a:pt x="186" y="269"/>
                  <a:pt x="0" y="187"/>
                </a:cubicBezTo>
                <a:cubicBezTo>
                  <a:pt x="0" y="187"/>
                  <a:pt x="94" y="0"/>
                  <a:pt x="262" y="117"/>
                </a:cubicBezTo>
                <a:cubicBezTo>
                  <a:pt x="262" y="117"/>
                  <a:pt x="165" y="153"/>
                  <a:pt x="119" y="152"/>
                </a:cubicBezTo>
                <a:cubicBezTo>
                  <a:pt x="119" y="152"/>
                  <a:pt x="224" y="164"/>
                  <a:pt x="270" y="138"/>
                </a:cubicBezTo>
                <a:close/>
              </a:path>
            </a:pathLst>
          </a:custGeom>
          <a:solidFill>
            <a:srgbClr val="D3381C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5" name="Freeform: Shape 8"/>
          <p:cNvSpPr/>
          <p:nvPr/>
        </p:nvSpPr>
        <p:spPr bwMode="auto">
          <a:xfrm rot="7696777">
            <a:off x="5685667" y="1889595"/>
            <a:ext cx="2500248" cy="2492483"/>
          </a:xfrm>
          <a:custGeom>
            <a:avLst/>
            <a:gdLst>
              <a:gd name="T0" fmla="*/ 270 w 270"/>
              <a:gd name="T1" fmla="*/ 138 h 269"/>
              <a:gd name="T2" fmla="*/ 0 w 270"/>
              <a:gd name="T3" fmla="*/ 187 h 269"/>
              <a:gd name="T4" fmla="*/ 262 w 270"/>
              <a:gd name="T5" fmla="*/ 117 h 269"/>
              <a:gd name="T6" fmla="*/ 119 w 270"/>
              <a:gd name="T7" fmla="*/ 152 h 269"/>
              <a:gd name="T8" fmla="*/ 270 w 270"/>
              <a:gd name="T9" fmla="*/ 13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69">
                <a:moveTo>
                  <a:pt x="270" y="138"/>
                </a:moveTo>
                <a:cubicBezTo>
                  <a:pt x="270" y="138"/>
                  <a:pt x="186" y="269"/>
                  <a:pt x="0" y="187"/>
                </a:cubicBezTo>
                <a:cubicBezTo>
                  <a:pt x="0" y="187"/>
                  <a:pt x="94" y="0"/>
                  <a:pt x="262" y="117"/>
                </a:cubicBezTo>
                <a:cubicBezTo>
                  <a:pt x="262" y="117"/>
                  <a:pt x="165" y="153"/>
                  <a:pt x="119" y="152"/>
                </a:cubicBezTo>
                <a:cubicBezTo>
                  <a:pt x="119" y="152"/>
                  <a:pt x="224" y="164"/>
                  <a:pt x="270" y="138"/>
                </a:cubicBezTo>
                <a:close/>
              </a:path>
            </a:pathLst>
          </a:custGeom>
          <a:solidFill>
            <a:srgbClr val="D3381C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6" name="Freeform: Shape 9"/>
          <p:cNvSpPr/>
          <p:nvPr/>
        </p:nvSpPr>
        <p:spPr bwMode="auto">
          <a:xfrm rot="10345882">
            <a:off x="6843621" y="3170580"/>
            <a:ext cx="2274069" cy="2267007"/>
          </a:xfrm>
          <a:custGeom>
            <a:avLst/>
            <a:gdLst>
              <a:gd name="T0" fmla="*/ 270 w 270"/>
              <a:gd name="T1" fmla="*/ 138 h 269"/>
              <a:gd name="T2" fmla="*/ 0 w 270"/>
              <a:gd name="T3" fmla="*/ 187 h 269"/>
              <a:gd name="T4" fmla="*/ 262 w 270"/>
              <a:gd name="T5" fmla="*/ 117 h 269"/>
              <a:gd name="T6" fmla="*/ 119 w 270"/>
              <a:gd name="T7" fmla="*/ 152 h 269"/>
              <a:gd name="T8" fmla="*/ 270 w 270"/>
              <a:gd name="T9" fmla="*/ 13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69">
                <a:moveTo>
                  <a:pt x="270" y="138"/>
                </a:moveTo>
                <a:cubicBezTo>
                  <a:pt x="270" y="138"/>
                  <a:pt x="186" y="269"/>
                  <a:pt x="0" y="187"/>
                </a:cubicBezTo>
                <a:cubicBezTo>
                  <a:pt x="0" y="187"/>
                  <a:pt x="94" y="0"/>
                  <a:pt x="262" y="117"/>
                </a:cubicBezTo>
                <a:cubicBezTo>
                  <a:pt x="262" y="117"/>
                  <a:pt x="165" y="153"/>
                  <a:pt x="119" y="152"/>
                </a:cubicBezTo>
                <a:cubicBezTo>
                  <a:pt x="119" y="152"/>
                  <a:pt x="224" y="164"/>
                  <a:pt x="270" y="138"/>
                </a:cubicBezTo>
                <a:close/>
              </a:path>
            </a:pathLst>
          </a:custGeom>
          <a:solidFill>
            <a:srgbClr val="D3381C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780884" y="4577927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36"/>
          <p:cNvSpPr txBox="1"/>
          <p:nvPr/>
        </p:nvSpPr>
        <p:spPr>
          <a:xfrm>
            <a:off x="668485" y="4201382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1514220" y="2232273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36"/>
          <p:cNvSpPr txBox="1"/>
          <p:nvPr/>
        </p:nvSpPr>
        <p:spPr>
          <a:xfrm>
            <a:off x="1401821" y="1855728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Placeholder 2"/>
          <p:cNvSpPr txBox="1"/>
          <p:nvPr/>
        </p:nvSpPr>
        <p:spPr>
          <a:xfrm>
            <a:off x="7907540" y="2232273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36"/>
          <p:cNvSpPr txBox="1"/>
          <p:nvPr/>
        </p:nvSpPr>
        <p:spPr>
          <a:xfrm>
            <a:off x="7795141" y="1855728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/>
          <p:cNvSpPr txBox="1"/>
          <p:nvPr/>
        </p:nvSpPr>
        <p:spPr>
          <a:xfrm>
            <a:off x="8530987" y="5005593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36"/>
          <p:cNvSpPr txBox="1"/>
          <p:nvPr/>
        </p:nvSpPr>
        <p:spPr>
          <a:xfrm>
            <a:off x="8418588" y="4629048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62460" y="1503772"/>
            <a:ext cx="3862749" cy="4754807"/>
            <a:chOff x="3108864" y="938304"/>
            <a:chExt cx="2897062" cy="3566106"/>
          </a:xfrm>
        </p:grpSpPr>
        <p:grpSp>
          <p:nvGrpSpPr>
            <p:cNvPr id="17" name="Group 1"/>
            <p:cNvGrpSpPr/>
            <p:nvPr/>
          </p:nvGrpSpPr>
          <p:grpSpPr>
            <a:xfrm>
              <a:off x="3108864" y="938304"/>
              <a:ext cx="2897062" cy="3566106"/>
              <a:chOff x="4145153" y="1251074"/>
              <a:chExt cx="3862749" cy="4754808"/>
            </a:xfrm>
          </p:grpSpPr>
          <p:grpSp>
            <p:nvGrpSpPr>
              <p:cNvPr id="24" name="Group 118"/>
              <p:cNvGrpSpPr/>
              <p:nvPr/>
            </p:nvGrpSpPr>
            <p:grpSpPr>
              <a:xfrm>
                <a:off x="5614771" y="3646594"/>
                <a:ext cx="875232" cy="2359288"/>
                <a:chOff x="5588618" y="3680520"/>
                <a:chExt cx="988675" cy="1941036"/>
              </a:xfrm>
              <a:solidFill>
                <a:schemeClr val="accent5"/>
              </a:solidFill>
            </p:grpSpPr>
            <p:cxnSp>
              <p:nvCxnSpPr>
                <p:cNvPr id="31" name="Straight Connector 119"/>
                <p:cNvCxnSpPr/>
                <p:nvPr/>
              </p:nvCxnSpPr>
              <p:spPr>
                <a:xfrm>
                  <a:off x="5616754" y="3786455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rgbClr val="D338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120"/>
                <p:cNvCxnSpPr/>
                <p:nvPr/>
              </p:nvCxnSpPr>
              <p:spPr>
                <a:xfrm>
                  <a:off x="6525816" y="37838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rgbClr val="D338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121"/>
                <p:cNvCxnSpPr/>
                <p:nvPr/>
              </p:nvCxnSpPr>
              <p:spPr>
                <a:xfrm>
                  <a:off x="5833054" y="3682011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rgbClr val="D338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122"/>
                <p:cNvCxnSpPr/>
                <p:nvPr/>
              </p:nvCxnSpPr>
              <p:spPr>
                <a:xfrm>
                  <a:off x="6328716" y="36805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rgbClr val="D338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Freeform: Shape 123"/>
                <p:cNvSpPr>
                  <a:spLocks noChangeAspect="1"/>
                </p:cNvSpPr>
                <p:nvPr/>
              </p:nvSpPr>
              <p:spPr bwMode="auto">
                <a:xfrm>
                  <a:off x="5588618" y="4770963"/>
                  <a:ext cx="988675" cy="850593"/>
                </a:xfrm>
                <a:custGeom>
                  <a:avLst/>
                  <a:gdLst>
                    <a:gd name="T0" fmla="*/ 2 w 226"/>
                    <a:gd name="T1" fmla="*/ 61 h 195"/>
                    <a:gd name="T2" fmla="*/ 56 w 226"/>
                    <a:gd name="T3" fmla="*/ 128 h 195"/>
                    <a:gd name="T4" fmla="*/ 56 w 226"/>
                    <a:gd name="T5" fmla="*/ 128 h 195"/>
                    <a:gd name="T6" fmla="*/ 108 w 226"/>
                    <a:gd name="T7" fmla="*/ 192 h 195"/>
                    <a:gd name="T8" fmla="*/ 113 w 226"/>
                    <a:gd name="T9" fmla="*/ 195 h 195"/>
                    <a:gd name="T10" fmla="*/ 119 w 226"/>
                    <a:gd name="T11" fmla="*/ 192 h 195"/>
                    <a:gd name="T12" fmla="*/ 171 w 226"/>
                    <a:gd name="T13" fmla="*/ 128 h 195"/>
                    <a:gd name="T14" fmla="*/ 171 w 226"/>
                    <a:gd name="T15" fmla="*/ 128 h 195"/>
                    <a:gd name="T16" fmla="*/ 224 w 226"/>
                    <a:gd name="T17" fmla="*/ 61 h 195"/>
                    <a:gd name="T18" fmla="*/ 225 w 226"/>
                    <a:gd name="T19" fmla="*/ 54 h 195"/>
                    <a:gd name="T20" fmla="*/ 219 w 226"/>
                    <a:gd name="T21" fmla="*/ 49 h 195"/>
                    <a:gd name="T22" fmla="*/ 178 w 226"/>
                    <a:gd name="T23" fmla="*/ 7 h 195"/>
                    <a:gd name="T24" fmla="*/ 177 w 226"/>
                    <a:gd name="T25" fmla="*/ 5 h 195"/>
                    <a:gd name="T26" fmla="*/ 169 w 226"/>
                    <a:gd name="T27" fmla="*/ 1 h 195"/>
                    <a:gd name="T28" fmla="*/ 166 w 226"/>
                    <a:gd name="T29" fmla="*/ 2 h 195"/>
                    <a:gd name="T30" fmla="*/ 163 w 226"/>
                    <a:gd name="T31" fmla="*/ 7 h 195"/>
                    <a:gd name="T32" fmla="*/ 113 w 226"/>
                    <a:gd name="T33" fmla="*/ 50 h 195"/>
                    <a:gd name="T34" fmla="*/ 64 w 226"/>
                    <a:gd name="T35" fmla="*/ 7 h 195"/>
                    <a:gd name="T36" fmla="*/ 56 w 226"/>
                    <a:gd name="T37" fmla="*/ 1 h 195"/>
                    <a:gd name="T38" fmla="*/ 56 w 226"/>
                    <a:gd name="T39" fmla="*/ 1 h 195"/>
                    <a:gd name="T40" fmla="*/ 53 w 226"/>
                    <a:gd name="T41" fmla="*/ 2 h 195"/>
                    <a:gd name="T42" fmla="*/ 50 w 226"/>
                    <a:gd name="T43" fmla="*/ 5 h 195"/>
                    <a:gd name="T44" fmla="*/ 49 w 226"/>
                    <a:gd name="T45" fmla="*/ 7 h 195"/>
                    <a:gd name="T46" fmla="*/ 7 w 226"/>
                    <a:gd name="T47" fmla="*/ 49 h 195"/>
                    <a:gd name="T48" fmla="*/ 1 w 226"/>
                    <a:gd name="T49" fmla="*/ 54 h 195"/>
                    <a:gd name="T50" fmla="*/ 2 w 226"/>
                    <a:gd name="T51" fmla="*/ 61 h 195"/>
                    <a:gd name="T52" fmla="*/ 75 w 226"/>
                    <a:gd name="T53" fmla="*/ 128 h 195"/>
                    <a:gd name="T54" fmla="*/ 152 w 226"/>
                    <a:gd name="T55" fmla="*/ 128 h 195"/>
                    <a:gd name="T56" fmla="*/ 113 w 226"/>
                    <a:gd name="T57" fmla="*/ 175 h 195"/>
                    <a:gd name="T58" fmla="*/ 75 w 226"/>
                    <a:gd name="T59" fmla="*/ 128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6" h="195">
                      <a:moveTo>
                        <a:pt x="2" y="61"/>
                      </a:move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108" y="192"/>
                        <a:pt x="108" y="192"/>
                        <a:pt x="108" y="192"/>
                      </a:cubicBezTo>
                      <a:cubicBezTo>
                        <a:pt x="109" y="194"/>
                        <a:pt x="111" y="195"/>
                        <a:pt x="113" y="195"/>
                      </a:cubicBezTo>
                      <a:cubicBezTo>
                        <a:pt x="116" y="195"/>
                        <a:pt x="118" y="194"/>
                        <a:pt x="119" y="192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224" y="61"/>
                        <a:pt x="224" y="61"/>
                        <a:pt x="224" y="61"/>
                      </a:cubicBezTo>
                      <a:cubicBezTo>
                        <a:pt x="226" y="59"/>
                        <a:pt x="226" y="56"/>
                        <a:pt x="225" y="54"/>
                      </a:cubicBezTo>
                      <a:cubicBezTo>
                        <a:pt x="224" y="51"/>
                        <a:pt x="222" y="50"/>
                        <a:pt x="219" y="49"/>
                      </a:cubicBezTo>
                      <a:cubicBezTo>
                        <a:pt x="198" y="46"/>
                        <a:pt x="180" y="29"/>
                        <a:pt x="178" y="7"/>
                      </a:cubicBezTo>
                      <a:cubicBezTo>
                        <a:pt x="178" y="6"/>
                        <a:pt x="177" y="5"/>
                        <a:pt x="177" y="5"/>
                      </a:cubicBezTo>
                      <a:cubicBezTo>
                        <a:pt x="175" y="2"/>
                        <a:pt x="172" y="0"/>
                        <a:pt x="169" y="1"/>
                      </a:cubicBezTo>
                      <a:cubicBezTo>
                        <a:pt x="168" y="1"/>
                        <a:pt x="167" y="1"/>
                        <a:pt x="166" y="2"/>
                      </a:cubicBezTo>
                      <a:cubicBezTo>
                        <a:pt x="164" y="3"/>
                        <a:pt x="163" y="5"/>
                        <a:pt x="163" y="7"/>
                      </a:cubicBezTo>
                      <a:cubicBezTo>
                        <a:pt x="160" y="31"/>
                        <a:pt x="138" y="50"/>
                        <a:pt x="113" y="50"/>
                      </a:cubicBezTo>
                      <a:cubicBezTo>
                        <a:pt x="88" y="50"/>
                        <a:pt x="67" y="31"/>
                        <a:pt x="64" y="7"/>
                      </a:cubicBezTo>
                      <a:cubicBezTo>
                        <a:pt x="63" y="3"/>
                        <a:pt x="60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1"/>
                        <a:pt x="54" y="1"/>
                        <a:pt x="53" y="2"/>
                      </a:cubicBezTo>
                      <a:cubicBezTo>
                        <a:pt x="51" y="2"/>
                        <a:pt x="50" y="3"/>
                        <a:pt x="50" y="5"/>
                      </a:cubicBezTo>
                      <a:cubicBezTo>
                        <a:pt x="49" y="5"/>
                        <a:pt x="49" y="6"/>
                        <a:pt x="49" y="7"/>
                      </a:cubicBezTo>
                      <a:cubicBezTo>
                        <a:pt x="46" y="29"/>
                        <a:pt x="29" y="46"/>
                        <a:pt x="7" y="49"/>
                      </a:cubicBezTo>
                      <a:cubicBezTo>
                        <a:pt x="4" y="50"/>
                        <a:pt x="2" y="51"/>
                        <a:pt x="1" y="54"/>
                      </a:cubicBezTo>
                      <a:cubicBezTo>
                        <a:pt x="0" y="56"/>
                        <a:pt x="1" y="59"/>
                        <a:pt x="2" y="61"/>
                      </a:cubicBezTo>
                      <a:close/>
                      <a:moveTo>
                        <a:pt x="75" y="128"/>
                      </a:moveTo>
                      <a:cubicBezTo>
                        <a:pt x="101" y="123"/>
                        <a:pt x="126" y="123"/>
                        <a:pt x="152" y="128"/>
                      </a:cubicBezTo>
                      <a:cubicBezTo>
                        <a:pt x="113" y="175"/>
                        <a:pt x="113" y="175"/>
                        <a:pt x="113" y="175"/>
                      </a:cubicBezTo>
                      <a:lnTo>
                        <a:pt x="75" y="12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124"/>
              <p:cNvGrpSpPr>
                <a:grpSpLocks noChangeAspect="1"/>
              </p:cNvGrpSpPr>
              <p:nvPr/>
            </p:nvGrpSpPr>
            <p:grpSpPr>
              <a:xfrm>
                <a:off x="4145153" y="1251074"/>
                <a:ext cx="3862749" cy="2757130"/>
                <a:chOff x="1969112" y="2879890"/>
                <a:chExt cx="4032281" cy="2863085"/>
              </a:xfrm>
            </p:grpSpPr>
            <p:sp>
              <p:nvSpPr>
                <p:cNvPr id="26" name="Freeform: Shape 125"/>
                <p:cNvSpPr/>
                <p:nvPr/>
              </p:nvSpPr>
              <p:spPr>
                <a:xfrm>
                  <a:off x="2983489" y="3790960"/>
                  <a:ext cx="1952014" cy="1952015"/>
                </a:xfrm>
                <a:custGeom>
                  <a:avLst/>
                  <a:gdLst>
                    <a:gd name="connsiteX0" fmla="*/ 0 w 1952015"/>
                    <a:gd name="connsiteY0" fmla="*/ 976008 h 1952015"/>
                    <a:gd name="connsiteX1" fmla="*/ 976008 w 1952015"/>
                    <a:gd name="connsiteY1" fmla="*/ 0 h 1952015"/>
                    <a:gd name="connsiteX2" fmla="*/ 1952016 w 1952015"/>
                    <a:gd name="connsiteY2" fmla="*/ 976008 h 1952015"/>
                    <a:gd name="connsiteX3" fmla="*/ 976008 w 1952015"/>
                    <a:gd name="connsiteY3" fmla="*/ 1952016 h 1952015"/>
                    <a:gd name="connsiteX4" fmla="*/ 0 w 1952015"/>
                    <a:gd name="connsiteY4" fmla="*/ 976008 h 195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015" h="1952015">
                      <a:moveTo>
                        <a:pt x="0" y="976008"/>
                      </a:moveTo>
                      <a:cubicBezTo>
                        <a:pt x="0" y="436974"/>
                        <a:pt x="436974" y="0"/>
                        <a:pt x="976008" y="0"/>
                      </a:cubicBezTo>
                      <a:cubicBezTo>
                        <a:pt x="1515042" y="0"/>
                        <a:pt x="1952016" y="436974"/>
                        <a:pt x="1952016" y="976008"/>
                      </a:cubicBezTo>
                      <a:cubicBezTo>
                        <a:pt x="1952016" y="1515042"/>
                        <a:pt x="1515042" y="1952016"/>
                        <a:pt x="976008" y="1952016"/>
                      </a:cubicBezTo>
                      <a:cubicBezTo>
                        <a:pt x="436974" y="1952016"/>
                        <a:pt x="0" y="1515042"/>
                        <a:pt x="0" y="976008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126"/>
                <p:cNvSpPr/>
                <p:nvPr/>
              </p:nvSpPr>
              <p:spPr>
                <a:xfrm>
                  <a:off x="2240403" y="3119262"/>
                  <a:ext cx="1419647" cy="1419647"/>
                </a:xfrm>
                <a:custGeom>
                  <a:avLst/>
                  <a:gdLst>
                    <a:gd name="connsiteX0" fmla="*/ 0 w 1419647"/>
                    <a:gd name="connsiteY0" fmla="*/ 709824 h 1419647"/>
                    <a:gd name="connsiteX1" fmla="*/ 709824 w 1419647"/>
                    <a:gd name="connsiteY1" fmla="*/ 0 h 1419647"/>
                    <a:gd name="connsiteX2" fmla="*/ 1419648 w 1419647"/>
                    <a:gd name="connsiteY2" fmla="*/ 709824 h 1419647"/>
                    <a:gd name="connsiteX3" fmla="*/ 709824 w 1419647"/>
                    <a:gd name="connsiteY3" fmla="*/ 1419648 h 1419647"/>
                    <a:gd name="connsiteX4" fmla="*/ 0 w 1419647"/>
                    <a:gd name="connsiteY4" fmla="*/ 709824 h 141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9647" h="1419647">
                      <a:moveTo>
                        <a:pt x="0" y="709824"/>
                      </a:moveTo>
                      <a:cubicBezTo>
                        <a:pt x="0" y="317799"/>
                        <a:pt x="317799" y="0"/>
                        <a:pt x="709824" y="0"/>
                      </a:cubicBezTo>
                      <a:cubicBezTo>
                        <a:pt x="1101849" y="0"/>
                        <a:pt x="1419648" y="317799"/>
                        <a:pt x="1419648" y="709824"/>
                      </a:cubicBezTo>
                      <a:cubicBezTo>
                        <a:pt x="1419648" y="1101849"/>
                        <a:pt x="1101849" y="1419648"/>
                        <a:pt x="709824" y="1419648"/>
                      </a:cubicBezTo>
                      <a:cubicBezTo>
                        <a:pt x="317799" y="1419648"/>
                        <a:pt x="0" y="1101849"/>
                        <a:pt x="0" y="709824"/>
                      </a:cubicBezTo>
                      <a:close/>
                    </a:path>
                  </a:pathLst>
                </a:custGeom>
                <a:solidFill>
                  <a:srgbClr val="D3381C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67"/>
                    <a:lumOff val="-10388"/>
                    <a:alphaOff val="0"/>
                  </a:schemeClr>
                </a:fillRef>
                <a:effectRef idx="0">
                  <a:schemeClr val="accent2">
                    <a:hueOff val="-716791"/>
                    <a:satOff val="-17267"/>
                    <a:lumOff val="-10388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: Shape 127"/>
                <p:cNvSpPr/>
                <p:nvPr/>
              </p:nvSpPr>
              <p:spPr>
                <a:xfrm>
                  <a:off x="4162929" y="3001584"/>
                  <a:ext cx="1703578" cy="1703578"/>
                </a:xfrm>
                <a:custGeom>
                  <a:avLst/>
                  <a:gdLst>
                    <a:gd name="connsiteX0" fmla="*/ 0 w 1390964"/>
                    <a:gd name="connsiteY0" fmla="*/ 695482 h 1390964"/>
                    <a:gd name="connsiteX1" fmla="*/ 695482 w 1390964"/>
                    <a:gd name="connsiteY1" fmla="*/ 0 h 1390964"/>
                    <a:gd name="connsiteX2" fmla="*/ 1390964 w 1390964"/>
                    <a:gd name="connsiteY2" fmla="*/ 695482 h 1390964"/>
                    <a:gd name="connsiteX3" fmla="*/ 695482 w 1390964"/>
                    <a:gd name="connsiteY3" fmla="*/ 1390964 h 1390964"/>
                    <a:gd name="connsiteX4" fmla="*/ 0 w 1390964"/>
                    <a:gd name="connsiteY4" fmla="*/ 695482 h 139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0964" h="1390964">
                      <a:moveTo>
                        <a:pt x="146973" y="842454"/>
                      </a:moveTo>
                      <a:cubicBezTo>
                        <a:pt x="65803" y="539522"/>
                        <a:pt x="245577" y="228144"/>
                        <a:pt x="548510" y="146973"/>
                      </a:cubicBezTo>
                      <a:cubicBezTo>
                        <a:pt x="851442" y="65803"/>
                        <a:pt x="1162820" y="245577"/>
                        <a:pt x="1243991" y="548510"/>
                      </a:cubicBezTo>
                      <a:cubicBezTo>
                        <a:pt x="1325161" y="851442"/>
                        <a:pt x="1145387" y="1162820"/>
                        <a:pt x="842454" y="1243991"/>
                      </a:cubicBezTo>
                      <a:cubicBezTo>
                        <a:pt x="539522" y="1325161"/>
                        <a:pt x="228144" y="1145387"/>
                        <a:pt x="146973" y="842454"/>
                      </a:cubicBezTo>
                      <a:close/>
                    </a:path>
                  </a:pathLst>
                </a:custGeom>
                <a:solidFill>
                  <a:srgbClr val="D3381C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39"/>
                    <a:lumOff val="-20780"/>
                    <a:alphaOff val="0"/>
                  </a:schemeClr>
                </a:fillRef>
                <a:effectRef idx="0">
                  <a:schemeClr val="accent2">
                    <a:hueOff val="-1433582"/>
                    <a:satOff val="-34539"/>
                    <a:lumOff val="-2078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Shape 128"/>
                <p:cNvSpPr/>
                <p:nvPr/>
              </p:nvSpPr>
              <p:spPr>
                <a:xfrm rot="21424675">
                  <a:off x="1969112" y="2906378"/>
                  <a:ext cx="1824919" cy="1805879"/>
                </a:xfrm>
                <a:prstGeom prst="leftCircularArrow">
                  <a:avLst>
                    <a:gd name="adj1" fmla="val 6452"/>
                    <a:gd name="adj2" fmla="val 429999"/>
                    <a:gd name="adj3" fmla="val 10489124"/>
                    <a:gd name="adj4" fmla="val 14837806"/>
                    <a:gd name="adj5" fmla="val 7527"/>
                  </a:avLst>
                </a:prstGeom>
                <a:solidFill>
                  <a:srgbClr val="D3381C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67"/>
                    <a:lumOff val="-10388"/>
                    <a:alphaOff val="0"/>
                  </a:schemeClr>
                </a:fillRef>
                <a:effectRef idx="0">
                  <a:schemeClr val="accent2">
                    <a:hueOff val="-716791"/>
                    <a:satOff val="-17267"/>
                    <a:lumOff val="-10388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rrow: Circular 129"/>
                <p:cNvSpPr/>
                <p:nvPr/>
              </p:nvSpPr>
              <p:spPr>
                <a:xfrm rot="7051373">
                  <a:off x="4044054" y="2879890"/>
                  <a:ext cx="1957339" cy="1957339"/>
                </a:xfrm>
                <a:prstGeom prst="circularArrow">
                  <a:avLst>
                    <a:gd name="adj1" fmla="val 5984"/>
                    <a:gd name="adj2" fmla="val 394124"/>
                    <a:gd name="adj3" fmla="val 13313824"/>
                    <a:gd name="adj4" fmla="val 10508221"/>
                    <a:gd name="adj5" fmla="val 6981"/>
                  </a:avLst>
                </a:prstGeom>
                <a:solidFill>
                  <a:srgbClr val="D3381C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39"/>
                    <a:lumOff val="-20780"/>
                    <a:alphaOff val="0"/>
                  </a:schemeClr>
                </a:fillRef>
                <a:effectRef idx="0">
                  <a:schemeClr val="accent2">
                    <a:hueOff val="-1433582"/>
                    <a:satOff val="-34539"/>
                    <a:lumOff val="-2078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" name="Freeform: Shape 131"/>
            <p:cNvSpPr/>
            <p:nvPr/>
          </p:nvSpPr>
          <p:spPr bwMode="auto">
            <a:xfrm>
              <a:off x="3655352" y="1406839"/>
              <a:ext cx="328179" cy="328179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9" name="Freeform: Shape 132"/>
            <p:cNvSpPr/>
            <p:nvPr/>
          </p:nvSpPr>
          <p:spPr bwMode="auto">
            <a:xfrm>
              <a:off x="5132943" y="1406839"/>
              <a:ext cx="328179" cy="328179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0" name="Freeform: Shape 133"/>
            <p:cNvSpPr/>
            <p:nvPr/>
          </p:nvSpPr>
          <p:spPr bwMode="auto">
            <a:xfrm>
              <a:off x="4318883" y="2135486"/>
              <a:ext cx="426633" cy="426633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1" name="Freeform: Shape 134"/>
            <p:cNvSpPr/>
            <p:nvPr/>
          </p:nvSpPr>
          <p:spPr>
            <a:xfrm>
              <a:off x="4015991" y="2620663"/>
              <a:ext cx="1032419" cy="138499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60958" tIns="-1" rIns="0" bIns="0" anchor="ctr" anchorCtr="0">
              <a:normAutofit fontScale="85000" lnSpcReduction="20000"/>
            </a:bodyPr>
            <a:lstStyle>
              <a:defPPr>
                <a:defRPr lang="zh-CN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Freeform: Shape 135"/>
            <p:cNvSpPr/>
            <p:nvPr/>
          </p:nvSpPr>
          <p:spPr>
            <a:xfrm>
              <a:off x="3358541" y="1786765"/>
              <a:ext cx="895337" cy="138500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 fontScale="85000" lnSpcReduction="20000"/>
            </a:bodyPr>
            <a:lstStyle>
              <a:defPPr>
                <a:defRPr lang="zh-CN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Freeform: Shape 136"/>
            <p:cNvSpPr/>
            <p:nvPr/>
          </p:nvSpPr>
          <p:spPr>
            <a:xfrm>
              <a:off x="4837707" y="1786765"/>
              <a:ext cx="895337" cy="138500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 fontScale="85000" lnSpcReduction="20000"/>
            </a:bodyPr>
            <a:lstStyle>
              <a:defPPr>
                <a:defRPr lang="zh-CN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38833" y="2887953"/>
            <a:ext cx="2451820" cy="2562523"/>
            <a:chOff x="2341142" y="1976440"/>
            <a:chExt cx="1838865" cy="1921893"/>
          </a:xfrm>
        </p:grpSpPr>
        <p:grpSp>
          <p:nvGrpSpPr>
            <p:cNvPr id="11" name="Group 137"/>
            <p:cNvGrpSpPr/>
            <p:nvPr/>
          </p:nvGrpSpPr>
          <p:grpSpPr>
            <a:xfrm>
              <a:off x="2341142" y="1976440"/>
              <a:ext cx="1083551" cy="713473"/>
              <a:chOff x="3672114" y="2961703"/>
              <a:chExt cx="1188615" cy="782652"/>
            </a:xfrm>
          </p:grpSpPr>
          <p:cxnSp>
            <p:nvCxnSpPr>
              <p:cNvPr id="15" name="Straight Connector 138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rgbClr val="D338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39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rgbClr val="D3381C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46"/>
            <p:cNvGrpSpPr/>
            <p:nvPr/>
          </p:nvGrpSpPr>
          <p:grpSpPr>
            <a:xfrm flipV="1">
              <a:off x="3740963" y="3583653"/>
              <a:ext cx="439044" cy="314680"/>
              <a:chOff x="3672114" y="2961703"/>
              <a:chExt cx="1188615" cy="782652"/>
            </a:xfrm>
          </p:grpSpPr>
          <p:cxnSp>
            <p:nvCxnSpPr>
              <p:cNvPr id="13" name="Straight Connector 147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rgbClr val="D338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48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rgbClr val="D3381C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6594936" y="2887954"/>
            <a:ext cx="2458233" cy="2178234"/>
            <a:chOff x="4933220" y="1976440"/>
            <a:chExt cx="1843675" cy="1633676"/>
          </a:xfrm>
        </p:grpSpPr>
        <p:grpSp>
          <p:nvGrpSpPr>
            <p:cNvPr id="5" name="Group 140"/>
            <p:cNvGrpSpPr/>
            <p:nvPr/>
          </p:nvGrpSpPr>
          <p:grpSpPr>
            <a:xfrm flipH="1">
              <a:off x="5693344" y="1976440"/>
              <a:ext cx="1083551" cy="713473"/>
              <a:chOff x="3672114" y="2961703"/>
              <a:chExt cx="1188615" cy="782652"/>
            </a:xfrm>
          </p:grpSpPr>
          <p:cxnSp>
            <p:nvCxnSpPr>
              <p:cNvPr id="9" name="Straight Connector 141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rgbClr val="D338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142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rgbClr val="D3381C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43"/>
            <p:cNvGrpSpPr/>
            <p:nvPr/>
          </p:nvGrpSpPr>
          <p:grpSpPr>
            <a:xfrm flipH="1">
              <a:off x="4933220" y="2896643"/>
              <a:ext cx="1083551" cy="713473"/>
              <a:chOff x="3672114" y="2961703"/>
              <a:chExt cx="1188615" cy="782652"/>
            </a:xfrm>
          </p:grpSpPr>
          <p:cxnSp>
            <p:nvCxnSpPr>
              <p:cNvPr id="7" name="Straight Connector 144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rgbClr val="D338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145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rgbClr val="D3381C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 Placeholder 2"/>
          <p:cNvSpPr txBox="1"/>
          <p:nvPr/>
        </p:nvSpPr>
        <p:spPr>
          <a:xfrm>
            <a:off x="1655892" y="4704785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543493" y="4328240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42332" y="2588839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6"/>
          <p:cNvSpPr txBox="1"/>
          <p:nvPr/>
        </p:nvSpPr>
        <p:spPr>
          <a:xfrm>
            <a:off x="829933" y="2212294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8530987" y="2533323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36"/>
          <p:cNvSpPr txBox="1"/>
          <p:nvPr/>
        </p:nvSpPr>
        <p:spPr>
          <a:xfrm>
            <a:off x="8418588" y="2156778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8315685" y="4974045"/>
            <a:ext cx="2869458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36"/>
          <p:cNvSpPr txBox="1"/>
          <p:nvPr/>
        </p:nvSpPr>
        <p:spPr>
          <a:xfrm>
            <a:off x="8203286" y="4597500"/>
            <a:ext cx="360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>
          <a:xfrm>
            <a:off x="-25400" y="2170430"/>
            <a:ext cx="12242800" cy="2262505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9" name="PA_背景音乐220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1" y="-144417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PA_文本框 44"/>
          <p:cNvSpPr txBox="1"/>
          <p:nvPr>
            <p:custDataLst>
              <p:tags r:id="rId5"/>
            </p:custDataLst>
          </p:nvPr>
        </p:nvSpPr>
        <p:spPr>
          <a:xfrm>
            <a:off x="13104779" y="774948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延时符</a:t>
            </a:r>
          </a:p>
        </p:txBody>
      </p:sp>
      <p:pic>
        <p:nvPicPr>
          <p:cNvPr id="1026" name="PA_图片 2" descr="C:\Users\miro.wu\Desktop\图片2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13" y="1350701"/>
            <a:ext cx="5378861" cy="378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A_文本框 15"/>
          <p:cNvSpPr txBox="1"/>
          <p:nvPr>
            <p:custDataLst>
              <p:tags r:id="rId7"/>
            </p:custDataLst>
          </p:nvPr>
        </p:nvSpPr>
        <p:spPr>
          <a:xfrm>
            <a:off x="765707" y="2735898"/>
            <a:ext cx="6769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6000" b="1" spc="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谢谢欣赏</a:t>
            </a:r>
            <a:endParaRPr lang="zh-CN" altLang="en-US" sz="60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890466" y="4952944"/>
            <a:ext cx="2005383" cy="374014"/>
          </a:xfrm>
          <a:prstGeom prst="rect">
            <a:avLst/>
          </a:prstGeom>
          <a:solidFill>
            <a:srgbClr val="D3381C"/>
          </a:solidFill>
          <a:ln w="15875" cap="rnd">
            <a:solidFill>
              <a:schemeClr val="bg1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Shape 280"/>
          <p:cNvSpPr/>
          <p:nvPr/>
        </p:nvSpPr>
        <p:spPr>
          <a:xfrm>
            <a:off x="976723" y="5043364"/>
            <a:ext cx="1734301" cy="184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zh-CN" altLang="en-US" sz="1335" spc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  汇报人</a:t>
            </a:r>
            <a:r>
              <a:rPr lang="en-US" altLang="zh-CN" sz="1335" spc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:</a:t>
            </a:r>
            <a:r>
              <a:rPr lang="zh-CN" altLang="en-US" sz="1335" spc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一片向日葵</a:t>
            </a:r>
            <a:endParaRPr sz="1335" spc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3839682" y="4944152"/>
            <a:ext cx="1731274" cy="384002"/>
          </a:xfrm>
          <a:prstGeom prst="rect">
            <a:avLst/>
          </a:prstGeom>
          <a:solidFill>
            <a:srgbClr val="D3381C"/>
          </a:solidFill>
          <a:ln w="15875" cap="rnd">
            <a:solidFill>
              <a:schemeClr val="bg1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3887204" y="5033026"/>
            <a:ext cx="1479472" cy="184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zh-CN" altLang="en-US" sz="1335" spc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  时间：</a:t>
            </a:r>
            <a:r>
              <a:rPr lang="en-US" altLang="zh-CN" sz="1335" spc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2020</a:t>
            </a:r>
            <a:endParaRPr sz="1335" spc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>
                    <p:cTn id="26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4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>
                    <p:cTn id="26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45" grpId="0"/>
          <p:bldP spid="4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702637">
            <a:off x="5375634" y="1718553"/>
            <a:ext cx="1905196" cy="1905198"/>
          </a:xfrm>
          <a:prstGeom prst="rect">
            <a:avLst/>
          </a:prstGeom>
          <a:solidFill>
            <a:schemeClr val="bg1"/>
          </a:solidFill>
          <a:ln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686970">
            <a:off x="4885174" y="1711506"/>
            <a:ext cx="1905196" cy="1905198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00" dirty="0"/>
          </a:p>
        </p:txBody>
      </p:sp>
      <p:sp>
        <p:nvSpPr>
          <p:cNvPr id="9" name="文本框 4"/>
          <p:cNvSpPr txBox="1"/>
          <p:nvPr/>
        </p:nvSpPr>
        <p:spPr>
          <a:xfrm>
            <a:off x="5220189" y="2077310"/>
            <a:ext cx="1236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4490603" y="4201637"/>
            <a:ext cx="375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年终工作概述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3775303" y="2433128"/>
            <a:ext cx="4269471" cy="2225893"/>
            <a:chOff x="3648844" y="1995382"/>
            <a:chExt cx="4888724" cy="2548741"/>
          </a:xfrm>
        </p:grpSpPr>
        <p:sp>
          <p:nvSpPr>
            <p:cNvPr id="3" name="iṩļíḍé"/>
            <p:cNvSpPr/>
            <p:nvPr/>
          </p:nvSpPr>
          <p:spPr bwMode="auto">
            <a:xfrm>
              <a:off x="5332354" y="2090581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4" name="îṥḷíḍe"/>
            <p:cNvSpPr/>
            <p:nvPr/>
          </p:nvSpPr>
          <p:spPr bwMode="auto">
            <a:xfrm flipV="1">
              <a:off x="5332354" y="331735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5" name="ïš1íḓe"/>
            <p:cNvSpPr/>
            <p:nvPr/>
          </p:nvSpPr>
          <p:spPr>
            <a:xfrm>
              <a:off x="3648844" y="2090581"/>
              <a:ext cx="2446113" cy="2453542"/>
            </a:xfrm>
            <a:prstGeom prst="diamond">
              <a:avLst/>
            </a:prstGeom>
            <a:solidFill>
              <a:srgbClr val="D3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6" name="îs1ïḍé"/>
            <p:cNvSpPr/>
            <p:nvPr/>
          </p:nvSpPr>
          <p:spPr bwMode="auto">
            <a:xfrm>
              <a:off x="6146558" y="2090581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7" name="îsľîdè"/>
            <p:cNvSpPr/>
            <p:nvPr/>
          </p:nvSpPr>
          <p:spPr bwMode="auto">
            <a:xfrm flipV="1">
              <a:off x="6146558" y="331735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8" name="iṣḻiḍè"/>
            <p:cNvSpPr/>
            <p:nvPr/>
          </p:nvSpPr>
          <p:spPr bwMode="auto">
            <a:xfrm>
              <a:off x="6960761" y="2090581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9" name="íşḻiḋê"/>
            <p:cNvSpPr/>
            <p:nvPr/>
          </p:nvSpPr>
          <p:spPr bwMode="auto">
            <a:xfrm flipV="1">
              <a:off x="6960761" y="331735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280754" y="1995382"/>
              <a:ext cx="471648" cy="472390"/>
              <a:chOff x="8205668" y="1293666"/>
              <a:chExt cx="471648" cy="472390"/>
            </a:xfrm>
          </p:grpSpPr>
          <p:sp>
            <p:nvSpPr>
              <p:cNvPr id="27" name="iṧľîďé"/>
              <p:cNvSpPr/>
              <p:nvPr/>
            </p:nvSpPr>
            <p:spPr bwMode="auto">
              <a:xfrm>
                <a:off x="8205668" y="1293666"/>
                <a:ext cx="471648" cy="4723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3381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8" name="iśḷíḍé"/>
              <p:cNvSpPr/>
              <p:nvPr/>
            </p:nvSpPr>
            <p:spPr>
              <a:xfrm>
                <a:off x="8336241" y="1421862"/>
                <a:ext cx="210504" cy="21599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rgbClr val="D3381C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îṥḷïḋe"/>
            <p:cNvSpPr/>
            <p:nvPr/>
          </p:nvSpPr>
          <p:spPr bwMode="auto">
            <a:xfrm>
              <a:off x="4418728" y="2949426"/>
              <a:ext cx="906344" cy="735852"/>
            </a:xfrm>
            <a:custGeom>
              <a:avLst/>
              <a:gdLst>
                <a:gd name="T0" fmla="*/ 331 w 412"/>
                <a:gd name="T1" fmla="*/ 20 h 335"/>
                <a:gd name="T2" fmla="*/ 330 w 412"/>
                <a:gd name="T3" fmla="*/ 0 h 335"/>
                <a:gd name="T4" fmla="*/ 207 w 412"/>
                <a:gd name="T5" fmla="*/ 0 h 335"/>
                <a:gd name="T6" fmla="*/ 207 w 412"/>
                <a:gd name="T7" fmla="*/ 0 h 335"/>
                <a:gd name="T8" fmla="*/ 206 w 412"/>
                <a:gd name="T9" fmla="*/ 0 h 335"/>
                <a:gd name="T10" fmla="*/ 206 w 412"/>
                <a:gd name="T11" fmla="*/ 0 h 335"/>
                <a:gd name="T12" fmla="*/ 206 w 412"/>
                <a:gd name="T13" fmla="*/ 0 h 335"/>
                <a:gd name="T14" fmla="*/ 82 w 412"/>
                <a:gd name="T15" fmla="*/ 0 h 335"/>
                <a:gd name="T16" fmla="*/ 82 w 412"/>
                <a:gd name="T17" fmla="*/ 20 h 335"/>
                <a:gd name="T18" fmla="*/ 0 w 412"/>
                <a:gd name="T19" fmla="*/ 20 h 335"/>
                <a:gd name="T20" fmla="*/ 0 w 412"/>
                <a:gd name="T21" fmla="*/ 34 h 335"/>
                <a:gd name="T22" fmla="*/ 45 w 412"/>
                <a:gd name="T23" fmla="*/ 149 h 335"/>
                <a:gd name="T24" fmla="*/ 115 w 412"/>
                <a:gd name="T25" fmla="*/ 174 h 335"/>
                <a:gd name="T26" fmla="*/ 128 w 412"/>
                <a:gd name="T27" fmla="*/ 174 h 335"/>
                <a:gd name="T28" fmla="*/ 182 w 412"/>
                <a:gd name="T29" fmla="*/ 218 h 335"/>
                <a:gd name="T30" fmla="*/ 182 w 412"/>
                <a:gd name="T31" fmla="*/ 277 h 335"/>
                <a:gd name="T32" fmla="*/ 122 w 412"/>
                <a:gd name="T33" fmla="*/ 277 h 335"/>
                <a:gd name="T34" fmla="*/ 122 w 412"/>
                <a:gd name="T35" fmla="*/ 314 h 335"/>
                <a:gd name="T36" fmla="*/ 102 w 412"/>
                <a:gd name="T37" fmla="*/ 314 h 335"/>
                <a:gd name="T38" fmla="*/ 102 w 412"/>
                <a:gd name="T39" fmla="*/ 335 h 335"/>
                <a:gd name="T40" fmla="*/ 206 w 412"/>
                <a:gd name="T41" fmla="*/ 335 h 335"/>
                <a:gd name="T42" fmla="*/ 207 w 412"/>
                <a:gd name="T43" fmla="*/ 335 h 335"/>
                <a:gd name="T44" fmla="*/ 310 w 412"/>
                <a:gd name="T45" fmla="*/ 335 h 335"/>
                <a:gd name="T46" fmla="*/ 310 w 412"/>
                <a:gd name="T47" fmla="*/ 314 h 335"/>
                <a:gd name="T48" fmla="*/ 290 w 412"/>
                <a:gd name="T49" fmla="*/ 314 h 335"/>
                <a:gd name="T50" fmla="*/ 290 w 412"/>
                <a:gd name="T51" fmla="*/ 277 h 335"/>
                <a:gd name="T52" fmla="*/ 231 w 412"/>
                <a:gd name="T53" fmla="*/ 277 h 335"/>
                <a:gd name="T54" fmla="*/ 231 w 412"/>
                <a:gd name="T55" fmla="*/ 218 h 335"/>
                <a:gd name="T56" fmla="*/ 285 w 412"/>
                <a:gd name="T57" fmla="*/ 174 h 335"/>
                <a:gd name="T58" fmla="*/ 297 w 412"/>
                <a:gd name="T59" fmla="*/ 174 h 335"/>
                <a:gd name="T60" fmla="*/ 367 w 412"/>
                <a:gd name="T61" fmla="*/ 149 h 335"/>
                <a:gd name="T62" fmla="*/ 412 w 412"/>
                <a:gd name="T63" fmla="*/ 34 h 335"/>
                <a:gd name="T64" fmla="*/ 412 w 412"/>
                <a:gd name="T65" fmla="*/ 20 h 335"/>
                <a:gd name="T66" fmla="*/ 331 w 412"/>
                <a:gd name="T67" fmla="*/ 20 h 335"/>
                <a:gd name="T68" fmla="*/ 63 w 412"/>
                <a:gd name="T69" fmla="*/ 129 h 335"/>
                <a:gd name="T70" fmla="*/ 28 w 412"/>
                <a:gd name="T71" fmla="*/ 47 h 335"/>
                <a:gd name="T72" fmla="*/ 83 w 412"/>
                <a:gd name="T73" fmla="*/ 47 h 335"/>
                <a:gd name="T74" fmla="*/ 104 w 412"/>
                <a:gd name="T75" fmla="*/ 132 h 335"/>
                <a:gd name="T76" fmla="*/ 111 w 412"/>
                <a:gd name="T77" fmla="*/ 147 h 335"/>
                <a:gd name="T78" fmla="*/ 63 w 412"/>
                <a:gd name="T79" fmla="*/ 129 h 335"/>
                <a:gd name="T80" fmla="*/ 349 w 412"/>
                <a:gd name="T81" fmla="*/ 129 h 335"/>
                <a:gd name="T82" fmla="*/ 301 w 412"/>
                <a:gd name="T83" fmla="*/ 147 h 335"/>
                <a:gd name="T84" fmla="*/ 308 w 412"/>
                <a:gd name="T85" fmla="*/ 132 h 335"/>
                <a:gd name="T86" fmla="*/ 329 w 412"/>
                <a:gd name="T87" fmla="*/ 47 h 335"/>
                <a:gd name="T88" fmla="*/ 384 w 412"/>
                <a:gd name="T89" fmla="*/ 47 h 335"/>
                <a:gd name="T90" fmla="*/ 349 w 412"/>
                <a:gd name="T91" fmla="*/ 12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2" h="335">
                  <a:moveTo>
                    <a:pt x="331" y="20"/>
                  </a:moveTo>
                  <a:cubicBezTo>
                    <a:pt x="331" y="8"/>
                    <a:pt x="330" y="0"/>
                    <a:pt x="330" y="0"/>
                  </a:cubicBezTo>
                  <a:lnTo>
                    <a:pt x="207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82" y="0"/>
                  </a:lnTo>
                  <a:cubicBezTo>
                    <a:pt x="82" y="0"/>
                    <a:pt x="82" y="8"/>
                    <a:pt x="82" y="20"/>
                  </a:cubicBezTo>
                  <a:lnTo>
                    <a:pt x="0" y="20"/>
                  </a:lnTo>
                  <a:lnTo>
                    <a:pt x="0" y="34"/>
                  </a:lnTo>
                  <a:cubicBezTo>
                    <a:pt x="0" y="37"/>
                    <a:pt x="1" y="110"/>
                    <a:pt x="45" y="149"/>
                  </a:cubicBezTo>
                  <a:cubicBezTo>
                    <a:pt x="64" y="166"/>
                    <a:pt x="87" y="174"/>
                    <a:pt x="115" y="174"/>
                  </a:cubicBezTo>
                  <a:cubicBezTo>
                    <a:pt x="119" y="174"/>
                    <a:pt x="123" y="174"/>
                    <a:pt x="128" y="174"/>
                  </a:cubicBezTo>
                  <a:cubicBezTo>
                    <a:pt x="143" y="195"/>
                    <a:pt x="161" y="210"/>
                    <a:pt x="182" y="218"/>
                  </a:cubicBezTo>
                  <a:lnTo>
                    <a:pt x="182" y="277"/>
                  </a:lnTo>
                  <a:lnTo>
                    <a:pt x="122" y="277"/>
                  </a:lnTo>
                  <a:lnTo>
                    <a:pt x="122" y="314"/>
                  </a:lnTo>
                  <a:lnTo>
                    <a:pt x="102" y="314"/>
                  </a:lnTo>
                  <a:lnTo>
                    <a:pt x="102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310" y="335"/>
                  </a:lnTo>
                  <a:lnTo>
                    <a:pt x="310" y="314"/>
                  </a:lnTo>
                  <a:lnTo>
                    <a:pt x="290" y="314"/>
                  </a:lnTo>
                  <a:lnTo>
                    <a:pt x="290" y="277"/>
                  </a:lnTo>
                  <a:lnTo>
                    <a:pt x="231" y="277"/>
                  </a:lnTo>
                  <a:lnTo>
                    <a:pt x="231" y="218"/>
                  </a:lnTo>
                  <a:cubicBezTo>
                    <a:pt x="251" y="210"/>
                    <a:pt x="269" y="195"/>
                    <a:pt x="285" y="174"/>
                  </a:cubicBezTo>
                  <a:cubicBezTo>
                    <a:pt x="289" y="174"/>
                    <a:pt x="293" y="174"/>
                    <a:pt x="297" y="174"/>
                  </a:cubicBezTo>
                  <a:cubicBezTo>
                    <a:pt x="325" y="174"/>
                    <a:pt x="348" y="166"/>
                    <a:pt x="367" y="149"/>
                  </a:cubicBezTo>
                  <a:cubicBezTo>
                    <a:pt x="412" y="110"/>
                    <a:pt x="412" y="37"/>
                    <a:pt x="412" y="34"/>
                  </a:cubicBezTo>
                  <a:lnTo>
                    <a:pt x="412" y="20"/>
                  </a:lnTo>
                  <a:lnTo>
                    <a:pt x="331" y="20"/>
                  </a:lnTo>
                  <a:close/>
                  <a:moveTo>
                    <a:pt x="63" y="129"/>
                  </a:moveTo>
                  <a:cubicBezTo>
                    <a:pt x="38" y="107"/>
                    <a:pt x="30" y="68"/>
                    <a:pt x="28" y="47"/>
                  </a:cubicBezTo>
                  <a:lnTo>
                    <a:pt x="83" y="47"/>
                  </a:lnTo>
                  <a:cubicBezTo>
                    <a:pt x="86" y="73"/>
                    <a:pt x="91" y="105"/>
                    <a:pt x="104" y="132"/>
                  </a:cubicBezTo>
                  <a:cubicBezTo>
                    <a:pt x="106" y="138"/>
                    <a:pt x="109" y="142"/>
                    <a:pt x="111" y="147"/>
                  </a:cubicBezTo>
                  <a:cubicBezTo>
                    <a:pt x="92" y="146"/>
                    <a:pt x="76" y="140"/>
                    <a:pt x="63" y="129"/>
                  </a:cubicBezTo>
                  <a:close/>
                  <a:moveTo>
                    <a:pt x="349" y="129"/>
                  </a:moveTo>
                  <a:cubicBezTo>
                    <a:pt x="336" y="141"/>
                    <a:pt x="320" y="146"/>
                    <a:pt x="301" y="147"/>
                  </a:cubicBezTo>
                  <a:cubicBezTo>
                    <a:pt x="304" y="142"/>
                    <a:pt x="306" y="138"/>
                    <a:pt x="308" y="132"/>
                  </a:cubicBezTo>
                  <a:cubicBezTo>
                    <a:pt x="321" y="105"/>
                    <a:pt x="327" y="73"/>
                    <a:pt x="329" y="47"/>
                  </a:cubicBezTo>
                  <a:lnTo>
                    <a:pt x="384" y="47"/>
                  </a:lnTo>
                  <a:cubicBezTo>
                    <a:pt x="382" y="68"/>
                    <a:pt x="375" y="107"/>
                    <a:pt x="349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915505" y="1995382"/>
              <a:ext cx="471648" cy="472390"/>
              <a:chOff x="8205668" y="1293666"/>
              <a:chExt cx="471648" cy="472390"/>
            </a:xfrm>
          </p:grpSpPr>
          <p:sp>
            <p:nvSpPr>
              <p:cNvPr id="35" name="iṧľîďé"/>
              <p:cNvSpPr/>
              <p:nvPr/>
            </p:nvSpPr>
            <p:spPr bwMode="auto">
              <a:xfrm>
                <a:off x="8205668" y="1293666"/>
                <a:ext cx="471648" cy="4723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3381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6" name="iśḷíḍé"/>
              <p:cNvSpPr/>
              <p:nvPr/>
            </p:nvSpPr>
            <p:spPr>
              <a:xfrm>
                <a:off x="8336241" y="1421862"/>
                <a:ext cx="210504" cy="21599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rgbClr val="D3381C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146557" y="4066929"/>
              <a:ext cx="471648" cy="472390"/>
              <a:chOff x="8205668" y="1293666"/>
              <a:chExt cx="471648" cy="472390"/>
            </a:xfrm>
          </p:grpSpPr>
          <p:sp>
            <p:nvSpPr>
              <p:cNvPr id="38" name="iṧľîďé"/>
              <p:cNvSpPr/>
              <p:nvPr/>
            </p:nvSpPr>
            <p:spPr bwMode="auto">
              <a:xfrm>
                <a:off x="8205668" y="1293666"/>
                <a:ext cx="471648" cy="4723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3381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9" name="iśḷíḍé"/>
              <p:cNvSpPr/>
              <p:nvPr/>
            </p:nvSpPr>
            <p:spPr>
              <a:xfrm>
                <a:off x="8336241" y="1421862"/>
                <a:ext cx="210504" cy="21599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rgbClr val="D3381C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1" name="Text Placeholder 2"/>
          <p:cNvSpPr txBox="1"/>
          <p:nvPr/>
        </p:nvSpPr>
        <p:spPr>
          <a:xfrm>
            <a:off x="4360148" y="545620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36"/>
          <p:cNvSpPr txBox="1"/>
          <p:nvPr/>
        </p:nvSpPr>
        <p:spPr>
          <a:xfrm>
            <a:off x="4247750" y="5079664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7750806" y="186275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文本框 36"/>
          <p:cNvSpPr txBox="1"/>
          <p:nvPr/>
        </p:nvSpPr>
        <p:spPr>
          <a:xfrm>
            <a:off x="7638408" y="1486206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4321014" y="124816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文本框 36"/>
          <p:cNvSpPr txBox="1"/>
          <p:nvPr/>
        </p:nvSpPr>
        <p:spPr>
          <a:xfrm>
            <a:off x="4208616" y="871624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205294" y="3673878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文本框 36"/>
          <p:cNvSpPr txBox="1"/>
          <p:nvPr/>
        </p:nvSpPr>
        <p:spPr>
          <a:xfrm>
            <a:off x="8092896" y="3297333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579261" y="3715720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文本框 36"/>
          <p:cNvSpPr txBox="1"/>
          <p:nvPr/>
        </p:nvSpPr>
        <p:spPr>
          <a:xfrm>
            <a:off x="466863" y="3339175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ṥḷíḋe"/>
          <p:cNvSpPr txBox="1"/>
          <p:nvPr/>
        </p:nvSpPr>
        <p:spPr>
          <a:xfrm>
            <a:off x="536913" y="3270679"/>
            <a:ext cx="10845800" cy="455557"/>
          </a:xfrm>
          <a:prstGeom prst="roundRect">
            <a:avLst>
              <a:gd name="adj" fmla="val 50000"/>
            </a:avLst>
          </a:prstGeom>
          <a:solidFill>
            <a:srgbClr val="D3381C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</a:pPr>
            <a:endParaRPr lang="de-DE" sz="1600" b="1" dirty="0">
              <a:solidFill>
                <a:schemeClr val="bg1"/>
              </a:solidFill>
            </a:endParaRPr>
          </a:p>
        </p:txBody>
      </p:sp>
      <p:grpSp>
        <p:nvGrpSpPr>
          <p:cNvPr id="4" name="îśḷiḍè"/>
          <p:cNvGrpSpPr/>
          <p:nvPr/>
        </p:nvGrpSpPr>
        <p:grpSpPr>
          <a:xfrm>
            <a:off x="1223763" y="2993096"/>
            <a:ext cx="1010722" cy="1010722"/>
            <a:chOff x="1359950" y="2938419"/>
            <a:chExt cx="1010722" cy="1010722"/>
          </a:xfrm>
        </p:grpSpPr>
        <p:sp>
          <p:nvSpPr>
            <p:cNvPr id="28" name="iṧļïḍè"/>
            <p:cNvSpPr/>
            <p:nvPr/>
          </p:nvSpPr>
          <p:spPr>
            <a:xfrm>
              <a:off x="1359950" y="2938419"/>
              <a:ext cx="1010722" cy="1010722"/>
            </a:xfrm>
            <a:prstGeom prst="ellipse">
              <a:avLst/>
            </a:prstGeom>
            <a:solidFill>
              <a:srgbClr val="D3381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íṣlîḍè"/>
            <p:cNvSpPr/>
            <p:nvPr/>
          </p:nvSpPr>
          <p:spPr bwMode="auto">
            <a:xfrm>
              <a:off x="1611577" y="3199760"/>
              <a:ext cx="507467" cy="488041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" name="íṧľiďe"/>
          <p:cNvSpPr/>
          <p:nvPr/>
        </p:nvSpPr>
        <p:spPr>
          <a:xfrm>
            <a:off x="4044222" y="2993096"/>
            <a:ext cx="1010722" cy="1010722"/>
          </a:xfrm>
          <a:prstGeom prst="ellipse">
            <a:avLst/>
          </a:prstGeom>
          <a:solidFill>
            <a:srgbClr val="D3381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iSļîḍe"/>
          <p:cNvSpPr/>
          <p:nvPr/>
        </p:nvSpPr>
        <p:spPr bwMode="auto">
          <a:xfrm>
            <a:off x="4295849" y="3269652"/>
            <a:ext cx="507467" cy="457614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" name="ïşľiḑe"/>
          <p:cNvSpPr/>
          <p:nvPr/>
        </p:nvSpPr>
        <p:spPr>
          <a:xfrm>
            <a:off x="6864681" y="2993096"/>
            <a:ext cx="1010722" cy="1010722"/>
          </a:xfrm>
          <a:prstGeom prst="ellipse">
            <a:avLst/>
          </a:prstGeom>
          <a:solidFill>
            <a:srgbClr val="D3381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ïsḷîḍê"/>
          <p:cNvSpPr/>
          <p:nvPr/>
        </p:nvSpPr>
        <p:spPr bwMode="auto">
          <a:xfrm>
            <a:off x="7116308" y="3254437"/>
            <a:ext cx="507467" cy="488041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" name="îsḻíḓè"/>
          <p:cNvSpPr/>
          <p:nvPr/>
        </p:nvSpPr>
        <p:spPr>
          <a:xfrm>
            <a:off x="9685139" y="2993096"/>
            <a:ext cx="1010722" cy="1010722"/>
          </a:xfrm>
          <a:prstGeom prst="ellipse">
            <a:avLst/>
          </a:prstGeom>
          <a:solidFill>
            <a:srgbClr val="D3381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îṣliḋè"/>
          <p:cNvSpPr/>
          <p:nvPr/>
        </p:nvSpPr>
        <p:spPr bwMode="auto">
          <a:xfrm>
            <a:off x="9936766" y="3269272"/>
            <a:ext cx="507467" cy="458372"/>
          </a:xfrm>
          <a:custGeom>
            <a:avLst/>
            <a:gdLst>
              <a:gd name="connsiteX0" fmla="*/ 0 w 609050"/>
              <a:gd name="connsiteY0" fmla="*/ 411255 h 550128"/>
              <a:gd name="connsiteX1" fmla="*/ 25953 w 609050"/>
              <a:gd name="connsiteY1" fmla="*/ 426310 h 550128"/>
              <a:gd name="connsiteX2" fmla="*/ 202989 w 609050"/>
              <a:gd name="connsiteY2" fmla="*/ 463367 h 550128"/>
              <a:gd name="connsiteX3" fmla="*/ 219808 w 609050"/>
              <a:gd name="connsiteY3" fmla="*/ 462933 h 550128"/>
              <a:gd name="connsiteX4" fmla="*/ 251707 w 609050"/>
              <a:gd name="connsiteY4" fmla="*/ 518375 h 550128"/>
              <a:gd name="connsiteX5" fmla="*/ 202989 w 609050"/>
              <a:gd name="connsiteY5" fmla="*/ 521125 h 550128"/>
              <a:gd name="connsiteX6" fmla="*/ 0 w 609050"/>
              <a:gd name="connsiteY6" fmla="*/ 434416 h 550128"/>
              <a:gd name="connsiteX7" fmla="*/ 0 w 609050"/>
              <a:gd name="connsiteY7" fmla="*/ 295387 h 550128"/>
              <a:gd name="connsiteX8" fmla="*/ 25960 w 609050"/>
              <a:gd name="connsiteY8" fmla="*/ 310451 h 550128"/>
              <a:gd name="connsiteX9" fmla="*/ 203040 w 609050"/>
              <a:gd name="connsiteY9" fmla="*/ 347531 h 550128"/>
              <a:gd name="connsiteX10" fmla="*/ 204781 w 609050"/>
              <a:gd name="connsiteY10" fmla="*/ 347531 h 550128"/>
              <a:gd name="connsiteX11" fmla="*/ 203040 w 609050"/>
              <a:gd name="connsiteY11" fmla="*/ 376355 h 550128"/>
              <a:gd name="connsiteX12" fmla="*/ 204781 w 609050"/>
              <a:gd name="connsiteY12" fmla="*/ 405469 h 550128"/>
              <a:gd name="connsiteX13" fmla="*/ 203040 w 609050"/>
              <a:gd name="connsiteY13" fmla="*/ 405469 h 550128"/>
              <a:gd name="connsiteX14" fmla="*/ 0 w 609050"/>
              <a:gd name="connsiteY14" fmla="*/ 318562 h 550128"/>
              <a:gd name="connsiteX15" fmla="*/ 435036 w 609050"/>
              <a:gd name="connsiteY15" fmla="*/ 202593 h 550128"/>
              <a:gd name="connsiteX16" fmla="*/ 609050 w 609050"/>
              <a:gd name="connsiteY16" fmla="*/ 376361 h 550128"/>
              <a:gd name="connsiteX17" fmla="*/ 435036 w 609050"/>
              <a:gd name="connsiteY17" fmla="*/ 550128 h 550128"/>
              <a:gd name="connsiteX18" fmla="*/ 317721 w 609050"/>
              <a:gd name="connsiteY18" fmla="*/ 504659 h 550128"/>
              <a:gd name="connsiteX19" fmla="*/ 280888 w 609050"/>
              <a:gd name="connsiteY19" fmla="*/ 457018 h 550128"/>
              <a:gd name="connsiteX20" fmla="*/ 262761 w 609050"/>
              <a:gd name="connsiteY20" fmla="*/ 401267 h 550128"/>
              <a:gd name="connsiteX21" fmla="*/ 261021 w 609050"/>
              <a:gd name="connsiteY21" fmla="*/ 376361 h 550128"/>
              <a:gd name="connsiteX22" fmla="*/ 264067 w 609050"/>
              <a:gd name="connsiteY22" fmla="*/ 343634 h 550128"/>
              <a:gd name="connsiteX23" fmla="*/ 290024 w 609050"/>
              <a:gd name="connsiteY23" fmla="*/ 280499 h 550128"/>
              <a:gd name="connsiteX24" fmla="*/ 405888 w 609050"/>
              <a:gd name="connsiteY24" fmla="*/ 205055 h 550128"/>
              <a:gd name="connsiteX25" fmla="*/ 435036 w 609050"/>
              <a:gd name="connsiteY25" fmla="*/ 202593 h 550128"/>
              <a:gd name="connsiteX26" fmla="*/ 0 w 609050"/>
              <a:gd name="connsiteY26" fmla="*/ 179589 h 550128"/>
              <a:gd name="connsiteX27" fmla="*/ 25955 w 609050"/>
              <a:gd name="connsiteY27" fmla="*/ 194643 h 550128"/>
              <a:gd name="connsiteX28" fmla="*/ 203003 w 609050"/>
              <a:gd name="connsiteY28" fmla="*/ 231699 h 550128"/>
              <a:gd name="connsiteX29" fmla="*/ 256364 w 609050"/>
              <a:gd name="connsiteY29" fmla="*/ 228804 h 550128"/>
              <a:gd name="connsiteX30" fmla="*/ 219968 w 609050"/>
              <a:gd name="connsiteY30" fmla="*/ 289166 h 550128"/>
              <a:gd name="connsiteX31" fmla="*/ 203003 w 609050"/>
              <a:gd name="connsiteY31" fmla="*/ 289600 h 550128"/>
              <a:gd name="connsiteX32" fmla="*/ 0 w 609050"/>
              <a:gd name="connsiteY32" fmla="*/ 202749 h 550128"/>
              <a:gd name="connsiteX33" fmla="*/ 203017 w 609050"/>
              <a:gd name="connsiteY33" fmla="*/ 0 h 550128"/>
              <a:gd name="connsiteX34" fmla="*/ 406034 w 609050"/>
              <a:gd name="connsiteY34" fmla="*/ 86902 h 550128"/>
              <a:gd name="connsiteX35" fmla="*/ 203017 w 609050"/>
              <a:gd name="connsiteY35" fmla="*/ 173804 h 550128"/>
              <a:gd name="connsiteX36" fmla="*/ 0 w 609050"/>
              <a:gd name="connsiteY36" fmla="*/ 86902 h 550128"/>
              <a:gd name="connsiteX37" fmla="*/ 203017 w 609050"/>
              <a:gd name="connsiteY37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4" y="416611"/>
                  <a:pt x="16529" y="421677"/>
                  <a:pt x="25953" y="426310"/>
                </a:cubicBezTo>
                <a:cubicBezTo>
                  <a:pt x="73656" y="450194"/>
                  <a:pt x="136583" y="463367"/>
                  <a:pt x="202989" y="463367"/>
                </a:cubicBezTo>
                <a:cubicBezTo>
                  <a:pt x="208644" y="463367"/>
                  <a:pt x="214154" y="463222"/>
                  <a:pt x="219808" y="462933"/>
                </a:cubicBezTo>
                <a:cubicBezTo>
                  <a:pt x="227783" y="483054"/>
                  <a:pt x="238657" y="501583"/>
                  <a:pt x="251707" y="518375"/>
                </a:cubicBezTo>
                <a:cubicBezTo>
                  <a:pt x="236193" y="520256"/>
                  <a:pt x="219953" y="521125"/>
                  <a:pt x="202989" y="521125"/>
                </a:cubicBezTo>
                <a:cubicBezTo>
                  <a:pt x="86850" y="521125"/>
                  <a:pt x="0" y="475382"/>
                  <a:pt x="0" y="434416"/>
                </a:cubicBezTo>
                <a:close/>
                <a:moveTo>
                  <a:pt x="0" y="295387"/>
                </a:moveTo>
                <a:cubicBezTo>
                  <a:pt x="7976" y="300746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0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0" y="366651"/>
                  <a:pt x="203040" y="376355"/>
                </a:cubicBezTo>
                <a:cubicBezTo>
                  <a:pt x="203040" y="386205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0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35036" y="202593"/>
                </a:moveTo>
                <a:cubicBezTo>
                  <a:pt x="530889" y="202593"/>
                  <a:pt x="609050" y="280644"/>
                  <a:pt x="609050" y="376361"/>
                </a:cubicBezTo>
                <a:cubicBezTo>
                  <a:pt x="609050" y="472222"/>
                  <a:pt x="530889" y="550128"/>
                  <a:pt x="435036" y="550128"/>
                </a:cubicBezTo>
                <a:cubicBezTo>
                  <a:pt x="389792" y="550128"/>
                  <a:pt x="348754" y="532896"/>
                  <a:pt x="317721" y="504659"/>
                </a:cubicBezTo>
                <a:cubicBezTo>
                  <a:pt x="302785" y="491192"/>
                  <a:pt x="290314" y="474974"/>
                  <a:pt x="280888" y="457018"/>
                </a:cubicBezTo>
                <a:cubicBezTo>
                  <a:pt x="271897" y="439930"/>
                  <a:pt x="265517" y="421106"/>
                  <a:pt x="262761" y="401267"/>
                </a:cubicBezTo>
                <a:cubicBezTo>
                  <a:pt x="261601" y="393158"/>
                  <a:pt x="261021" y="384904"/>
                  <a:pt x="261021" y="376361"/>
                </a:cubicBezTo>
                <a:cubicBezTo>
                  <a:pt x="261021" y="365210"/>
                  <a:pt x="262036" y="354350"/>
                  <a:pt x="264067" y="343634"/>
                </a:cubicBezTo>
                <a:cubicBezTo>
                  <a:pt x="268417" y="320755"/>
                  <a:pt x="277408" y="299324"/>
                  <a:pt x="290024" y="280499"/>
                </a:cubicBezTo>
                <a:cubicBezTo>
                  <a:pt x="316126" y="241256"/>
                  <a:pt x="357599" y="213309"/>
                  <a:pt x="405888" y="205055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699"/>
                  <a:pt x="203003" y="231699"/>
                </a:cubicBezTo>
                <a:cubicBezTo>
                  <a:pt x="221128" y="231699"/>
                  <a:pt x="238963" y="230686"/>
                  <a:pt x="256364" y="228804"/>
                </a:cubicBezTo>
                <a:cubicBezTo>
                  <a:pt x="241284" y="246754"/>
                  <a:pt x="228958" y="267164"/>
                  <a:pt x="219968" y="289166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0" name="Text Placeholder 2"/>
          <p:cNvSpPr txBox="1"/>
          <p:nvPr/>
        </p:nvSpPr>
        <p:spPr>
          <a:xfrm>
            <a:off x="998302" y="469745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885904" y="4320906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6737621" y="469745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6625223" y="4320906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2904923" y="1749537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2792525" y="1372992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8644242" y="1749537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31844" y="1372992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Sḷïḑé"/>
          <p:cNvSpPr/>
          <p:nvPr/>
        </p:nvSpPr>
        <p:spPr>
          <a:xfrm>
            <a:off x="6060959" y="1402964"/>
            <a:ext cx="5444836" cy="2210079"/>
          </a:xfrm>
          <a:prstGeom prst="bentArrow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ïṧľïḓé"/>
          <p:cNvSpPr/>
          <p:nvPr/>
        </p:nvSpPr>
        <p:spPr>
          <a:xfrm flipH="1">
            <a:off x="647295" y="1402964"/>
            <a:ext cx="5444836" cy="2210079"/>
          </a:xfrm>
          <a:prstGeom prst="bentArrow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en-US" altLang="zh-CN" b="1" dirty="0"/>
          </a:p>
        </p:txBody>
      </p:sp>
      <p:grpSp>
        <p:nvGrpSpPr>
          <p:cNvPr id="5" name="ïSliḑe"/>
          <p:cNvGrpSpPr/>
          <p:nvPr/>
        </p:nvGrpSpPr>
        <p:grpSpPr>
          <a:xfrm>
            <a:off x="5505141" y="3201823"/>
            <a:ext cx="1142812" cy="1142811"/>
            <a:chOff x="8261919" y="5145811"/>
            <a:chExt cx="988290" cy="988291"/>
          </a:xfrm>
        </p:grpSpPr>
        <p:sp>
          <p:nvSpPr>
            <p:cNvPr id="15" name="ïṩľíďé"/>
            <p:cNvSpPr/>
            <p:nvPr/>
          </p:nvSpPr>
          <p:spPr>
            <a:xfrm>
              <a:off x="8261919" y="5145811"/>
              <a:ext cx="988290" cy="988291"/>
            </a:xfrm>
            <a:prstGeom prst="ellipse">
              <a:avLst/>
            </a:prstGeom>
            <a:solidFill>
              <a:srgbClr val="D3381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îṥlîḑe"/>
            <p:cNvSpPr/>
            <p:nvPr/>
          </p:nvSpPr>
          <p:spPr bwMode="auto">
            <a:xfrm>
              <a:off x="8521342" y="5405581"/>
              <a:ext cx="469458" cy="468746"/>
            </a:xfrm>
            <a:custGeom>
              <a:avLst/>
              <a:gdLst>
                <a:gd name="connsiteX0" fmla="*/ 377627 w 607991"/>
                <a:gd name="connsiteY0" fmla="*/ 294539 h 607074"/>
                <a:gd name="connsiteX1" fmla="*/ 294976 w 607991"/>
                <a:gd name="connsiteY1" fmla="*/ 377063 h 607074"/>
                <a:gd name="connsiteX2" fmla="*/ 377627 w 607991"/>
                <a:gd name="connsiteY2" fmla="*/ 459588 h 607074"/>
                <a:gd name="connsiteX3" fmla="*/ 460355 w 607991"/>
                <a:gd name="connsiteY3" fmla="*/ 377063 h 607074"/>
                <a:gd name="connsiteX4" fmla="*/ 377627 w 607991"/>
                <a:gd name="connsiteY4" fmla="*/ 294539 h 607074"/>
                <a:gd name="connsiteX5" fmla="*/ 359653 w 607991"/>
                <a:gd name="connsiteY5" fmla="*/ 147129 h 607074"/>
                <a:gd name="connsiteX6" fmla="*/ 395678 w 607991"/>
                <a:gd name="connsiteY6" fmla="*/ 147129 h 607074"/>
                <a:gd name="connsiteX7" fmla="*/ 423869 w 607991"/>
                <a:gd name="connsiteY7" fmla="*/ 175277 h 607074"/>
                <a:gd name="connsiteX8" fmla="*/ 423869 w 607991"/>
                <a:gd name="connsiteY8" fmla="*/ 197288 h 607074"/>
                <a:gd name="connsiteX9" fmla="*/ 435698 w 607991"/>
                <a:gd name="connsiteY9" fmla="*/ 212474 h 607074"/>
                <a:gd name="connsiteX10" fmla="*/ 453212 w 607991"/>
                <a:gd name="connsiteY10" fmla="*/ 219760 h 607074"/>
                <a:gd name="connsiteX11" fmla="*/ 460970 w 607991"/>
                <a:gd name="connsiteY11" fmla="*/ 221447 h 607074"/>
                <a:gd name="connsiteX12" fmla="*/ 472185 w 607991"/>
                <a:gd name="connsiteY12" fmla="*/ 217459 h 607074"/>
                <a:gd name="connsiteX13" fmla="*/ 487931 w 607991"/>
                <a:gd name="connsiteY13" fmla="*/ 201737 h 607074"/>
                <a:gd name="connsiteX14" fmla="*/ 507826 w 607991"/>
                <a:gd name="connsiteY14" fmla="*/ 193530 h 607074"/>
                <a:gd name="connsiteX15" fmla="*/ 527798 w 607991"/>
                <a:gd name="connsiteY15" fmla="*/ 201737 h 607074"/>
                <a:gd name="connsiteX16" fmla="*/ 553300 w 607991"/>
                <a:gd name="connsiteY16" fmla="*/ 227200 h 607074"/>
                <a:gd name="connsiteX17" fmla="*/ 553300 w 607991"/>
                <a:gd name="connsiteY17" fmla="*/ 267005 h 607074"/>
                <a:gd name="connsiteX18" fmla="*/ 537553 w 607991"/>
                <a:gd name="connsiteY18" fmla="*/ 282727 h 607074"/>
                <a:gd name="connsiteX19" fmla="*/ 535249 w 607991"/>
                <a:gd name="connsiteY19" fmla="*/ 301671 h 607074"/>
                <a:gd name="connsiteX20" fmla="*/ 542546 w 607991"/>
                <a:gd name="connsiteY20" fmla="*/ 319158 h 607074"/>
                <a:gd name="connsiteX21" fmla="*/ 557755 w 607991"/>
                <a:gd name="connsiteY21" fmla="*/ 330969 h 607074"/>
                <a:gd name="connsiteX22" fmla="*/ 579800 w 607991"/>
                <a:gd name="connsiteY22" fmla="*/ 330969 h 607074"/>
                <a:gd name="connsiteX23" fmla="*/ 607991 w 607991"/>
                <a:gd name="connsiteY23" fmla="*/ 359116 h 607074"/>
                <a:gd name="connsiteX24" fmla="*/ 607991 w 607991"/>
                <a:gd name="connsiteY24" fmla="*/ 395087 h 607074"/>
                <a:gd name="connsiteX25" fmla="*/ 579800 w 607991"/>
                <a:gd name="connsiteY25" fmla="*/ 423234 h 607074"/>
                <a:gd name="connsiteX26" fmla="*/ 557755 w 607991"/>
                <a:gd name="connsiteY26" fmla="*/ 423234 h 607074"/>
                <a:gd name="connsiteX27" fmla="*/ 542546 w 607991"/>
                <a:gd name="connsiteY27" fmla="*/ 435045 h 607074"/>
                <a:gd name="connsiteX28" fmla="*/ 535249 w 607991"/>
                <a:gd name="connsiteY28" fmla="*/ 452532 h 607074"/>
                <a:gd name="connsiteX29" fmla="*/ 537630 w 607991"/>
                <a:gd name="connsiteY29" fmla="*/ 471476 h 607074"/>
                <a:gd name="connsiteX30" fmla="*/ 553300 w 607991"/>
                <a:gd name="connsiteY30" fmla="*/ 487199 h 607074"/>
                <a:gd name="connsiteX31" fmla="*/ 553300 w 607991"/>
                <a:gd name="connsiteY31" fmla="*/ 527004 h 607074"/>
                <a:gd name="connsiteX32" fmla="*/ 527798 w 607991"/>
                <a:gd name="connsiteY32" fmla="*/ 552467 h 607074"/>
                <a:gd name="connsiteX33" fmla="*/ 507826 w 607991"/>
                <a:gd name="connsiteY33" fmla="*/ 560750 h 607074"/>
                <a:gd name="connsiteX34" fmla="*/ 487931 w 607991"/>
                <a:gd name="connsiteY34" fmla="*/ 552467 h 607074"/>
                <a:gd name="connsiteX35" fmla="*/ 472261 w 607991"/>
                <a:gd name="connsiteY35" fmla="*/ 536821 h 607074"/>
                <a:gd name="connsiteX36" fmla="*/ 460970 w 607991"/>
                <a:gd name="connsiteY36" fmla="*/ 532756 h 607074"/>
                <a:gd name="connsiteX37" fmla="*/ 453212 w 607991"/>
                <a:gd name="connsiteY37" fmla="*/ 534443 h 607074"/>
                <a:gd name="connsiteX38" fmla="*/ 435698 w 607991"/>
                <a:gd name="connsiteY38" fmla="*/ 541729 h 607074"/>
                <a:gd name="connsiteX39" fmla="*/ 423869 w 607991"/>
                <a:gd name="connsiteY39" fmla="*/ 556915 h 607074"/>
                <a:gd name="connsiteX40" fmla="*/ 423869 w 607991"/>
                <a:gd name="connsiteY40" fmla="*/ 578927 h 607074"/>
                <a:gd name="connsiteX41" fmla="*/ 395678 w 607991"/>
                <a:gd name="connsiteY41" fmla="*/ 607074 h 607074"/>
                <a:gd name="connsiteX42" fmla="*/ 359653 w 607991"/>
                <a:gd name="connsiteY42" fmla="*/ 607074 h 607074"/>
                <a:gd name="connsiteX43" fmla="*/ 331462 w 607991"/>
                <a:gd name="connsiteY43" fmla="*/ 578927 h 607074"/>
                <a:gd name="connsiteX44" fmla="*/ 331462 w 607991"/>
                <a:gd name="connsiteY44" fmla="*/ 556915 h 607074"/>
                <a:gd name="connsiteX45" fmla="*/ 319633 w 607991"/>
                <a:gd name="connsiteY45" fmla="*/ 541729 h 607074"/>
                <a:gd name="connsiteX46" fmla="*/ 302119 w 607991"/>
                <a:gd name="connsiteY46" fmla="*/ 534443 h 607074"/>
                <a:gd name="connsiteX47" fmla="*/ 294361 w 607991"/>
                <a:gd name="connsiteY47" fmla="*/ 532756 h 607074"/>
                <a:gd name="connsiteX48" fmla="*/ 283146 w 607991"/>
                <a:gd name="connsiteY48" fmla="*/ 536821 h 607074"/>
                <a:gd name="connsiteX49" fmla="*/ 267400 w 607991"/>
                <a:gd name="connsiteY49" fmla="*/ 552467 h 607074"/>
                <a:gd name="connsiteX50" fmla="*/ 247505 w 607991"/>
                <a:gd name="connsiteY50" fmla="*/ 560750 h 607074"/>
                <a:gd name="connsiteX51" fmla="*/ 227533 w 607991"/>
                <a:gd name="connsiteY51" fmla="*/ 552467 h 607074"/>
                <a:gd name="connsiteX52" fmla="*/ 202031 w 607991"/>
                <a:gd name="connsiteY52" fmla="*/ 527004 h 607074"/>
                <a:gd name="connsiteX53" fmla="*/ 202031 w 607991"/>
                <a:gd name="connsiteY53" fmla="*/ 487199 h 607074"/>
                <a:gd name="connsiteX54" fmla="*/ 217701 w 607991"/>
                <a:gd name="connsiteY54" fmla="*/ 471476 h 607074"/>
                <a:gd name="connsiteX55" fmla="*/ 220082 w 607991"/>
                <a:gd name="connsiteY55" fmla="*/ 452532 h 607074"/>
                <a:gd name="connsiteX56" fmla="*/ 212785 w 607991"/>
                <a:gd name="connsiteY56" fmla="*/ 435045 h 607074"/>
                <a:gd name="connsiteX57" fmla="*/ 197576 w 607991"/>
                <a:gd name="connsiteY57" fmla="*/ 423234 h 607074"/>
                <a:gd name="connsiteX58" fmla="*/ 175531 w 607991"/>
                <a:gd name="connsiteY58" fmla="*/ 423234 h 607074"/>
                <a:gd name="connsiteX59" fmla="*/ 147340 w 607991"/>
                <a:gd name="connsiteY59" fmla="*/ 395087 h 607074"/>
                <a:gd name="connsiteX60" fmla="*/ 147340 w 607991"/>
                <a:gd name="connsiteY60" fmla="*/ 359116 h 607074"/>
                <a:gd name="connsiteX61" fmla="*/ 175531 w 607991"/>
                <a:gd name="connsiteY61" fmla="*/ 330969 h 607074"/>
                <a:gd name="connsiteX62" fmla="*/ 197576 w 607991"/>
                <a:gd name="connsiteY62" fmla="*/ 330969 h 607074"/>
                <a:gd name="connsiteX63" fmla="*/ 212785 w 607991"/>
                <a:gd name="connsiteY63" fmla="*/ 319158 h 607074"/>
                <a:gd name="connsiteX64" fmla="*/ 220082 w 607991"/>
                <a:gd name="connsiteY64" fmla="*/ 301671 h 607074"/>
                <a:gd name="connsiteX65" fmla="*/ 217701 w 607991"/>
                <a:gd name="connsiteY65" fmla="*/ 282727 h 607074"/>
                <a:gd name="connsiteX66" fmla="*/ 202031 w 607991"/>
                <a:gd name="connsiteY66" fmla="*/ 267005 h 607074"/>
                <a:gd name="connsiteX67" fmla="*/ 193735 w 607991"/>
                <a:gd name="connsiteY67" fmla="*/ 247141 h 607074"/>
                <a:gd name="connsiteX68" fmla="*/ 202031 w 607991"/>
                <a:gd name="connsiteY68" fmla="*/ 227200 h 607074"/>
                <a:gd name="connsiteX69" fmla="*/ 227533 w 607991"/>
                <a:gd name="connsiteY69" fmla="*/ 201737 h 607074"/>
                <a:gd name="connsiteX70" fmla="*/ 247505 w 607991"/>
                <a:gd name="connsiteY70" fmla="*/ 193530 h 607074"/>
                <a:gd name="connsiteX71" fmla="*/ 267400 w 607991"/>
                <a:gd name="connsiteY71" fmla="*/ 201737 h 607074"/>
                <a:gd name="connsiteX72" fmla="*/ 283070 w 607991"/>
                <a:gd name="connsiteY72" fmla="*/ 217383 h 607074"/>
                <a:gd name="connsiteX73" fmla="*/ 294361 w 607991"/>
                <a:gd name="connsiteY73" fmla="*/ 221447 h 607074"/>
                <a:gd name="connsiteX74" fmla="*/ 302119 w 607991"/>
                <a:gd name="connsiteY74" fmla="*/ 219760 h 607074"/>
                <a:gd name="connsiteX75" fmla="*/ 319633 w 607991"/>
                <a:gd name="connsiteY75" fmla="*/ 212474 h 607074"/>
                <a:gd name="connsiteX76" fmla="*/ 331462 w 607991"/>
                <a:gd name="connsiteY76" fmla="*/ 197288 h 607074"/>
                <a:gd name="connsiteX77" fmla="*/ 331462 w 607991"/>
                <a:gd name="connsiteY77" fmla="*/ 175277 h 607074"/>
                <a:gd name="connsiteX78" fmla="*/ 359653 w 607991"/>
                <a:gd name="connsiteY78" fmla="*/ 147129 h 607074"/>
                <a:gd name="connsiteX79" fmla="*/ 119929 w 607991"/>
                <a:gd name="connsiteY79" fmla="*/ 83135 h 607074"/>
                <a:gd name="connsiteX80" fmla="*/ 83282 w 607991"/>
                <a:gd name="connsiteY80" fmla="*/ 119717 h 607074"/>
                <a:gd name="connsiteX81" fmla="*/ 119929 w 607991"/>
                <a:gd name="connsiteY81" fmla="*/ 156223 h 607074"/>
                <a:gd name="connsiteX82" fmla="*/ 156499 w 607991"/>
                <a:gd name="connsiteY82" fmla="*/ 119717 h 607074"/>
                <a:gd name="connsiteX83" fmla="*/ 119929 w 607991"/>
                <a:gd name="connsiteY83" fmla="*/ 83135 h 607074"/>
                <a:gd name="connsiteX84" fmla="*/ 110863 w 607991"/>
                <a:gd name="connsiteY84" fmla="*/ 0 h 607074"/>
                <a:gd name="connsiteX85" fmla="*/ 128918 w 607991"/>
                <a:gd name="connsiteY85" fmla="*/ 0 h 607074"/>
                <a:gd name="connsiteX86" fmla="*/ 147741 w 607991"/>
                <a:gd name="connsiteY86" fmla="*/ 18790 h 607074"/>
                <a:gd name="connsiteX87" fmla="*/ 147741 w 607991"/>
                <a:gd name="connsiteY87" fmla="*/ 29834 h 607074"/>
                <a:gd name="connsiteX88" fmla="*/ 150507 w 607991"/>
                <a:gd name="connsiteY88" fmla="*/ 32978 h 607074"/>
                <a:gd name="connsiteX89" fmla="*/ 159726 w 607991"/>
                <a:gd name="connsiteY89" fmla="*/ 36813 h 607074"/>
                <a:gd name="connsiteX90" fmla="*/ 161570 w 607991"/>
                <a:gd name="connsiteY90" fmla="*/ 37196 h 607074"/>
                <a:gd name="connsiteX91" fmla="*/ 163875 w 607991"/>
                <a:gd name="connsiteY91" fmla="*/ 36583 h 607074"/>
                <a:gd name="connsiteX92" fmla="*/ 171711 w 607991"/>
                <a:gd name="connsiteY92" fmla="*/ 28683 h 607074"/>
                <a:gd name="connsiteX93" fmla="*/ 185002 w 607991"/>
                <a:gd name="connsiteY93" fmla="*/ 23238 h 607074"/>
                <a:gd name="connsiteX94" fmla="*/ 198294 w 607991"/>
                <a:gd name="connsiteY94" fmla="*/ 28683 h 607074"/>
                <a:gd name="connsiteX95" fmla="*/ 211047 w 607991"/>
                <a:gd name="connsiteY95" fmla="*/ 41414 h 607074"/>
                <a:gd name="connsiteX96" fmla="*/ 211047 w 607991"/>
                <a:gd name="connsiteY96" fmla="*/ 67950 h 607074"/>
                <a:gd name="connsiteX97" fmla="*/ 203211 w 607991"/>
                <a:gd name="connsiteY97" fmla="*/ 75849 h 607074"/>
                <a:gd name="connsiteX98" fmla="*/ 202903 w 607991"/>
                <a:gd name="connsiteY98" fmla="*/ 79914 h 607074"/>
                <a:gd name="connsiteX99" fmla="*/ 206822 w 607991"/>
                <a:gd name="connsiteY99" fmla="*/ 89117 h 607074"/>
                <a:gd name="connsiteX100" fmla="*/ 209972 w 607991"/>
                <a:gd name="connsiteY100" fmla="*/ 91878 h 607074"/>
                <a:gd name="connsiteX101" fmla="*/ 220958 w 607991"/>
                <a:gd name="connsiteY101" fmla="*/ 91878 h 607074"/>
                <a:gd name="connsiteX102" fmla="*/ 239781 w 607991"/>
                <a:gd name="connsiteY102" fmla="*/ 110668 h 607074"/>
                <a:gd name="connsiteX103" fmla="*/ 239781 w 607991"/>
                <a:gd name="connsiteY103" fmla="*/ 128691 h 607074"/>
                <a:gd name="connsiteX104" fmla="*/ 220958 w 607991"/>
                <a:gd name="connsiteY104" fmla="*/ 147480 h 607074"/>
                <a:gd name="connsiteX105" fmla="*/ 209972 w 607991"/>
                <a:gd name="connsiteY105" fmla="*/ 147480 h 607074"/>
                <a:gd name="connsiteX106" fmla="*/ 206822 w 607991"/>
                <a:gd name="connsiteY106" fmla="*/ 150241 h 607074"/>
                <a:gd name="connsiteX107" fmla="*/ 202903 w 607991"/>
                <a:gd name="connsiteY107" fmla="*/ 159444 h 607074"/>
                <a:gd name="connsiteX108" fmla="*/ 203211 w 607991"/>
                <a:gd name="connsiteY108" fmla="*/ 163586 h 607074"/>
                <a:gd name="connsiteX109" fmla="*/ 211047 w 607991"/>
                <a:gd name="connsiteY109" fmla="*/ 171408 h 607074"/>
                <a:gd name="connsiteX110" fmla="*/ 211047 w 607991"/>
                <a:gd name="connsiteY110" fmla="*/ 197944 h 607074"/>
                <a:gd name="connsiteX111" fmla="*/ 198294 w 607991"/>
                <a:gd name="connsiteY111" fmla="*/ 210675 h 607074"/>
                <a:gd name="connsiteX112" fmla="*/ 185002 w 607991"/>
                <a:gd name="connsiteY112" fmla="*/ 216197 h 607074"/>
                <a:gd name="connsiteX113" fmla="*/ 171711 w 607991"/>
                <a:gd name="connsiteY113" fmla="*/ 210675 h 607074"/>
                <a:gd name="connsiteX114" fmla="*/ 163875 w 607991"/>
                <a:gd name="connsiteY114" fmla="*/ 202852 h 607074"/>
                <a:gd name="connsiteX115" fmla="*/ 161570 w 607991"/>
                <a:gd name="connsiteY115" fmla="*/ 202239 h 607074"/>
                <a:gd name="connsiteX116" fmla="*/ 159726 w 607991"/>
                <a:gd name="connsiteY116" fmla="*/ 202546 h 607074"/>
                <a:gd name="connsiteX117" fmla="*/ 150507 w 607991"/>
                <a:gd name="connsiteY117" fmla="*/ 206457 h 607074"/>
                <a:gd name="connsiteX118" fmla="*/ 147741 w 607991"/>
                <a:gd name="connsiteY118" fmla="*/ 209601 h 607074"/>
                <a:gd name="connsiteX119" fmla="*/ 147741 w 607991"/>
                <a:gd name="connsiteY119" fmla="*/ 220568 h 607074"/>
                <a:gd name="connsiteX120" fmla="*/ 128918 w 607991"/>
                <a:gd name="connsiteY120" fmla="*/ 239358 h 607074"/>
                <a:gd name="connsiteX121" fmla="*/ 110863 w 607991"/>
                <a:gd name="connsiteY121" fmla="*/ 239358 h 607074"/>
                <a:gd name="connsiteX122" fmla="*/ 92117 w 607991"/>
                <a:gd name="connsiteY122" fmla="*/ 220568 h 607074"/>
                <a:gd name="connsiteX123" fmla="*/ 92117 w 607991"/>
                <a:gd name="connsiteY123" fmla="*/ 209601 h 607074"/>
                <a:gd name="connsiteX124" fmla="*/ 89274 w 607991"/>
                <a:gd name="connsiteY124" fmla="*/ 206457 h 607074"/>
                <a:gd name="connsiteX125" fmla="*/ 80055 w 607991"/>
                <a:gd name="connsiteY125" fmla="*/ 202546 h 607074"/>
                <a:gd name="connsiteX126" fmla="*/ 78211 w 607991"/>
                <a:gd name="connsiteY126" fmla="*/ 202239 h 607074"/>
                <a:gd name="connsiteX127" fmla="*/ 75983 w 607991"/>
                <a:gd name="connsiteY127" fmla="*/ 202852 h 607074"/>
                <a:gd name="connsiteX128" fmla="*/ 68070 w 607991"/>
                <a:gd name="connsiteY128" fmla="*/ 210675 h 607074"/>
                <a:gd name="connsiteX129" fmla="*/ 54779 w 607991"/>
                <a:gd name="connsiteY129" fmla="*/ 216197 h 607074"/>
                <a:gd name="connsiteX130" fmla="*/ 41487 w 607991"/>
                <a:gd name="connsiteY130" fmla="*/ 210675 h 607074"/>
                <a:gd name="connsiteX131" fmla="*/ 28734 w 607991"/>
                <a:gd name="connsiteY131" fmla="*/ 197944 h 607074"/>
                <a:gd name="connsiteX132" fmla="*/ 23279 w 607991"/>
                <a:gd name="connsiteY132" fmla="*/ 184676 h 607074"/>
                <a:gd name="connsiteX133" fmla="*/ 28734 w 607991"/>
                <a:gd name="connsiteY133" fmla="*/ 171408 h 607074"/>
                <a:gd name="connsiteX134" fmla="*/ 36570 w 607991"/>
                <a:gd name="connsiteY134" fmla="*/ 163586 h 607074"/>
                <a:gd name="connsiteX135" fmla="*/ 36878 w 607991"/>
                <a:gd name="connsiteY135" fmla="*/ 159444 h 607074"/>
                <a:gd name="connsiteX136" fmla="*/ 33036 w 607991"/>
                <a:gd name="connsiteY136" fmla="*/ 150241 h 607074"/>
                <a:gd name="connsiteX137" fmla="*/ 29886 w 607991"/>
                <a:gd name="connsiteY137" fmla="*/ 147480 h 607074"/>
                <a:gd name="connsiteX138" fmla="*/ 18823 w 607991"/>
                <a:gd name="connsiteY138" fmla="*/ 147480 h 607074"/>
                <a:gd name="connsiteX139" fmla="*/ 0 w 607991"/>
                <a:gd name="connsiteY139" fmla="*/ 128691 h 607074"/>
                <a:gd name="connsiteX140" fmla="*/ 0 w 607991"/>
                <a:gd name="connsiteY140" fmla="*/ 110668 h 607074"/>
                <a:gd name="connsiteX141" fmla="*/ 18823 w 607991"/>
                <a:gd name="connsiteY141" fmla="*/ 91955 h 607074"/>
                <a:gd name="connsiteX142" fmla="*/ 29886 w 607991"/>
                <a:gd name="connsiteY142" fmla="*/ 91955 h 607074"/>
                <a:gd name="connsiteX143" fmla="*/ 33036 w 607991"/>
                <a:gd name="connsiteY143" fmla="*/ 89194 h 607074"/>
                <a:gd name="connsiteX144" fmla="*/ 36878 w 607991"/>
                <a:gd name="connsiteY144" fmla="*/ 79914 h 607074"/>
                <a:gd name="connsiteX145" fmla="*/ 36570 w 607991"/>
                <a:gd name="connsiteY145" fmla="*/ 75849 h 607074"/>
                <a:gd name="connsiteX146" fmla="*/ 28734 w 607991"/>
                <a:gd name="connsiteY146" fmla="*/ 67950 h 607074"/>
                <a:gd name="connsiteX147" fmla="*/ 28734 w 607991"/>
                <a:gd name="connsiteY147" fmla="*/ 41414 h 607074"/>
                <a:gd name="connsiteX148" fmla="*/ 41487 w 607991"/>
                <a:gd name="connsiteY148" fmla="*/ 28683 h 607074"/>
                <a:gd name="connsiteX149" fmla="*/ 54779 w 607991"/>
                <a:gd name="connsiteY149" fmla="*/ 23238 h 607074"/>
                <a:gd name="connsiteX150" fmla="*/ 68070 w 607991"/>
                <a:gd name="connsiteY150" fmla="*/ 28683 h 607074"/>
                <a:gd name="connsiteX151" fmla="*/ 75983 w 607991"/>
                <a:gd name="connsiteY151" fmla="*/ 36583 h 607074"/>
                <a:gd name="connsiteX152" fmla="*/ 78211 w 607991"/>
                <a:gd name="connsiteY152" fmla="*/ 37196 h 607074"/>
                <a:gd name="connsiteX153" fmla="*/ 80055 w 607991"/>
                <a:gd name="connsiteY153" fmla="*/ 36813 h 607074"/>
                <a:gd name="connsiteX154" fmla="*/ 89351 w 607991"/>
                <a:gd name="connsiteY154" fmla="*/ 32978 h 607074"/>
                <a:gd name="connsiteX155" fmla="*/ 92117 w 607991"/>
                <a:gd name="connsiteY155" fmla="*/ 29834 h 607074"/>
                <a:gd name="connsiteX156" fmla="*/ 92117 w 607991"/>
                <a:gd name="connsiteY156" fmla="*/ 18790 h 607074"/>
                <a:gd name="connsiteX157" fmla="*/ 110863 w 607991"/>
                <a:gd name="connsiteY157" fmla="*/ 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607991" h="607074">
                  <a:moveTo>
                    <a:pt x="377627" y="294539"/>
                  </a:moveTo>
                  <a:cubicBezTo>
                    <a:pt x="332077" y="294539"/>
                    <a:pt x="294976" y="331583"/>
                    <a:pt x="294976" y="377063"/>
                  </a:cubicBezTo>
                  <a:cubicBezTo>
                    <a:pt x="294976" y="422621"/>
                    <a:pt x="332077" y="459588"/>
                    <a:pt x="377627" y="459588"/>
                  </a:cubicBezTo>
                  <a:cubicBezTo>
                    <a:pt x="423254" y="459588"/>
                    <a:pt x="460355" y="422621"/>
                    <a:pt x="460355" y="377063"/>
                  </a:cubicBezTo>
                  <a:cubicBezTo>
                    <a:pt x="460355" y="331583"/>
                    <a:pt x="423254" y="294539"/>
                    <a:pt x="377627" y="294539"/>
                  </a:cubicBezTo>
                  <a:close/>
                  <a:moveTo>
                    <a:pt x="359653" y="147129"/>
                  </a:moveTo>
                  <a:lnTo>
                    <a:pt x="395678" y="147129"/>
                  </a:lnTo>
                  <a:cubicBezTo>
                    <a:pt x="411271" y="147129"/>
                    <a:pt x="423869" y="159707"/>
                    <a:pt x="423869" y="175277"/>
                  </a:cubicBezTo>
                  <a:lnTo>
                    <a:pt x="423869" y="197288"/>
                  </a:lnTo>
                  <a:cubicBezTo>
                    <a:pt x="423869" y="203270"/>
                    <a:pt x="429323" y="210173"/>
                    <a:pt x="435698" y="212474"/>
                  </a:cubicBezTo>
                  <a:cubicBezTo>
                    <a:pt x="441613" y="214545"/>
                    <a:pt x="447527" y="216999"/>
                    <a:pt x="453212" y="219760"/>
                  </a:cubicBezTo>
                  <a:cubicBezTo>
                    <a:pt x="455516" y="220834"/>
                    <a:pt x="458205" y="221447"/>
                    <a:pt x="460970" y="221447"/>
                  </a:cubicBezTo>
                  <a:cubicBezTo>
                    <a:pt x="465502" y="221447"/>
                    <a:pt x="469727" y="219913"/>
                    <a:pt x="472185" y="217459"/>
                  </a:cubicBezTo>
                  <a:lnTo>
                    <a:pt x="487931" y="201737"/>
                  </a:lnTo>
                  <a:cubicBezTo>
                    <a:pt x="493232" y="196445"/>
                    <a:pt x="500298" y="193530"/>
                    <a:pt x="507826" y="193530"/>
                  </a:cubicBezTo>
                  <a:cubicBezTo>
                    <a:pt x="515431" y="193530"/>
                    <a:pt x="522498" y="196445"/>
                    <a:pt x="527798" y="201737"/>
                  </a:cubicBezTo>
                  <a:lnTo>
                    <a:pt x="553300" y="227200"/>
                  </a:lnTo>
                  <a:cubicBezTo>
                    <a:pt x="564284" y="238167"/>
                    <a:pt x="564284" y="256037"/>
                    <a:pt x="553300" y="267005"/>
                  </a:cubicBezTo>
                  <a:lnTo>
                    <a:pt x="537553" y="282727"/>
                  </a:lnTo>
                  <a:cubicBezTo>
                    <a:pt x="533405" y="286946"/>
                    <a:pt x="532253" y="295612"/>
                    <a:pt x="535249" y="301671"/>
                  </a:cubicBezTo>
                  <a:cubicBezTo>
                    <a:pt x="538014" y="307347"/>
                    <a:pt x="540472" y="313252"/>
                    <a:pt x="542546" y="319158"/>
                  </a:cubicBezTo>
                  <a:cubicBezTo>
                    <a:pt x="544850" y="325524"/>
                    <a:pt x="551764" y="330969"/>
                    <a:pt x="557755" y="330969"/>
                  </a:cubicBezTo>
                  <a:lnTo>
                    <a:pt x="579800" y="330969"/>
                  </a:lnTo>
                  <a:cubicBezTo>
                    <a:pt x="595317" y="330969"/>
                    <a:pt x="607991" y="343547"/>
                    <a:pt x="607991" y="359116"/>
                  </a:cubicBezTo>
                  <a:lnTo>
                    <a:pt x="607991" y="395087"/>
                  </a:lnTo>
                  <a:cubicBezTo>
                    <a:pt x="607991" y="410656"/>
                    <a:pt x="595394" y="423234"/>
                    <a:pt x="579800" y="423234"/>
                  </a:cubicBezTo>
                  <a:lnTo>
                    <a:pt x="557755" y="423234"/>
                  </a:lnTo>
                  <a:cubicBezTo>
                    <a:pt x="551764" y="423234"/>
                    <a:pt x="544850" y="428680"/>
                    <a:pt x="542546" y="435045"/>
                  </a:cubicBezTo>
                  <a:cubicBezTo>
                    <a:pt x="540472" y="440951"/>
                    <a:pt x="538014" y="446857"/>
                    <a:pt x="535249" y="452532"/>
                  </a:cubicBezTo>
                  <a:cubicBezTo>
                    <a:pt x="532330" y="458591"/>
                    <a:pt x="533405" y="467258"/>
                    <a:pt x="537630" y="471476"/>
                  </a:cubicBezTo>
                  <a:lnTo>
                    <a:pt x="553300" y="487199"/>
                  </a:lnTo>
                  <a:cubicBezTo>
                    <a:pt x="564284" y="498166"/>
                    <a:pt x="564284" y="516036"/>
                    <a:pt x="553300" y="527004"/>
                  </a:cubicBezTo>
                  <a:lnTo>
                    <a:pt x="527798" y="552467"/>
                  </a:lnTo>
                  <a:cubicBezTo>
                    <a:pt x="522498" y="557759"/>
                    <a:pt x="515431" y="560750"/>
                    <a:pt x="507826" y="560750"/>
                  </a:cubicBezTo>
                  <a:cubicBezTo>
                    <a:pt x="500298" y="560750"/>
                    <a:pt x="493232" y="557759"/>
                    <a:pt x="487931" y="552467"/>
                  </a:cubicBezTo>
                  <a:lnTo>
                    <a:pt x="472261" y="536821"/>
                  </a:lnTo>
                  <a:cubicBezTo>
                    <a:pt x="469727" y="534290"/>
                    <a:pt x="465502" y="532756"/>
                    <a:pt x="460970" y="532756"/>
                  </a:cubicBezTo>
                  <a:cubicBezTo>
                    <a:pt x="458205" y="532756"/>
                    <a:pt x="455439" y="533369"/>
                    <a:pt x="453212" y="534443"/>
                  </a:cubicBezTo>
                  <a:cubicBezTo>
                    <a:pt x="447527" y="537204"/>
                    <a:pt x="441613" y="539658"/>
                    <a:pt x="435698" y="541729"/>
                  </a:cubicBezTo>
                  <a:cubicBezTo>
                    <a:pt x="429323" y="544030"/>
                    <a:pt x="423869" y="550933"/>
                    <a:pt x="423869" y="556915"/>
                  </a:cubicBezTo>
                  <a:lnTo>
                    <a:pt x="423869" y="578927"/>
                  </a:lnTo>
                  <a:cubicBezTo>
                    <a:pt x="423869" y="594496"/>
                    <a:pt x="411271" y="607074"/>
                    <a:pt x="395678" y="607074"/>
                  </a:cubicBezTo>
                  <a:lnTo>
                    <a:pt x="359653" y="607074"/>
                  </a:lnTo>
                  <a:cubicBezTo>
                    <a:pt x="344060" y="607074"/>
                    <a:pt x="331462" y="594496"/>
                    <a:pt x="331462" y="578927"/>
                  </a:cubicBezTo>
                  <a:lnTo>
                    <a:pt x="331462" y="556915"/>
                  </a:lnTo>
                  <a:cubicBezTo>
                    <a:pt x="331462" y="550933"/>
                    <a:pt x="326008" y="544030"/>
                    <a:pt x="319633" y="541729"/>
                  </a:cubicBezTo>
                  <a:cubicBezTo>
                    <a:pt x="313718" y="539658"/>
                    <a:pt x="307804" y="537204"/>
                    <a:pt x="302119" y="534443"/>
                  </a:cubicBezTo>
                  <a:cubicBezTo>
                    <a:pt x="299892" y="533369"/>
                    <a:pt x="297203" y="532756"/>
                    <a:pt x="294361" y="532756"/>
                  </a:cubicBezTo>
                  <a:cubicBezTo>
                    <a:pt x="289829" y="532756"/>
                    <a:pt x="285681" y="534290"/>
                    <a:pt x="283146" y="536821"/>
                  </a:cubicBezTo>
                  <a:lnTo>
                    <a:pt x="267400" y="552467"/>
                  </a:lnTo>
                  <a:cubicBezTo>
                    <a:pt x="262099" y="557759"/>
                    <a:pt x="255033" y="560750"/>
                    <a:pt x="247505" y="560750"/>
                  </a:cubicBezTo>
                  <a:cubicBezTo>
                    <a:pt x="239977" y="560750"/>
                    <a:pt x="232834" y="557759"/>
                    <a:pt x="227533" y="552467"/>
                  </a:cubicBezTo>
                  <a:lnTo>
                    <a:pt x="202031" y="527004"/>
                  </a:lnTo>
                  <a:cubicBezTo>
                    <a:pt x="191047" y="516036"/>
                    <a:pt x="191047" y="498166"/>
                    <a:pt x="202031" y="487199"/>
                  </a:cubicBezTo>
                  <a:lnTo>
                    <a:pt x="217701" y="471476"/>
                  </a:lnTo>
                  <a:cubicBezTo>
                    <a:pt x="221926" y="467258"/>
                    <a:pt x="223001" y="458591"/>
                    <a:pt x="220082" y="452532"/>
                  </a:cubicBezTo>
                  <a:cubicBezTo>
                    <a:pt x="217317" y="446780"/>
                    <a:pt x="214859" y="440951"/>
                    <a:pt x="212785" y="435045"/>
                  </a:cubicBezTo>
                  <a:cubicBezTo>
                    <a:pt x="210481" y="428603"/>
                    <a:pt x="203568" y="423234"/>
                    <a:pt x="197576" y="423234"/>
                  </a:cubicBezTo>
                  <a:lnTo>
                    <a:pt x="175531" y="423234"/>
                  </a:lnTo>
                  <a:cubicBezTo>
                    <a:pt x="159937" y="423234"/>
                    <a:pt x="147340" y="410579"/>
                    <a:pt x="147340" y="395087"/>
                  </a:cubicBezTo>
                  <a:lnTo>
                    <a:pt x="147340" y="359116"/>
                  </a:lnTo>
                  <a:cubicBezTo>
                    <a:pt x="147340" y="343547"/>
                    <a:pt x="159937" y="330969"/>
                    <a:pt x="175531" y="330969"/>
                  </a:cubicBezTo>
                  <a:lnTo>
                    <a:pt x="197576" y="330969"/>
                  </a:lnTo>
                  <a:cubicBezTo>
                    <a:pt x="203568" y="330969"/>
                    <a:pt x="210481" y="325524"/>
                    <a:pt x="212785" y="319158"/>
                  </a:cubicBezTo>
                  <a:cubicBezTo>
                    <a:pt x="214859" y="313252"/>
                    <a:pt x="217317" y="307347"/>
                    <a:pt x="220082" y="301671"/>
                  </a:cubicBezTo>
                  <a:cubicBezTo>
                    <a:pt x="223001" y="295612"/>
                    <a:pt x="221926" y="286946"/>
                    <a:pt x="217701" y="282727"/>
                  </a:cubicBezTo>
                  <a:lnTo>
                    <a:pt x="202031" y="267005"/>
                  </a:lnTo>
                  <a:cubicBezTo>
                    <a:pt x="196731" y="261713"/>
                    <a:pt x="193735" y="254657"/>
                    <a:pt x="193735" y="247141"/>
                  </a:cubicBezTo>
                  <a:cubicBezTo>
                    <a:pt x="193735" y="239624"/>
                    <a:pt x="196731" y="232492"/>
                    <a:pt x="202031" y="227200"/>
                  </a:cubicBezTo>
                  <a:lnTo>
                    <a:pt x="227533" y="201737"/>
                  </a:lnTo>
                  <a:cubicBezTo>
                    <a:pt x="232834" y="196445"/>
                    <a:pt x="239977" y="193530"/>
                    <a:pt x="247505" y="193530"/>
                  </a:cubicBezTo>
                  <a:cubicBezTo>
                    <a:pt x="255033" y="193530"/>
                    <a:pt x="262099" y="196445"/>
                    <a:pt x="267400" y="201737"/>
                  </a:cubicBezTo>
                  <a:lnTo>
                    <a:pt x="283070" y="217383"/>
                  </a:lnTo>
                  <a:cubicBezTo>
                    <a:pt x="285604" y="219913"/>
                    <a:pt x="289829" y="221447"/>
                    <a:pt x="294361" y="221447"/>
                  </a:cubicBezTo>
                  <a:cubicBezTo>
                    <a:pt x="297126" y="221447"/>
                    <a:pt x="299892" y="220834"/>
                    <a:pt x="302119" y="219760"/>
                  </a:cubicBezTo>
                  <a:cubicBezTo>
                    <a:pt x="307804" y="216999"/>
                    <a:pt x="313718" y="214545"/>
                    <a:pt x="319633" y="212474"/>
                  </a:cubicBezTo>
                  <a:cubicBezTo>
                    <a:pt x="326008" y="210173"/>
                    <a:pt x="331462" y="203270"/>
                    <a:pt x="331462" y="197288"/>
                  </a:cubicBezTo>
                  <a:lnTo>
                    <a:pt x="331462" y="175277"/>
                  </a:lnTo>
                  <a:cubicBezTo>
                    <a:pt x="331462" y="159707"/>
                    <a:pt x="344060" y="147129"/>
                    <a:pt x="359653" y="147129"/>
                  </a:cubicBezTo>
                  <a:close/>
                  <a:moveTo>
                    <a:pt x="119929" y="83135"/>
                  </a:moveTo>
                  <a:cubicBezTo>
                    <a:pt x="99723" y="83135"/>
                    <a:pt x="83282" y="99547"/>
                    <a:pt x="83282" y="119717"/>
                  </a:cubicBezTo>
                  <a:cubicBezTo>
                    <a:pt x="83282" y="139888"/>
                    <a:pt x="99723" y="156223"/>
                    <a:pt x="119929" y="156223"/>
                  </a:cubicBezTo>
                  <a:cubicBezTo>
                    <a:pt x="140135" y="156223"/>
                    <a:pt x="156499" y="139888"/>
                    <a:pt x="156499" y="119717"/>
                  </a:cubicBezTo>
                  <a:cubicBezTo>
                    <a:pt x="156499" y="99547"/>
                    <a:pt x="140135" y="83135"/>
                    <a:pt x="119929" y="83135"/>
                  </a:cubicBezTo>
                  <a:close/>
                  <a:moveTo>
                    <a:pt x="110863" y="0"/>
                  </a:moveTo>
                  <a:lnTo>
                    <a:pt x="128918" y="0"/>
                  </a:lnTo>
                  <a:cubicBezTo>
                    <a:pt x="139290" y="0"/>
                    <a:pt x="147741" y="8436"/>
                    <a:pt x="147741" y="18790"/>
                  </a:cubicBezTo>
                  <a:lnTo>
                    <a:pt x="147741" y="29834"/>
                  </a:lnTo>
                  <a:cubicBezTo>
                    <a:pt x="147741" y="30677"/>
                    <a:pt x="148970" y="32441"/>
                    <a:pt x="150507" y="32978"/>
                  </a:cubicBezTo>
                  <a:cubicBezTo>
                    <a:pt x="153580" y="34052"/>
                    <a:pt x="156730" y="35355"/>
                    <a:pt x="159726" y="36813"/>
                  </a:cubicBezTo>
                  <a:cubicBezTo>
                    <a:pt x="160187" y="37043"/>
                    <a:pt x="160878" y="37196"/>
                    <a:pt x="161570" y="37196"/>
                  </a:cubicBezTo>
                  <a:cubicBezTo>
                    <a:pt x="162799" y="37196"/>
                    <a:pt x="163644" y="36813"/>
                    <a:pt x="163875" y="36583"/>
                  </a:cubicBezTo>
                  <a:lnTo>
                    <a:pt x="171711" y="28683"/>
                  </a:lnTo>
                  <a:cubicBezTo>
                    <a:pt x="175245" y="25155"/>
                    <a:pt x="180009" y="23238"/>
                    <a:pt x="185002" y="23238"/>
                  </a:cubicBezTo>
                  <a:cubicBezTo>
                    <a:pt x="189996" y="23238"/>
                    <a:pt x="194760" y="25155"/>
                    <a:pt x="198294" y="28683"/>
                  </a:cubicBezTo>
                  <a:lnTo>
                    <a:pt x="211047" y="41414"/>
                  </a:lnTo>
                  <a:cubicBezTo>
                    <a:pt x="218346" y="48777"/>
                    <a:pt x="218346" y="60664"/>
                    <a:pt x="211047" y="67950"/>
                  </a:cubicBezTo>
                  <a:lnTo>
                    <a:pt x="203211" y="75849"/>
                  </a:lnTo>
                  <a:cubicBezTo>
                    <a:pt x="202596" y="76386"/>
                    <a:pt x="202212" y="78533"/>
                    <a:pt x="202903" y="79914"/>
                  </a:cubicBezTo>
                  <a:cubicBezTo>
                    <a:pt x="204363" y="82905"/>
                    <a:pt x="205669" y="86049"/>
                    <a:pt x="206822" y="89117"/>
                  </a:cubicBezTo>
                  <a:cubicBezTo>
                    <a:pt x="207359" y="90651"/>
                    <a:pt x="209127" y="91878"/>
                    <a:pt x="209972" y="91878"/>
                  </a:cubicBezTo>
                  <a:lnTo>
                    <a:pt x="220958" y="91878"/>
                  </a:lnTo>
                  <a:cubicBezTo>
                    <a:pt x="231330" y="91878"/>
                    <a:pt x="239781" y="100314"/>
                    <a:pt x="239781" y="110668"/>
                  </a:cubicBezTo>
                  <a:lnTo>
                    <a:pt x="239781" y="128691"/>
                  </a:lnTo>
                  <a:cubicBezTo>
                    <a:pt x="239781" y="139044"/>
                    <a:pt x="231330" y="147480"/>
                    <a:pt x="220958" y="147480"/>
                  </a:cubicBezTo>
                  <a:lnTo>
                    <a:pt x="209972" y="147480"/>
                  </a:lnTo>
                  <a:cubicBezTo>
                    <a:pt x="209127" y="147480"/>
                    <a:pt x="207359" y="148707"/>
                    <a:pt x="206822" y="150241"/>
                  </a:cubicBezTo>
                  <a:cubicBezTo>
                    <a:pt x="205669" y="153309"/>
                    <a:pt x="204363" y="156453"/>
                    <a:pt x="202903" y="159444"/>
                  </a:cubicBezTo>
                  <a:cubicBezTo>
                    <a:pt x="202212" y="160825"/>
                    <a:pt x="202596" y="162972"/>
                    <a:pt x="203211" y="163586"/>
                  </a:cubicBezTo>
                  <a:lnTo>
                    <a:pt x="211047" y="171408"/>
                  </a:lnTo>
                  <a:cubicBezTo>
                    <a:pt x="218346" y="178694"/>
                    <a:pt x="218346" y="190658"/>
                    <a:pt x="211047" y="197944"/>
                  </a:cubicBezTo>
                  <a:lnTo>
                    <a:pt x="198294" y="210675"/>
                  </a:lnTo>
                  <a:cubicBezTo>
                    <a:pt x="194760" y="214203"/>
                    <a:pt x="189996" y="216197"/>
                    <a:pt x="185002" y="216197"/>
                  </a:cubicBezTo>
                  <a:cubicBezTo>
                    <a:pt x="180009" y="216197"/>
                    <a:pt x="175245" y="214203"/>
                    <a:pt x="171711" y="210675"/>
                  </a:cubicBezTo>
                  <a:lnTo>
                    <a:pt x="163875" y="202852"/>
                  </a:lnTo>
                  <a:cubicBezTo>
                    <a:pt x="163644" y="202622"/>
                    <a:pt x="162799" y="202239"/>
                    <a:pt x="161570" y="202239"/>
                  </a:cubicBezTo>
                  <a:cubicBezTo>
                    <a:pt x="160878" y="202239"/>
                    <a:pt x="160187" y="202316"/>
                    <a:pt x="159726" y="202546"/>
                  </a:cubicBezTo>
                  <a:cubicBezTo>
                    <a:pt x="156730" y="204003"/>
                    <a:pt x="153580" y="205307"/>
                    <a:pt x="150507" y="206457"/>
                  </a:cubicBezTo>
                  <a:cubicBezTo>
                    <a:pt x="148970" y="206994"/>
                    <a:pt x="147741" y="208758"/>
                    <a:pt x="147741" y="209601"/>
                  </a:cubicBezTo>
                  <a:lnTo>
                    <a:pt x="147741" y="220568"/>
                  </a:lnTo>
                  <a:cubicBezTo>
                    <a:pt x="147741" y="230922"/>
                    <a:pt x="139290" y="239358"/>
                    <a:pt x="128918" y="239358"/>
                  </a:cubicBezTo>
                  <a:lnTo>
                    <a:pt x="110863" y="239358"/>
                  </a:lnTo>
                  <a:cubicBezTo>
                    <a:pt x="100491" y="239358"/>
                    <a:pt x="92117" y="230922"/>
                    <a:pt x="92117" y="220568"/>
                  </a:cubicBezTo>
                  <a:lnTo>
                    <a:pt x="92117" y="209601"/>
                  </a:lnTo>
                  <a:cubicBezTo>
                    <a:pt x="92117" y="208758"/>
                    <a:pt x="90811" y="206917"/>
                    <a:pt x="89274" y="206457"/>
                  </a:cubicBezTo>
                  <a:cubicBezTo>
                    <a:pt x="86201" y="205307"/>
                    <a:pt x="83051" y="204003"/>
                    <a:pt x="80055" y="202546"/>
                  </a:cubicBezTo>
                  <a:cubicBezTo>
                    <a:pt x="79594" y="202316"/>
                    <a:pt x="78903" y="202239"/>
                    <a:pt x="78211" y="202239"/>
                  </a:cubicBezTo>
                  <a:cubicBezTo>
                    <a:pt x="77059" y="202239"/>
                    <a:pt x="76214" y="202622"/>
                    <a:pt x="75983" y="202852"/>
                  </a:cubicBezTo>
                  <a:lnTo>
                    <a:pt x="68070" y="210675"/>
                  </a:lnTo>
                  <a:cubicBezTo>
                    <a:pt x="64536" y="214203"/>
                    <a:pt x="59849" y="216197"/>
                    <a:pt x="54779" y="216197"/>
                  </a:cubicBezTo>
                  <a:cubicBezTo>
                    <a:pt x="49785" y="216197"/>
                    <a:pt x="45021" y="214203"/>
                    <a:pt x="41487" y="210675"/>
                  </a:cubicBezTo>
                  <a:lnTo>
                    <a:pt x="28734" y="197944"/>
                  </a:lnTo>
                  <a:cubicBezTo>
                    <a:pt x="25200" y="194416"/>
                    <a:pt x="23279" y="189661"/>
                    <a:pt x="23279" y="184676"/>
                  </a:cubicBezTo>
                  <a:cubicBezTo>
                    <a:pt x="23279" y="179691"/>
                    <a:pt x="25200" y="174936"/>
                    <a:pt x="28734" y="171408"/>
                  </a:cubicBezTo>
                  <a:lnTo>
                    <a:pt x="36570" y="163586"/>
                  </a:lnTo>
                  <a:cubicBezTo>
                    <a:pt x="37185" y="162972"/>
                    <a:pt x="37569" y="160825"/>
                    <a:pt x="36878" y="159444"/>
                  </a:cubicBezTo>
                  <a:cubicBezTo>
                    <a:pt x="35418" y="156453"/>
                    <a:pt x="34112" y="153386"/>
                    <a:pt x="33036" y="150241"/>
                  </a:cubicBezTo>
                  <a:cubicBezTo>
                    <a:pt x="32498" y="148707"/>
                    <a:pt x="30654" y="147480"/>
                    <a:pt x="29886" y="147480"/>
                  </a:cubicBezTo>
                  <a:lnTo>
                    <a:pt x="18823" y="147480"/>
                  </a:lnTo>
                  <a:cubicBezTo>
                    <a:pt x="8451" y="147480"/>
                    <a:pt x="0" y="139044"/>
                    <a:pt x="0" y="128691"/>
                  </a:cubicBezTo>
                  <a:lnTo>
                    <a:pt x="0" y="110668"/>
                  </a:lnTo>
                  <a:cubicBezTo>
                    <a:pt x="0" y="100314"/>
                    <a:pt x="8451" y="91955"/>
                    <a:pt x="18823" y="91955"/>
                  </a:cubicBezTo>
                  <a:lnTo>
                    <a:pt x="29886" y="91955"/>
                  </a:lnTo>
                  <a:cubicBezTo>
                    <a:pt x="30654" y="91955"/>
                    <a:pt x="32498" y="90651"/>
                    <a:pt x="33036" y="89194"/>
                  </a:cubicBezTo>
                  <a:cubicBezTo>
                    <a:pt x="34112" y="86049"/>
                    <a:pt x="35418" y="82905"/>
                    <a:pt x="36878" y="79914"/>
                  </a:cubicBezTo>
                  <a:cubicBezTo>
                    <a:pt x="37569" y="78533"/>
                    <a:pt x="37185" y="76386"/>
                    <a:pt x="36570" y="75849"/>
                  </a:cubicBezTo>
                  <a:lnTo>
                    <a:pt x="28734" y="67950"/>
                  </a:lnTo>
                  <a:cubicBezTo>
                    <a:pt x="21435" y="60664"/>
                    <a:pt x="21435" y="48777"/>
                    <a:pt x="28734" y="41414"/>
                  </a:cubicBezTo>
                  <a:lnTo>
                    <a:pt x="41487" y="28683"/>
                  </a:lnTo>
                  <a:cubicBezTo>
                    <a:pt x="45021" y="25155"/>
                    <a:pt x="49785" y="23238"/>
                    <a:pt x="54779" y="23238"/>
                  </a:cubicBezTo>
                  <a:cubicBezTo>
                    <a:pt x="59849" y="23238"/>
                    <a:pt x="64536" y="25155"/>
                    <a:pt x="68070" y="28683"/>
                  </a:cubicBezTo>
                  <a:lnTo>
                    <a:pt x="75983" y="36583"/>
                  </a:lnTo>
                  <a:cubicBezTo>
                    <a:pt x="76214" y="36813"/>
                    <a:pt x="77059" y="37196"/>
                    <a:pt x="78211" y="37196"/>
                  </a:cubicBezTo>
                  <a:cubicBezTo>
                    <a:pt x="78903" y="37196"/>
                    <a:pt x="79594" y="37043"/>
                    <a:pt x="80055" y="36813"/>
                  </a:cubicBezTo>
                  <a:cubicBezTo>
                    <a:pt x="83051" y="35355"/>
                    <a:pt x="86201" y="34052"/>
                    <a:pt x="89351" y="32978"/>
                  </a:cubicBezTo>
                  <a:cubicBezTo>
                    <a:pt x="90811" y="32441"/>
                    <a:pt x="92117" y="30677"/>
                    <a:pt x="92117" y="29834"/>
                  </a:cubicBezTo>
                  <a:lnTo>
                    <a:pt x="92117" y="18790"/>
                  </a:lnTo>
                  <a:cubicBezTo>
                    <a:pt x="92117" y="8436"/>
                    <a:pt x="100491" y="0"/>
                    <a:pt x="11086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Text Placeholder 2"/>
          <p:cNvSpPr txBox="1"/>
          <p:nvPr/>
        </p:nvSpPr>
        <p:spPr>
          <a:xfrm>
            <a:off x="1263455" y="3478643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36"/>
          <p:cNvSpPr txBox="1"/>
          <p:nvPr/>
        </p:nvSpPr>
        <p:spPr>
          <a:xfrm>
            <a:off x="1151057" y="3102098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7316169" y="3478643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36"/>
          <p:cNvSpPr txBox="1"/>
          <p:nvPr/>
        </p:nvSpPr>
        <p:spPr>
          <a:xfrm>
            <a:off x="7203771" y="3102098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5113098" y="5155847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36"/>
          <p:cNvSpPr txBox="1"/>
          <p:nvPr/>
        </p:nvSpPr>
        <p:spPr>
          <a:xfrm>
            <a:off x="5000700" y="4779302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šļïḋè"/>
          <p:cNvSpPr/>
          <p:nvPr/>
        </p:nvSpPr>
        <p:spPr>
          <a:xfrm flipV="1">
            <a:off x="655471" y="4138354"/>
            <a:ext cx="10860666" cy="1"/>
          </a:xfrm>
          <a:prstGeom prst="line">
            <a:avLst/>
          </a:prstGeom>
          <a:noFill/>
          <a:ln w="28575" cap="flat">
            <a:solidFill>
              <a:srgbClr val="D3381C"/>
            </a:solidFill>
            <a:prstDash val="solid"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endParaRPr/>
          </a:p>
        </p:txBody>
      </p:sp>
      <p:sp>
        <p:nvSpPr>
          <p:cNvPr id="9" name="îṡḻiḓe"/>
          <p:cNvSpPr/>
          <p:nvPr/>
        </p:nvSpPr>
        <p:spPr>
          <a:xfrm>
            <a:off x="1708966" y="3978416"/>
            <a:ext cx="319875" cy="319876"/>
          </a:xfrm>
          <a:prstGeom prst="ellipse">
            <a:avLst/>
          </a:prstGeom>
          <a:solidFill>
            <a:srgbClr val="D3381C"/>
          </a:solidFill>
          <a:ln w="12700" cap="flat">
            <a:solidFill>
              <a:srgbClr val="D3381C"/>
            </a:solidFill>
            <a:miter lim="400000"/>
          </a:ln>
          <a:effectLst/>
        </p:spPr>
        <p:txBody>
          <a:bodyPr wrap="square" lIns="91440" tIns="45720" rIns="91440" bIns="45720" numCol="1" anchor="t">
            <a:normAutofit fontScale="25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endParaRPr/>
          </a:p>
        </p:txBody>
      </p:sp>
      <p:grpSp>
        <p:nvGrpSpPr>
          <p:cNvPr id="11" name="îsľîḋè"/>
          <p:cNvGrpSpPr/>
          <p:nvPr/>
        </p:nvGrpSpPr>
        <p:grpSpPr>
          <a:xfrm>
            <a:off x="1893977" y="938727"/>
            <a:ext cx="1767821" cy="3067514"/>
            <a:chOff x="1904173" y="1166253"/>
            <a:chExt cx="1767821" cy="3067514"/>
          </a:xfrm>
        </p:grpSpPr>
        <p:grpSp>
          <p:nvGrpSpPr>
            <p:cNvPr id="24" name="íṣḷîḋe"/>
            <p:cNvGrpSpPr/>
            <p:nvPr/>
          </p:nvGrpSpPr>
          <p:grpSpPr>
            <a:xfrm>
              <a:off x="1904173" y="3066416"/>
              <a:ext cx="690954" cy="1167351"/>
              <a:chOff x="1904173" y="3066416"/>
              <a:chExt cx="690954" cy="1167351"/>
            </a:xfrm>
          </p:grpSpPr>
          <p:sp>
            <p:nvSpPr>
              <p:cNvPr id="36" name="isḷïḍê"/>
              <p:cNvSpPr/>
              <p:nvPr/>
            </p:nvSpPr>
            <p:spPr>
              <a:xfrm rot="12600000" flipH="1">
                <a:off x="1904173" y="3066416"/>
                <a:ext cx="626384" cy="1167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5" h="21584" extrusionOk="0">
                    <a:moveTo>
                      <a:pt x="18628" y="10513"/>
                    </a:moveTo>
                    <a:cubicBezTo>
                      <a:pt x="16241" y="7424"/>
                      <a:pt x="10195" y="-16"/>
                      <a:pt x="10182" y="0"/>
                    </a:cubicBezTo>
                    <a:cubicBezTo>
                      <a:pt x="10169" y="-16"/>
                      <a:pt x="4123" y="7424"/>
                      <a:pt x="1736" y="10513"/>
                    </a:cubicBezTo>
                    <a:cubicBezTo>
                      <a:pt x="1159" y="11260"/>
                      <a:pt x="-618" y="13272"/>
                      <a:pt x="220" y="15812"/>
                    </a:cubicBezTo>
                    <a:cubicBezTo>
                      <a:pt x="1412" y="19528"/>
                      <a:pt x="5441" y="21570"/>
                      <a:pt x="10157" y="21584"/>
                    </a:cubicBezTo>
                    <a:lnTo>
                      <a:pt x="10157" y="21584"/>
                    </a:lnTo>
                    <a:cubicBezTo>
                      <a:pt x="10165" y="21584"/>
                      <a:pt x="10174" y="21584"/>
                      <a:pt x="10182" y="21584"/>
                    </a:cubicBezTo>
                    <a:cubicBezTo>
                      <a:pt x="10190" y="21584"/>
                      <a:pt x="10199" y="21584"/>
                      <a:pt x="10207" y="21584"/>
                    </a:cubicBezTo>
                    <a:lnTo>
                      <a:pt x="10207" y="21584"/>
                    </a:lnTo>
                    <a:cubicBezTo>
                      <a:pt x="14923" y="21570"/>
                      <a:pt x="18952" y="19528"/>
                      <a:pt x="20143" y="15812"/>
                    </a:cubicBezTo>
                    <a:cubicBezTo>
                      <a:pt x="20982" y="13272"/>
                      <a:pt x="19205" y="11260"/>
                      <a:pt x="18628" y="10513"/>
                    </a:cubicBezTo>
                    <a:close/>
                  </a:path>
                </a:pathLst>
              </a:custGeom>
              <a:solidFill>
                <a:srgbClr val="FF64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7" name="ïsliḓè"/>
              <p:cNvSpPr/>
              <p:nvPr/>
            </p:nvSpPr>
            <p:spPr>
              <a:xfrm rot="12600000" flipH="1">
                <a:off x="1947485" y="3075879"/>
                <a:ext cx="596520" cy="1050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5" h="21584" extrusionOk="0">
                    <a:moveTo>
                      <a:pt x="18628" y="10513"/>
                    </a:moveTo>
                    <a:cubicBezTo>
                      <a:pt x="16241" y="7424"/>
                      <a:pt x="10195" y="-16"/>
                      <a:pt x="10182" y="0"/>
                    </a:cubicBezTo>
                    <a:cubicBezTo>
                      <a:pt x="10169" y="-16"/>
                      <a:pt x="4123" y="7424"/>
                      <a:pt x="1736" y="10513"/>
                    </a:cubicBezTo>
                    <a:cubicBezTo>
                      <a:pt x="1159" y="11260"/>
                      <a:pt x="-618" y="13272"/>
                      <a:pt x="220" y="15812"/>
                    </a:cubicBezTo>
                    <a:cubicBezTo>
                      <a:pt x="1412" y="19528"/>
                      <a:pt x="5441" y="21570"/>
                      <a:pt x="10157" y="21584"/>
                    </a:cubicBezTo>
                    <a:lnTo>
                      <a:pt x="10157" y="21584"/>
                    </a:lnTo>
                    <a:cubicBezTo>
                      <a:pt x="10165" y="21584"/>
                      <a:pt x="10174" y="21584"/>
                      <a:pt x="10182" y="21584"/>
                    </a:cubicBezTo>
                    <a:cubicBezTo>
                      <a:pt x="10190" y="21584"/>
                      <a:pt x="10199" y="21584"/>
                      <a:pt x="10207" y="21584"/>
                    </a:cubicBezTo>
                    <a:lnTo>
                      <a:pt x="10207" y="21584"/>
                    </a:lnTo>
                    <a:cubicBezTo>
                      <a:pt x="14923" y="21570"/>
                      <a:pt x="18952" y="19528"/>
                      <a:pt x="20143" y="15812"/>
                    </a:cubicBezTo>
                    <a:cubicBezTo>
                      <a:pt x="20982" y="13272"/>
                      <a:pt x="19205" y="11260"/>
                      <a:pt x="18628" y="10513"/>
                    </a:cubicBezTo>
                    <a:close/>
                  </a:path>
                </a:pathLst>
              </a:custGeom>
              <a:solidFill>
                <a:srgbClr val="FFC000">
                  <a:alpha val="44000"/>
                </a:srgb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8" name="iṣ1iḓè"/>
              <p:cNvSpPr/>
              <p:nvPr/>
            </p:nvSpPr>
            <p:spPr>
              <a:xfrm rot="1800000">
                <a:off x="2128586" y="3166553"/>
                <a:ext cx="466541" cy="46654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25" name="íş1íḋe"/>
            <p:cNvSpPr/>
            <p:nvPr/>
          </p:nvSpPr>
          <p:spPr>
            <a:xfrm rot="1800000">
              <a:off x="2624937" y="1166253"/>
              <a:ext cx="821140" cy="213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341" y="951"/>
                    <a:pt x="6006" y="2971"/>
                    <a:pt x="4088" y="6112"/>
                  </a:cubicBezTo>
                  <a:cubicBezTo>
                    <a:pt x="1465" y="10405"/>
                    <a:pt x="124" y="1597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476" y="15976"/>
                    <a:pt x="20135" y="10405"/>
                    <a:pt x="17512" y="6112"/>
                  </a:cubicBezTo>
                  <a:cubicBezTo>
                    <a:pt x="15594" y="2971"/>
                    <a:pt x="13259" y="951"/>
                    <a:pt x="1080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/>
            </a:p>
          </p:txBody>
        </p:sp>
        <p:sp>
          <p:nvSpPr>
            <p:cNvPr id="26" name="îš1ïḓé"/>
            <p:cNvSpPr/>
            <p:nvPr/>
          </p:nvSpPr>
          <p:spPr>
            <a:xfrm rot="1800000">
              <a:off x="2999760" y="2453662"/>
              <a:ext cx="529900" cy="114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0" y="6"/>
                  </a:lnTo>
                  <a:cubicBezTo>
                    <a:pt x="1550" y="5289"/>
                    <a:pt x="2484" y="11074"/>
                    <a:pt x="2810" y="16980"/>
                  </a:cubicBezTo>
                  <a:lnTo>
                    <a:pt x="21600" y="21600"/>
                  </a:lnTo>
                  <a:lnTo>
                    <a:pt x="21600" y="1284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/>
            </a:p>
          </p:txBody>
        </p:sp>
        <p:sp>
          <p:nvSpPr>
            <p:cNvPr id="27" name="iŝḷîdê"/>
            <p:cNvSpPr/>
            <p:nvPr/>
          </p:nvSpPr>
          <p:spPr>
            <a:xfrm rot="1800000">
              <a:off x="2132294" y="3151545"/>
              <a:ext cx="700350" cy="78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879" y="21600"/>
                  </a:lnTo>
                  <a:lnTo>
                    <a:pt x="7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/>
            </a:p>
          </p:txBody>
        </p:sp>
        <p:sp>
          <p:nvSpPr>
            <p:cNvPr id="28" name="iṧḻidé"/>
            <p:cNvSpPr/>
            <p:nvPr/>
          </p:nvSpPr>
          <p:spPr>
            <a:xfrm rot="1800000">
              <a:off x="3260109" y="1276943"/>
              <a:ext cx="411885" cy="420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2" y="0"/>
                  </a:moveTo>
                  <a:lnTo>
                    <a:pt x="10792" y="15"/>
                  </a:lnTo>
                  <a:cubicBezTo>
                    <a:pt x="6945" y="3811"/>
                    <a:pt x="3260" y="10998"/>
                    <a:pt x="0" y="21600"/>
                  </a:cubicBezTo>
                  <a:lnTo>
                    <a:pt x="10792" y="21600"/>
                  </a:lnTo>
                  <a:lnTo>
                    <a:pt x="10808" y="21600"/>
                  </a:lnTo>
                  <a:lnTo>
                    <a:pt x="21600" y="21600"/>
                  </a:lnTo>
                  <a:cubicBezTo>
                    <a:pt x="18340" y="10998"/>
                    <a:pt x="14655" y="3811"/>
                    <a:pt x="10808" y="15"/>
                  </a:cubicBezTo>
                  <a:lnTo>
                    <a:pt x="10808" y="0"/>
                  </a:lnTo>
                  <a:cubicBezTo>
                    <a:pt x="10805" y="2"/>
                    <a:pt x="10802" y="5"/>
                    <a:pt x="10800" y="8"/>
                  </a:cubicBezTo>
                  <a:cubicBezTo>
                    <a:pt x="10798" y="5"/>
                    <a:pt x="10795" y="2"/>
                    <a:pt x="10792" y="0"/>
                  </a:cubicBezTo>
                  <a:close/>
                </a:path>
              </a:pathLst>
            </a:custGeom>
            <a:solidFill>
              <a:srgbClr val="D3381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700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/>
            </a:p>
          </p:txBody>
        </p:sp>
        <p:sp>
          <p:nvSpPr>
            <p:cNvPr id="29" name="ïṡľídê"/>
            <p:cNvSpPr/>
            <p:nvPr/>
          </p:nvSpPr>
          <p:spPr>
            <a:xfrm rot="1800000">
              <a:off x="3099382" y="2480356"/>
              <a:ext cx="530046" cy="74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" y="0"/>
                  </a:moveTo>
                  <a:lnTo>
                    <a:pt x="0" y="13"/>
                  </a:lnTo>
                  <a:cubicBezTo>
                    <a:pt x="313" y="1677"/>
                    <a:pt x="610" y="3370"/>
                    <a:pt x="875" y="5094"/>
                  </a:cubicBezTo>
                  <a:lnTo>
                    <a:pt x="21600" y="21600"/>
                  </a:lnTo>
                  <a:lnTo>
                    <a:pt x="21600" y="1974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381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/>
            </a:p>
          </p:txBody>
        </p:sp>
        <p:sp>
          <p:nvSpPr>
            <p:cNvPr id="30" name="ïşľiḓè"/>
            <p:cNvSpPr/>
            <p:nvPr/>
          </p:nvSpPr>
          <p:spPr>
            <a:xfrm rot="1800000" flipH="1">
              <a:off x="1970809" y="1859598"/>
              <a:ext cx="529900" cy="114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0" y="6"/>
                  </a:lnTo>
                  <a:cubicBezTo>
                    <a:pt x="1550" y="5289"/>
                    <a:pt x="2484" y="11074"/>
                    <a:pt x="2810" y="16980"/>
                  </a:cubicBezTo>
                  <a:lnTo>
                    <a:pt x="21600" y="21600"/>
                  </a:lnTo>
                  <a:lnTo>
                    <a:pt x="21600" y="1284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/>
            </a:p>
          </p:txBody>
        </p:sp>
        <p:sp>
          <p:nvSpPr>
            <p:cNvPr id="31" name="iṣḻïḋé"/>
            <p:cNvSpPr/>
            <p:nvPr/>
          </p:nvSpPr>
          <p:spPr>
            <a:xfrm rot="1800000" flipH="1">
              <a:off x="2070558" y="1886364"/>
              <a:ext cx="530046" cy="74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" y="0"/>
                  </a:moveTo>
                  <a:lnTo>
                    <a:pt x="0" y="13"/>
                  </a:lnTo>
                  <a:cubicBezTo>
                    <a:pt x="313" y="1677"/>
                    <a:pt x="610" y="3370"/>
                    <a:pt x="875" y="5094"/>
                  </a:cubicBezTo>
                  <a:lnTo>
                    <a:pt x="21600" y="21600"/>
                  </a:lnTo>
                  <a:lnTo>
                    <a:pt x="21600" y="1974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381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/>
            </a:p>
          </p:txBody>
        </p:sp>
        <p:sp>
          <p:nvSpPr>
            <p:cNvPr id="32" name="ïsľîde"/>
            <p:cNvSpPr/>
            <p:nvPr/>
          </p:nvSpPr>
          <p:spPr>
            <a:xfrm rot="1800000">
              <a:off x="2718306" y="2166411"/>
              <a:ext cx="56233" cy="113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2" y="0"/>
                  </a:moveTo>
                  <a:lnTo>
                    <a:pt x="0" y="1499"/>
                  </a:lnTo>
                  <a:lnTo>
                    <a:pt x="0" y="10945"/>
                  </a:lnTo>
                  <a:lnTo>
                    <a:pt x="0" y="11278"/>
                  </a:lnTo>
                  <a:lnTo>
                    <a:pt x="0" y="20101"/>
                  </a:lnTo>
                  <a:lnTo>
                    <a:pt x="10772" y="21600"/>
                  </a:lnTo>
                  <a:lnTo>
                    <a:pt x="21600" y="20101"/>
                  </a:lnTo>
                  <a:lnTo>
                    <a:pt x="21600" y="11278"/>
                  </a:lnTo>
                  <a:lnTo>
                    <a:pt x="21600" y="10945"/>
                  </a:lnTo>
                  <a:lnTo>
                    <a:pt x="21600" y="1499"/>
                  </a:lnTo>
                  <a:lnTo>
                    <a:pt x="10772" y="0"/>
                  </a:lnTo>
                  <a:close/>
                </a:path>
              </a:pathLst>
            </a:custGeom>
            <a:solidFill>
              <a:srgbClr val="D3381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/>
            </a:p>
          </p:txBody>
        </p:sp>
        <p:sp>
          <p:nvSpPr>
            <p:cNvPr id="33" name="îṩļiḓê"/>
            <p:cNvSpPr/>
            <p:nvPr/>
          </p:nvSpPr>
          <p:spPr>
            <a:xfrm rot="1800000">
              <a:off x="3034580" y="1848806"/>
              <a:ext cx="282418" cy="282419"/>
            </a:xfrm>
            <a:prstGeom prst="ellipse">
              <a:avLst/>
            </a:prstGeom>
            <a:solidFill>
              <a:srgbClr val="D3381C"/>
            </a:solidFill>
            <a:ln w="12700" cap="flat">
              <a:solidFill>
                <a:srgbClr val="D3381C"/>
              </a:solidFill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/>
            </a:p>
          </p:txBody>
        </p:sp>
      </p:grpSp>
      <p:sp>
        <p:nvSpPr>
          <p:cNvPr id="12" name="išḻíḑè"/>
          <p:cNvSpPr/>
          <p:nvPr/>
        </p:nvSpPr>
        <p:spPr>
          <a:xfrm>
            <a:off x="4557333" y="4006242"/>
            <a:ext cx="264224" cy="264224"/>
          </a:xfrm>
          <a:prstGeom prst="ellipse">
            <a:avLst/>
          </a:prstGeom>
          <a:solidFill>
            <a:srgbClr val="D3381C"/>
          </a:solidFill>
          <a:ln w="12700" cap="flat">
            <a:solidFill>
              <a:srgbClr val="D3381C"/>
            </a:solidFill>
            <a:miter lim="400000"/>
          </a:ln>
          <a:effectLst/>
        </p:spPr>
        <p:txBody>
          <a:bodyPr wrap="square" lIns="91440" tIns="45720" rIns="91440" bIns="45720" numCol="1" anchor="t">
            <a:normAutofit fontScale="25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endParaRPr/>
          </a:p>
        </p:txBody>
      </p:sp>
      <p:sp>
        <p:nvSpPr>
          <p:cNvPr id="14" name="iŝ1íḑè"/>
          <p:cNvSpPr/>
          <p:nvPr/>
        </p:nvSpPr>
        <p:spPr>
          <a:xfrm>
            <a:off x="7377875" y="4006242"/>
            <a:ext cx="264224" cy="264224"/>
          </a:xfrm>
          <a:prstGeom prst="ellipse">
            <a:avLst/>
          </a:prstGeom>
          <a:solidFill>
            <a:srgbClr val="D3381C"/>
          </a:solidFill>
          <a:ln w="12700" cap="flat">
            <a:solidFill>
              <a:srgbClr val="D3381C"/>
            </a:solidFill>
            <a:miter lim="400000"/>
          </a:ln>
          <a:effectLst/>
        </p:spPr>
        <p:txBody>
          <a:bodyPr wrap="square" lIns="91440" tIns="45720" rIns="91440" bIns="45720" numCol="1" anchor="t">
            <a:normAutofit fontScale="25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endParaRPr/>
          </a:p>
        </p:txBody>
      </p:sp>
      <p:sp>
        <p:nvSpPr>
          <p:cNvPr id="16" name="iśḻiḋè"/>
          <p:cNvSpPr/>
          <p:nvPr/>
        </p:nvSpPr>
        <p:spPr>
          <a:xfrm>
            <a:off x="10198417" y="3978416"/>
            <a:ext cx="264224" cy="264224"/>
          </a:xfrm>
          <a:prstGeom prst="ellipse">
            <a:avLst/>
          </a:prstGeom>
          <a:solidFill>
            <a:srgbClr val="D3381C"/>
          </a:solidFill>
          <a:ln w="12700" cap="flat">
            <a:solidFill>
              <a:srgbClr val="D3381C"/>
            </a:solidFill>
            <a:miter lim="400000"/>
          </a:ln>
          <a:effectLst/>
        </p:spPr>
        <p:txBody>
          <a:bodyPr wrap="square" lIns="91440" tIns="45720" rIns="91440" bIns="45720" numCol="1" anchor="t">
            <a:normAutofit fontScale="25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endParaRPr/>
          </a:p>
        </p:txBody>
      </p:sp>
      <p:sp>
        <p:nvSpPr>
          <p:cNvPr id="47" name="Text Placeholder 2"/>
          <p:cNvSpPr txBox="1"/>
          <p:nvPr/>
        </p:nvSpPr>
        <p:spPr>
          <a:xfrm>
            <a:off x="1081533" y="4949025"/>
            <a:ext cx="2204827" cy="14957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文本框 36"/>
          <p:cNvSpPr txBox="1"/>
          <p:nvPr/>
        </p:nvSpPr>
        <p:spPr>
          <a:xfrm>
            <a:off x="969135" y="4572480"/>
            <a:ext cx="277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3964165" y="5030012"/>
            <a:ext cx="2204827" cy="14957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文本框 36"/>
          <p:cNvSpPr txBox="1"/>
          <p:nvPr/>
        </p:nvSpPr>
        <p:spPr>
          <a:xfrm>
            <a:off x="3851767" y="4653467"/>
            <a:ext cx="277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6580905" y="5030012"/>
            <a:ext cx="2204827" cy="14957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文本框 36"/>
          <p:cNvSpPr txBox="1"/>
          <p:nvPr/>
        </p:nvSpPr>
        <p:spPr>
          <a:xfrm>
            <a:off x="6468507" y="4653467"/>
            <a:ext cx="277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9197645" y="5030012"/>
            <a:ext cx="2204827" cy="14957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文本框 36"/>
          <p:cNvSpPr txBox="1"/>
          <p:nvPr/>
        </p:nvSpPr>
        <p:spPr>
          <a:xfrm>
            <a:off x="9085247" y="4653467"/>
            <a:ext cx="277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4669731" y="1977264"/>
            <a:ext cx="4861798" cy="7571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36"/>
          <p:cNvSpPr txBox="1"/>
          <p:nvPr/>
        </p:nvSpPr>
        <p:spPr>
          <a:xfrm>
            <a:off x="4557333" y="1600719"/>
            <a:ext cx="610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702637">
            <a:off x="5375634" y="1718553"/>
            <a:ext cx="1905196" cy="1905198"/>
          </a:xfrm>
          <a:prstGeom prst="rect">
            <a:avLst/>
          </a:prstGeom>
          <a:solidFill>
            <a:schemeClr val="bg1"/>
          </a:solidFill>
          <a:ln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686970">
            <a:off x="4885174" y="1711506"/>
            <a:ext cx="1905196" cy="1905198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00" dirty="0"/>
          </a:p>
        </p:txBody>
      </p:sp>
      <p:sp>
        <p:nvSpPr>
          <p:cNvPr id="9" name="文本框 4"/>
          <p:cNvSpPr txBox="1"/>
          <p:nvPr/>
        </p:nvSpPr>
        <p:spPr>
          <a:xfrm>
            <a:off x="5220189" y="2077310"/>
            <a:ext cx="1236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4490603" y="4201637"/>
            <a:ext cx="375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年终工作业绩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îṣḻîḑê"/>
          <p:cNvSpPr/>
          <p:nvPr/>
        </p:nvSpPr>
        <p:spPr bwMode="auto">
          <a:xfrm rot="16200000" flipH="1">
            <a:off x="3991910" y="3830496"/>
            <a:ext cx="572611" cy="357743"/>
          </a:xfrm>
          <a:prstGeom prst="triangle">
            <a:avLst/>
          </a:prstGeom>
          <a:solidFill>
            <a:srgbClr val="D3381C"/>
          </a:solidFill>
          <a:ln>
            <a:solidFill>
              <a:srgbClr val="D3381C"/>
            </a:solidFill>
          </a:ln>
          <a:effectLst/>
        </p:spPr>
        <p:txBody>
          <a:bodyPr wrap="square" lIns="91440" tIns="45720" rIns="91440" bIns="45720" anchor="ctr">
            <a:normAutofit fontScale="4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24" name="直接连接符 23"/>
          <p:cNvCxnSpPr>
            <a:stCxn id="26" idx="0"/>
          </p:cNvCxnSpPr>
          <p:nvPr/>
        </p:nvCxnSpPr>
        <p:spPr>
          <a:xfrm>
            <a:off x="5514325" y="3153975"/>
            <a:ext cx="2417296" cy="18929"/>
          </a:xfrm>
          <a:prstGeom prst="line">
            <a:avLst/>
          </a:prstGeom>
          <a:ln w="317500">
            <a:solidFill>
              <a:srgbClr val="D33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143390" y="2515220"/>
            <a:ext cx="9690" cy="1630658"/>
          </a:xfrm>
          <a:prstGeom prst="line">
            <a:avLst/>
          </a:prstGeom>
          <a:ln w="317500">
            <a:solidFill>
              <a:srgbClr val="D33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ïşļïdè"/>
          <p:cNvSpPr/>
          <p:nvPr/>
        </p:nvSpPr>
        <p:spPr bwMode="auto">
          <a:xfrm rot="5400000">
            <a:off x="4875570" y="1876465"/>
            <a:ext cx="1277510" cy="1277510"/>
          </a:xfrm>
          <a:custGeom>
            <a:avLst/>
            <a:gdLst>
              <a:gd name="connsiteX0" fmla="*/ 0 w 1277510"/>
              <a:gd name="connsiteY0" fmla="*/ 638755 h 1277510"/>
              <a:gd name="connsiteX1" fmla="*/ 638755 w 1277510"/>
              <a:gd name="connsiteY1" fmla="*/ 0 h 1277510"/>
              <a:gd name="connsiteX2" fmla="*/ 1277510 w 1277510"/>
              <a:gd name="connsiteY2" fmla="*/ 638755 h 1277510"/>
              <a:gd name="connsiteX3" fmla="*/ 638755 w 1277510"/>
              <a:gd name="connsiteY3" fmla="*/ 1277510 h 1277510"/>
              <a:gd name="connsiteX4" fmla="*/ 0 w 1277510"/>
              <a:gd name="connsiteY4" fmla="*/ 638755 h 1277510"/>
              <a:gd name="connsiteX0-1" fmla="*/ 1277510 w 1368950"/>
              <a:gd name="connsiteY0-2" fmla="*/ 638755 h 1277510"/>
              <a:gd name="connsiteX1-3" fmla="*/ 638755 w 1368950"/>
              <a:gd name="connsiteY1-4" fmla="*/ 1277510 h 1277510"/>
              <a:gd name="connsiteX2-5" fmla="*/ 0 w 1368950"/>
              <a:gd name="connsiteY2-6" fmla="*/ 638755 h 1277510"/>
              <a:gd name="connsiteX3-7" fmla="*/ 638755 w 1368950"/>
              <a:gd name="connsiteY3-8" fmla="*/ 0 h 1277510"/>
              <a:gd name="connsiteX4-9" fmla="*/ 1368950 w 1368950"/>
              <a:gd name="connsiteY4-10" fmla="*/ 730195 h 1277510"/>
              <a:gd name="connsiteX0-11" fmla="*/ 1277510 w 1277510"/>
              <a:gd name="connsiteY0-12" fmla="*/ 638755 h 1277510"/>
              <a:gd name="connsiteX1-13" fmla="*/ 638755 w 1277510"/>
              <a:gd name="connsiteY1-14" fmla="*/ 1277510 h 1277510"/>
              <a:gd name="connsiteX2-15" fmla="*/ 0 w 1277510"/>
              <a:gd name="connsiteY2-16" fmla="*/ 638755 h 1277510"/>
              <a:gd name="connsiteX3-17" fmla="*/ 638755 w 1277510"/>
              <a:gd name="connsiteY3-18" fmla="*/ 0 h 12775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7510" h="1277510">
                <a:moveTo>
                  <a:pt x="1277510" y="638755"/>
                </a:moveTo>
                <a:cubicBezTo>
                  <a:pt x="1277510" y="991530"/>
                  <a:pt x="991530" y="1277510"/>
                  <a:pt x="638755" y="1277510"/>
                </a:cubicBezTo>
                <a:cubicBezTo>
                  <a:pt x="285980" y="1277510"/>
                  <a:pt x="0" y="991530"/>
                  <a:pt x="0" y="638755"/>
                </a:cubicBezTo>
                <a:cubicBezTo>
                  <a:pt x="0" y="285980"/>
                  <a:pt x="285980" y="0"/>
                  <a:pt x="638755" y="0"/>
                </a:cubicBezTo>
              </a:path>
            </a:pathLst>
          </a:custGeom>
          <a:noFill/>
          <a:ln w="317500">
            <a:solidFill>
              <a:srgbClr val="D3381C"/>
            </a:solidFill>
          </a:ln>
          <a:effectLst/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4367089" y="4036088"/>
            <a:ext cx="2417296" cy="18929"/>
          </a:xfrm>
          <a:prstGeom prst="line">
            <a:avLst/>
          </a:prstGeom>
          <a:ln w="317500">
            <a:solidFill>
              <a:srgbClr val="D33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149374" y="3062587"/>
            <a:ext cx="9690" cy="1630658"/>
          </a:xfrm>
          <a:prstGeom prst="line">
            <a:avLst/>
          </a:prstGeom>
          <a:ln w="317500">
            <a:solidFill>
              <a:srgbClr val="D33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ṧḷidé"/>
          <p:cNvSpPr/>
          <p:nvPr/>
        </p:nvSpPr>
        <p:spPr bwMode="auto">
          <a:xfrm rot="5400000" flipH="1" flipV="1">
            <a:off x="6149374" y="4054490"/>
            <a:ext cx="1277510" cy="1277510"/>
          </a:xfrm>
          <a:custGeom>
            <a:avLst/>
            <a:gdLst>
              <a:gd name="connsiteX0" fmla="*/ 0 w 1277510"/>
              <a:gd name="connsiteY0" fmla="*/ 638755 h 1277510"/>
              <a:gd name="connsiteX1" fmla="*/ 638755 w 1277510"/>
              <a:gd name="connsiteY1" fmla="*/ 0 h 1277510"/>
              <a:gd name="connsiteX2" fmla="*/ 1277510 w 1277510"/>
              <a:gd name="connsiteY2" fmla="*/ 638755 h 1277510"/>
              <a:gd name="connsiteX3" fmla="*/ 638755 w 1277510"/>
              <a:gd name="connsiteY3" fmla="*/ 1277510 h 1277510"/>
              <a:gd name="connsiteX4" fmla="*/ 0 w 1277510"/>
              <a:gd name="connsiteY4" fmla="*/ 638755 h 1277510"/>
              <a:gd name="connsiteX0-1" fmla="*/ 1277510 w 1368950"/>
              <a:gd name="connsiteY0-2" fmla="*/ 638755 h 1277510"/>
              <a:gd name="connsiteX1-3" fmla="*/ 638755 w 1368950"/>
              <a:gd name="connsiteY1-4" fmla="*/ 1277510 h 1277510"/>
              <a:gd name="connsiteX2-5" fmla="*/ 0 w 1368950"/>
              <a:gd name="connsiteY2-6" fmla="*/ 638755 h 1277510"/>
              <a:gd name="connsiteX3-7" fmla="*/ 638755 w 1368950"/>
              <a:gd name="connsiteY3-8" fmla="*/ 0 h 1277510"/>
              <a:gd name="connsiteX4-9" fmla="*/ 1368950 w 1368950"/>
              <a:gd name="connsiteY4-10" fmla="*/ 730195 h 1277510"/>
              <a:gd name="connsiteX0-11" fmla="*/ 1277510 w 1277510"/>
              <a:gd name="connsiteY0-12" fmla="*/ 638755 h 1277510"/>
              <a:gd name="connsiteX1-13" fmla="*/ 638755 w 1277510"/>
              <a:gd name="connsiteY1-14" fmla="*/ 1277510 h 1277510"/>
              <a:gd name="connsiteX2-15" fmla="*/ 0 w 1277510"/>
              <a:gd name="connsiteY2-16" fmla="*/ 638755 h 1277510"/>
              <a:gd name="connsiteX3-17" fmla="*/ 638755 w 1277510"/>
              <a:gd name="connsiteY3-18" fmla="*/ 0 h 12775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7510" h="1277510">
                <a:moveTo>
                  <a:pt x="1277510" y="638755"/>
                </a:moveTo>
                <a:cubicBezTo>
                  <a:pt x="1277510" y="991530"/>
                  <a:pt x="991530" y="1277510"/>
                  <a:pt x="638755" y="1277510"/>
                </a:cubicBezTo>
                <a:cubicBezTo>
                  <a:pt x="285980" y="1277510"/>
                  <a:pt x="0" y="991530"/>
                  <a:pt x="0" y="638755"/>
                </a:cubicBezTo>
                <a:cubicBezTo>
                  <a:pt x="0" y="285980"/>
                  <a:pt x="285980" y="0"/>
                  <a:pt x="638755" y="0"/>
                </a:cubicBezTo>
              </a:path>
            </a:pathLst>
          </a:custGeom>
          <a:noFill/>
          <a:ln w="317500">
            <a:solidFill>
              <a:srgbClr val="D3381C"/>
            </a:solidFill>
          </a:ln>
          <a:effectLst/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" name="íšḷiďé"/>
          <p:cNvSpPr/>
          <p:nvPr/>
        </p:nvSpPr>
        <p:spPr bwMode="auto">
          <a:xfrm rot="5400000">
            <a:off x="7666389" y="2984567"/>
            <a:ext cx="572611" cy="35774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" name="ïṣľiḍê"/>
          <p:cNvSpPr/>
          <p:nvPr/>
        </p:nvSpPr>
        <p:spPr bwMode="auto">
          <a:xfrm>
            <a:off x="5250012" y="2287758"/>
            <a:ext cx="544184" cy="454924"/>
          </a:xfrm>
          <a:custGeom>
            <a:avLst/>
            <a:gdLst>
              <a:gd name="connsiteX0" fmla="*/ 58756 w 590488"/>
              <a:gd name="connsiteY0" fmla="*/ 545434 h 604551"/>
              <a:gd name="connsiteX1" fmla="*/ 41673 w 590488"/>
              <a:gd name="connsiteY1" fmla="*/ 561840 h 604551"/>
              <a:gd name="connsiteX2" fmla="*/ 58756 w 590488"/>
              <a:gd name="connsiteY2" fmla="*/ 578340 h 604551"/>
              <a:gd name="connsiteX3" fmla="*/ 75840 w 590488"/>
              <a:gd name="connsiteY3" fmla="*/ 561840 h 604551"/>
              <a:gd name="connsiteX4" fmla="*/ 58756 w 590488"/>
              <a:gd name="connsiteY4" fmla="*/ 545434 h 604551"/>
              <a:gd name="connsiteX5" fmla="*/ 192914 w 590488"/>
              <a:gd name="connsiteY5" fmla="*/ 427234 h 604551"/>
              <a:gd name="connsiteX6" fmla="*/ 243237 w 590488"/>
              <a:gd name="connsiteY6" fmla="*/ 436518 h 604551"/>
              <a:gd name="connsiteX7" fmla="*/ 271462 w 590488"/>
              <a:gd name="connsiteY7" fmla="*/ 440874 h 604551"/>
              <a:gd name="connsiteX8" fmla="*/ 387795 w 590488"/>
              <a:gd name="connsiteY8" fmla="*/ 442358 h 604551"/>
              <a:gd name="connsiteX9" fmla="*/ 417784 w 590488"/>
              <a:gd name="connsiteY9" fmla="*/ 466922 h 604551"/>
              <a:gd name="connsiteX10" fmla="*/ 393459 w 590488"/>
              <a:gd name="connsiteY10" fmla="*/ 497140 h 604551"/>
              <a:gd name="connsiteX11" fmla="*/ 262642 w 590488"/>
              <a:gd name="connsiteY11" fmla="*/ 509561 h 604551"/>
              <a:gd name="connsiteX12" fmla="*/ 255957 w 590488"/>
              <a:gd name="connsiteY12" fmla="*/ 517903 h 604551"/>
              <a:gd name="connsiteX13" fmla="*/ 263849 w 590488"/>
              <a:gd name="connsiteY13" fmla="*/ 524021 h 604551"/>
              <a:gd name="connsiteX14" fmla="*/ 268955 w 590488"/>
              <a:gd name="connsiteY14" fmla="*/ 523836 h 604551"/>
              <a:gd name="connsiteX15" fmla="*/ 417227 w 590488"/>
              <a:gd name="connsiteY15" fmla="*/ 509561 h 604551"/>
              <a:gd name="connsiteX16" fmla="*/ 447494 w 590488"/>
              <a:gd name="connsiteY16" fmla="*/ 497233 h 604551"/>
              <a:gd name="connsiteX17" fmla="*/ 452322 w 590488"/>
              <a:gd name="connsiteY17" fmla="*/ 493988 h 604551"/>
              <a:gd name="connsiteX18" fmla="*/ 527433 w 590488"/>
              <a:gd name="connsiteY18" fmla="*/ 450422 h 604551"/>
              <a:gd name="connsiteX19" fmla="*/ 568377 w 590488"/>
              <a:gd name="connsiteY19" fmla="*/ 435313 h 604551"/>
              <a:gd name="connsiteX20" fmla="*/ 590474 w 590488"/>
              <a:gd name="connsiteY20" fmla="*/ 460062 h 604551"/>
              <a:gd name="connsiteX21" fmla="*/ 576083 w 590488"/>
              <a:gd name="connsiteY21" fmla="*/ 482309 h 604551"/>
              <a:gd name="connsiteX22" fmla="*/ 409428 w 590488"/>
              <a:gd name="connsiteY22" fmla="*/ 579545 h 604551"/>
              <a:gd name="connsiteX23" fmla="*/ 403115 w 590488"/>
              <a:gd name="connsiteY23" fmla="*/ 582882 h 604551"/>
              <a:gd name="connsiteX24" fmla="*/ 333946 w 590488"/>
              <a:gd name="connsiteY24" fmla="*/ 594654 h 604551"/>
              <a:gd name="connsiteX25" fmla="*/ 113627 w 590488"/>
              <a:gd name="connsiteY25" fmla="*/ 585107 h 604551"/>
              <a:gd name="connsiteX26" fmla="*/ 90602 w 590488"/>
              <a:gd name="connsiteY26" fmla="*/ 601143 h 604551"/>
              <a:gd name="connsiteX27" fmla="*/ 40466 w 590488"/>
              <a:gd name="connsiteY27" fmla="*/ 604480 h 604551"/>
              <a:gd name="connsiteX28" fmla="*/ 8156 w 590488"/>
              <a:gd name="connsiteY28" fmla="*/ 577413 h 604551"/>
              <a:gd name="connsiteX29" fmla="*/ 79 w 590488"/>
              <a:gd name="connsiteY29" fmla="*/ 466180 h 604551"/>
              <a:gd name="connsiteX30" fmla="*/ 28211 w 590488"/>
              <a:gd name="connsiteY30" fmla="*/ 435035 h 604551"/>
              <a:gd name="connsiteX31" fmla="*/ 78346 w 590488"/>
              <a:gd name="connsiteY31" fmla="*/ 431698 h 604551"/>
              <a:gd name="connsiteX32" fmla="*/ 103414 w 590488"/>
              <a:gd name="connsiteY32" fmla="*/ 444675 h 604551"/>
              <a:gd name="connsiteX33" fmla="*/ 192914 w 590488"/>
              <a:gd name="connsiteY33" fmla="*/ 427234 h 604551"/>
              <a:gd name="connsiteX34" fmla="*/ 526856 w 590488"/>
              <a:gd name="connsiteY34" fmla="*/ 416291 h 604551"/>
              <a:gd name="connsiteX35" fmla="*/ 540179 w 590488"/>
              <a:gd name="connsiteY35" fmla="*/ 420948 h 604551"/>
              <a:gd name="connsiteX36" fmla="*/ 521239 w 590488"/>
              <a:gd name="connsiteY36" fmla="*/ 429382 h 604551"/>
              <a:gd name="connsiteX37" fmla="*/ 449751 w 590488"/>
              <a:gd name="connsiteY37" fmla="*/ 470069 h 604551"/>
              <a:gd name="connsiteX38" fmla="*/ 444644 w 590488"/>
              <a:gd name="connsiteY38" fmla="*/ 473776 h 604551"/>
              <a:gd name="connsiteX39" fmla="*/ 444552 w 590488"/>
              <a:gd name="connsiteY39" fmla="*/ 464508 h 604551"/>
              <a:gd name="connsiteX40" fmla="*/ 441952 w 590488"/>
              <a:gd name="connsiteY40" fmla="*/ 453108 h 604551"/>
              <a:gd name="connsiteX41" fmla="*/ 442138 w 590488"/>
              <a:gd name="connsiteY41" fmla="*/ 452367 h 604551"/>
              <a:gd name="connsiteX42" fmla="*/ 512976 w 590488"/>
              <a:gd name="connsiteY42" fmla="*/ 418724 h 604551"/>
              <a:gd name="connsiteX43" fmla="*/ 526856 w 590488"/>
              <a:gd name="connsiteY43" fmla="*/ 416291 h 604551"/>
              <a:gd name="connsiteX44" fmla="*/ 481633 w 590488"/>
              <a:gd name="connsiteY44" fmla="*/ 403249 h 604551"/>
              <a:gd name="connsiteX45" fmla="*/ 494805 w 590488"/>
              <a:gd name="connsiteY45" fmla="*/ 407871 h 604551"/>
              <a:gd name="connsiteX46" fmla="*/ 442765 w 590488"/>
              <a:gd name="connsiteY46" fmla="*/ 429836 h 604551"/>
              <a:gd name="connsiteX47" fmla="*/ 434324 w 590488"/>
              <a:gd name="connsiteY47" fmla="*/ 434470 h 604551"/>
              <a:gd name="connsiteX48" fmla="*/ 432098 w 590488"/>
              <a:gd name="connsiteY48" fmla="*/ 435953 h 604551"/>
              <a:gd name="connsiteX49" fmla="*/ 419018 w 590488"/>
              <a:gd name="connsiteY49" fmla="*/ 424646 h 604551"/>
              <a:gd name="connsiteX50" fmla="*/ 467904 w 590488"/>
              <a:gd name="connsiteY50" fmla="*/ 405647 h 604551"/>
              <a:gd name="connsiteX51" fmla="*/ 481633 w 590488"/>
              <a:gd name="connsiteY51" fmla="*/ 403249 h 604551"/>
              <a:gd name="connsiteX52" fmla="*/ 280736 w 590488"/>
              <a:gd name="connsiteY52" fmla="*/ 283369 h 604551"/>
              <a:gd name="connsiteX53" fmla="*/ 255849 w 590488"/>
              <a:gd name="connsiteY53" fmla="*/ 284481 h 604551"/>
              <a:gd name="connsiteX54" fmla="*/ 296893 w 590488"/>
              <a:gd name="connsiteY54" fmla="*/ 338156 h 604551"/>
              <a:gd name="connsiteX55" fmla="*/ 363938 w 590488"/>
              <a:gd name="connsiteY55" fmla="*/ 340844 h 604551"/>
              <a:gd name="connsiteX56" fmla="*/ 350380 w 590488"/>
              <a:gd name="connsiteY56" fmla="*/ 319615 h 604551"/>
              <a:gd name="connsiteX57" fmla="*/ 308222 w 590488"/>
              <a:gd name="connsiteY57" fmla="*/ 315907 h 604551"/>
              <a:gd name="connsiteX58" fmla="*/ 280736 w 590488"/>
              <a:gd name="connsiteY58" fmla="*/ 283369 h 604551"/>
              <a:gd name="connsiteX59" fmla="*/ 325819 w 590488"/>
              <a:gd name="connsiteY59" fmla="*/ 240946 h 604551"/>
              <a:gd name="connsiteX60" fmla="*/ 310172 w 590488"/>
              <a:gd name="connsiteY60" fmla="*/ 254075 h 604551"/>
              <a:gd name="connsiteX61" fmla="*/ 321594 w 590488"/>
              <a:gd name="connsiteY61" fmla="*/ 290043 h 604551"/>
              <a:gd name="connsiteX62" fmla="*/ 357623 w 590488"/>
              <a:gd name="connsiteY62" fmla="*/ 278734 h 604551"/>
              <a:gd name="connsiteX63" fmla="*/ 346202 w 590488"/>
              <a:gd name="connsiteY63" fmla="*/ 242766 h 604551"/>
              <a:gd name="connsiteX64" fmla="*/ 325819 w 590488"/>
              <a:gd name="connsiteY64" fmla="*/ 240946 h 604551"/>
              <a:gd name="connsiteX65" fmla="*/ 122135 w 590488"/>
              <a:gd name="connsiteY65" fmla="*/ 226094 h 604551"/>
              <a:gd name="connsiteX66" fmla="*/ 92236 w 590488"/>
              <a:gd name="connsiteY66" fmla="*/ 243333 h 604551"/>
              <a:gd name="connsiteX67" fmla="*/ 109600 w 590488"/>
              <a:gd name="connsiteY67" fmla="*/ 273178 h 604551"/>
              <a:gd name="connsiteX68" fmla="*/ 139406 w 590488"/>
              <a:gd name="connsiteY68" fmla="*/ 255846 h 604551"/>
              <a:gd name="connsiteX69" fmla="*/ 122135 w 590488"/>
              <a:gd name="connsiteY69" fmla="*/ 226094 h 604551"/>
              <a:gd name="connsiteX70" fmla="*/ 382138 w 590488"/>
              <a:gd name="connsiteY70" fmla="*/ 205407 h 604551"/>
              <a:gd name="connsiteX71" fmla="*/ 371738 w 590488"/>
              <a:gd name="connsiteY71" fmla="*/ 225523 h 604551"/>
              <a:gd name="connsiteX72" fmla="*/ 383438 w 590488"/>
              <a:gd name="connsiteY72" fmla="*/ 292176 h 604551"/>
              <a:gd name="connsiteX73" fmla="*/ 375174 w 590488"/>
              <a:gd name="connsiteY73" fmla="*/ 304041 h 604551"/>
              <a:gd name="connsiteX74" fmla="*/ 388546 w 590488"/>
              <a:gd name="connsiteY74" fmla="*/ 324899 h 604551"/>
              <a:gd name="connsiteX75" fmla="*/ 403868 w 590488"/>
              <a:gd name="connsiteY75" fmla="*/ 304319 h 604551"/>
              <a:gd name="connsiteX76" fmla="*/ 382138 w 590488"/>
              <a:gd name="connsiteY76" fmla="*/ 205407 h 604551"/>
              <a:gd name="connsiteX77" fmla="*/ 328853 w 590488"/>
              <a:gd name="connsiteY77" fmla="*/ 188854 h 604551"/>
              <a:gd name="connsiteX78" fmla="*/ 262999 w 590488"/>
              <a:gd name="connsiteY78" fmla="*/ 231456 h 604551"/>
              <a:gd name="connsiteX79" fmla="*/ 255199 w 590488"/>
              <a:gd name="connsiteY79" fmla="*/ 255095 h 604551"/>
              <a:gd name="connsiteX80" fmla="*/ 279435 w 590488"/>
              <a:gd name="connsiteY80" fmla="*/ 254075 h 604551"/>
              <a:gd name="connsiteX81" fmla="*/ 284264 w 590488"/>
              <a:gd name="connsiteY81" fmla="*/ 240912 h 604551"/>
              <a:gd name="connsiteX82" fmla="*/ 345552 w 590488"/>
              <a:gd name="connsiteY82" fmla="*/ 212081 h 604551"/>
              <a:gd name="connsiteX83" fmla="*/ 355952 w 590488"/>
              <a:gd name="connsiteY83" fmla="*/ 192058 h 604551"/>
              <a:gd name="connsiteX84" fmla="*/ 328853 w 590488"/>
              <a:gd name="connsiteY84" fmla="*/ 188854 h 604551"/>
              <a:gd name="connsiteX85" fmla="*/ 127799 w 590488"/>
              <a:gd name="connsiteY85" fmla="*/ 186611 h 604551"/>
              <a:gd name="connsiteX86" fmla="*/ 136620 w 590488"/>
              <a:gd name="connsiteY86" fmla="*/ 189020 h 604551"/>
              <a:gd name="connsiteX87" fmla="*/ 140427 w 590488"/>
              <a:gd name="connsiteY87" fmla="*/ 195694 h 604551"/>
              <a:gd name="connsiteX88" fmla="*/ 138292 w 590488"/>
              <a:gd name="connsiteY88" fmla="*/ 203850 h 604551"/>
              <a:gd name="connsiteX89" fmla="*/ 154170 w 590488"/>
              <a:gd name="connsiteY89" fmla="*/ 215899 h 604551"/>
              <a:gd name="connsiteX90" fmla="*/ 161505 w 590488"/>
              <a:gd name="connsiteY90" fmla="*/ 211728 h 604551"/>
              <a:gd name="connsiteX91" fmla="*/ 168934 w 590488"/>
              <a:gd name="connsiteY91" fmla="*/ 213674 h 604551"/>
              <a:gd name="connsiteX92" fmla="*/ 173483 w 590488"/>
              <a:gd name="connsiteY92" fmla="*/ 221645 h 604551"/>
              <a:gd name="connsiteX93" fmla="*/ 171534 w 590488"/>
              <a:gd name="connsiteY93" fmla="*/ 229060 h 604551"/>
              <a:gd name="connsiteX94" fmla="*/ 164198 w 590488"/>
              <a:gd name="connsiteY94" fmla="*/ 233231 h 604551"/>
              <a:gd name="connsiteX95" fmla="*/ 166798 w 590488"/>
              <a:gd name="connsiteY95" fmla="*/ 252880 h 604551"/>
              <a:gd name="connsiteX96" fmla="*/ 174969 w 590488"/>
              <a:gd name="connsiteY96" fmla="*/ 255012 h 604551"/>
              <a:gd name="connsiteX97" fmla="*/ 178776 w 590488"/>
              <a:gd name="connsiteY97" fmla="*/ 261685 h 604551"/>
              <a:gd name="connsiteX98" fmla="*/ 176455 w 590488"/>
              <a:gd name="connsiteY98" fmla="*/ 270397 h 604551"/>
              <a:gd name="connsiteX99" fmla="*/ 169769 w 590488"/>
              <a:gd name="connsiteY99" fmla="*/ 274290 h 604551"/>
              <a:gd name="connsiteX100" fmla="*/ 161598 w 590488"/>
              <a:gd name="connsiteY100" fmla="*/ 272158 h 604551"/>
              <a:gd name="connsiteX101" fmla="*/ 149434 w 590488"/>
              <a:gd name="connsiteY101" fmla="*/ 288007 h 604551"/>
              <a:gd name="connsiteX102" fmla="*/ 153705 w 590488"/>
              <a:gd name="connsiteY102" fmla="*/ 295237 h 604551"/>
              <a:gd name="connsiteX103" fmla="*/ 151663 w 590488"/>
              <a:gd name="connsiteY103" fmla="*/ 302651 h 604551"/>
              <a:gd name="connsiteX104" fmla="*/ 143770 w 590488"/>
              <a:gd name="connsiteY104" fmla="*/ 307286 h 604551"/>
              <a:gd name="connsiteX105" fmla="*/ 136342 w 590488"/>
              <a:gd name="connsiteY105" fmla="*/ 305246 h 604551"/>
              <a:gd name="connsiteX106" fmla="*/ 132163 w 590488"/>
              <a:gd name="connsiteY106" fmla="*/ 298017 h 604551"/>
              <a:gd name="connsiteX107" fmla="*/ 112478 w 590488"/>
              <a:gd name="connsiteY107" fmla="*/ 300612 h 604551"/>
              <a:gd name="connsiteX108" fmla="*/ 110342 w 590488"/>
              <a:gd name="connsiteY108" fmla="*/ 308768 h 604551"/>
              <a:gd name="connsiteX109" fmla="*/ 103657 w 590488"/>
              <a:gd name="connsiteY109" fmla="*/ 312569 h 604551"/>
              <a:gd name="connsiteX110" fmla="*/ 94836 w 590488"/>
              <a:gd name="connsiteY110" fmla="*/ 310251 h 604551"/>
              <a:gd name="connsiteX111" fmla="*/ 91029 w 590488"/>
              <a:gd name="connsiteY111" fmla="*/ 303578 h 604551"/>
              <a:gd name="connsiteX112" fmla="*/ 93164 w 590488"/>
              <a:gd name="connsiteY112" fmla="*/ 295422 h 604551"/>
              <a:gd name="connsiteX113" fmla="*/ 77286 w 590488"/>
              <a:gd name="connsiteY113" fmla="*/ 283280 h 604551"/>
              <a:gd name="connsiteX114" fmla="*/ 69951 w 590488"/>
              <a:gd name="connsiteY114" fmla="*/ 287451 h 604551"/>
              <a:gd name="connsiteX115" fmla="*/ 62522 w 590488"/>
              <a:gd name="connsiteY115" fmla="*/ 285505 h 604551"/>
              <a:gd name="connsiteX116" fmla="*/ 57973 w 590488"/>
              <a:gd name="connsiteY116" fmla="*/ 277627 h 604551"/>
              <a:gd name="connsiteX117" fmla="*/ 59922 w 590488"/>
              <a:gd name="connsiteY117" fmla="*/ 270212 h 604551"/>
              <a:gd name="connsiteX118" fmla="*/ 67258 w 590488"/>
              <a:gd name="connsiteY118" fmla="*/ 265948 h 604551"/>
              <a:gd name="connsiteX119" fmla="*/ 64658 w 590488"/>
              <a:gd name="connsiteY119" fmla="*/ 246299 h 604551"/>
              <a:gd name="connsiteX120" fmla="*/ 56487 w 590488"/>
              <a:gd name="connsiteY120" fmla="*/ 244260 h 604551"/>
              <a:gd name="connsiteX121" fmla="*/ 52680 w 590488"/>
              <a:gd name="connsiteY121" fmla="*/ 237587 h 604551"/>
              <a:gd name="connsiteX122" fmla="*/ 55001 w 590488"/>
              <a:gd name="connsiteY122" fmla="*/ 228782 h 604551"/>
              <a:gd name="connsiteX123" fmla="*/ 61687 w 590488"/>
              <a:gd name="connsiteY123" fmla="*/ 224982 h 604551"/>
              <a:gd name="connsiteX124" fmla="*/ 69858 w 590488"/>
              <a:gd name="connsiteY124" fmla="*/ 227021 h 604551"/>
              <a:gd name="connsiteX125" fmla="*/ 82022 w 590488"/>
              <a:gd name="connsiteY125" fmla="*/ 211265 h 604551"/>
              <a:gd name="connsiteX126" fmla="*/ 77751 w 590488"/>
              <a:gd name="connsiteY126" fmla="*/ 203943 h 604551"/>
              <a:gd name="connsiteX127" fmla="*/ 79793 w 590488"/>
              <a:gd name="connsiteY127" fmla="*/ 196528 h 604551"/>
              <a:gd name="connsiteX128" fmla="*/ 87686 w 590488"/>
              <a:gd name="connsiteY128" fmla="*/ 191986 h 604551"/>
              <a:gd name="connsiteX129" fmla="*/ 95114 w 590488"/>
              <a:gd name="connsiteY129" fmla="*/ 193933 h 604551"/>
              <a:gd name="connsiteX130" fmla="*/ 99293 w 590488"/>
              <a:gd name="connsiteY130" fmla="*/ 201255 h 604551"/>
              <a:gd name="connsiteX131" fmla="*/ 118978 w 590488"/>
              <a:gd name="connsiteY131" fmla="*/ 198660 h 604551"/>
              <a:gd name="connsiteX132" fmla="*/ 121114 w 590488"/>
              <a:gd name="connsiteY132" fmla="*/ 190503 h 604551"/>
              <a:gd name="connsiteX133" fmla="*/ 127799 w 590488"/>
              <a:gd name="connsiteY133" fmla="*/ 186611 h 604551"/>
              <a:gd name="connsiteX134" fmla="*/ 298007 w 590488"/>
              <a:gd name="connsiteY134" fmla="*/ 125034 h 604551"/>
              <a:gd name="connsiteX135" fmla="*/ 313608 w 590488"/>
              <a:gd name="connsiteY135" fmla="*/ 133099 h 604551"/>
              <a:gd name="connsiteX136" fmla="*/ 319179 w 590488"/>
              <a:gd name="connsiteY136" fmla="*/ 150527 h 604551"/>
              <a:gd name="connsiteX137" fmla="*/ 367374 w 590488"/>
              <a:gd name="connsiteY137" fmla="*/ 154606 h 604551"/>
              <a:gd name="connsiteX138" fmla="*/ 375824 w 590488"/>
              <a:gd name="connsiteY138" fmla="*/ 138569 h 604551"/>
              <a:gd name="connsiteX139" fmla="*/ 392539 w 590488"/>
              <a:gd name="connsiteY139" fmla="*/ 133192 h 604551"/>
              <a:gd name="connsiteX140" fmla="*/ 409625 w 590488"/>
              <a:gd name="connsiteY140" fmla="*/ 141999 h 604551"/>
              <a:gd name="connsiteX141" fmla="*/ 414825 w 590488"/>
              <a:gd name="connsiteY141" fmla="*/ 158407 h 604551"/>
              <a:gd name="connsiteX142" fmla="*/ 406375 w 590488"/>
              <a:gd name="connsiteY142" fmla="*/ 174537 h 604551"/>
              <a:gd name="connsiteX143" fmla="*/ 437483 w 590488"/>
              <a:gd name="connsiteY143" fmla="*/ 211432 h 604551"/>
              <a:gd name="connsiteX144" fmla="*/ 454940 w 590488"/>
              <a:gd name="connsiteY144" fmla="*/ 205870 h 604551"/>
              <a:gd name="connsiteX145" fmla="*/ 470541 w 590488"/>
              <a:gd name="connsiteY145" fmla="*/ 213935 h 604551"/>
              <a:gd name="connsiteX146" fmla="*/ 476298 w 590488"/>
              <a:gd name="connsiteY146" fmla="*/ 232198 h 604551"/>
              <a:gd name="connsiteX147" fmla="*/ 468312 w 590488"/>
              <a:gd name="connsiteY147" fmla="*/ 247771 h 604551"/>
              <a:gd name="connsiteX148" fmla="*/ 450855 w 590488"/>
              <a:gd name="connsiteY148" fmla="*/ 253334 h 604551"/>
              <a:gd name="connsiteX149" fmla="*/ 446583 w 590488"/>
              <a:gd name="connsiteY149" fmla="*/ 301353 h 604551"/>
              <a:gd name="connsiteX150" fmla="*/ 463112 w 590488"/>
              <a:gd name="connsiteY150" fmla="*/ 309882 h 604551"/>
              <a:gd name="connsiteX151" fmla="*/ 468405 w 590488"/>
              <a:gd name="connsiteY151" fmla="*/ 326568 h 604551"/>
              <a:gd name="connsiteX152" fmla="*/ 459583 w 590488"/>
              <a:gd name="connsiteY152" fmla="*/ 343625 h 604551"/>
              <a:gd name="connsiteX153" fmla="*/ 442869 w 590488"/>
              <a:gd name="connsiteY153" fmla="*/ 348909 h 604551"/>
              <a:gd name="connsiteX154" fmla="*/ 426340 w 590488"/>
              <a:gd name="connsiteY154" fmla="*/ 340380 h 604551"/>
              <a:gd name="connsiteX155" fmla="*/ 389567 w 590488"/>
              <a:gd name="connsiteY155" fmla="*/ 371157 h 604551"/>
              <a:gd name="connsiteX156" fmla="*/ 395232 w 590488"/>
              <a:gd name="connsiteY156" fmla="*/ 389049 h 604551"/>
              <a:gd name="connsiteX157" fmla="*/ 387153 w 590488"/>
              <a:gd name="connsiteY157" fmla="*/ 404623 h 604551"/>
              <a:gd name="connsiteX158" fmla="*/ 368859 w 590488"/>
              <a:gd name="connsiteY158" fmla="*/ 410463 h 604551"/>
              <a:gd name="connsiteX159" fmla="*/ 353259 w 590488"/>
              <a:gd name="connsiteY159" fmla="*/ 402398 h 604551"/>
              <a:gd name="connsiteX160" fmla="*/ 347595 w 590488"/>
              <a:gd name="connsiteY160" fmla="*/ 384414 h 604551"/>
              <a:gd name="connsiteX161" fmla="*/ 299865 w 590488"/>
              <a:gd name="connsiteY161" fmla="*/ 380335 h 604551"/>
              <a:gd name="connsiteX162" fmla="*/ 291136 w 590488"/>
              <a:gd name="connsiteY162" fmla="*/ 397114 h 604551"/>
              <a:gd name="connsiteX163" fmla="*/ 274421 w 590488"/>
              <a:gd name="connsiteY163" fmla="*/ 402398 h 604551"/>
              <a:gd name="connsiteX164" fmla="*/ 257335 w 590488"/>
              <a:gd name="connsiteY164" fmla="*/ 393684 h 604551"/>
              <a:gd name="connsiteX165" fmla="*/ 251949 w 590488"/>
              <a:gd name="connsiteY165" fmla="*/ 376998 h 604551"/>
              <a:gd name="connsiteX166" fmla="*/ 260771 w 590488"/>
              <a:gd name="connsiteY166" fmla="*/ 360126 h 604551"/>
              <a:gd name="connsiteX167" fmla="*/ 229941 w 590488"/>
              <a:gd name="connsiteY167" fmla="*/ 323694 h 604551"/>
              <a:gd name="connsiteX168" fmla="*/ 211834 w 590488"/>
              <a:gd name="connsiteY168" fmla="*/ 329349 h 604551"/>
              <a:gd name="connsiteX169" fmla="*/ 196233 w 590488"/>
              <a:gd name="connsiteY169" fmla="*/ 321377 h 604551"/>
              <a:gd name="connsiteX170" fmla="*/ 190476 w 590488"/>
              <a:gd name="connsiteY170" fmla="*/ 303022 h 604551"/>
              <a:gd name="connsiteX171" fmla="*/ 198462 w 590488"/>
              <a:gd name="connsiteY171" fmla="*/ 287448 h 604551"/>
              <a:gd name="connsiteX172" fmla="*/ 216477 w 590488"/>
              <a:gd name="connsiteY172" fmla="*/ 281793 h 604551"/>
              <a:gd name="connsiteX173" fmla="*/ 220377 w 590488"/>
              <a:gd name="connsiteY173" fmla="*/ 234052 h 604551"/>
              <a:gd name="connsiteX174" fmla="*/ 203848 w 590488"/>
              <a:gd name="connsiteY174" fmla="*/ 225523 h 604551"/>
              <a:gd name="connsiteX175" fmla="*/ 198462 w 590488"/>
              <a:gd name="connsiteY175" fmla="*/ 208837 h 604551"/>
              <a:gd name="connsiteX176" fmla="*/ 207283 w 590488"/>
              <a:gd name="connsiteY176" fmla="*/ 191780 h 604551"/>
              <a:gd name="connsiteX177" fmla="*/ 223998 w 590488"/>
              <a:gd name="connsiteY177" fmla="*/ 186496 h 604551"/>
              <a:gd name="connsiteX178" fmla="*/ 240434 w 590488"/>
              <a:gd name="connsiteY178" fmla="*/ 195024 h 604551"/>
              <a:gd name="connsiteX179" fmla="*/ 277207 w 590488"/>
              <a:gd name="connsiteY179" fmla="*/ 163876 h 604551"/>
              <a:gd name="connsiteX180" fmla="*/ 271635 w 590488"/>
              <a:gd name="connsiteY180" fmla="*/ 146449 h 604551"/>
              <a:gd name="connsiteX181" fmla="*/ 279714 w 590488"/>
              <a:gd name="connsiteY181" fmla="*/ 130875 h 604551"/>
              <a:gd name="connsiteX182" fmla="*/ 171049 w 590488"/>
              <a:gd name="connsiteY182" fmla="*/ 56993 h 604551"/>
              <a:gd name="connsiteX183" fmla="*/ 146271 w 590488"/>
              <a:gd name="connsiteY183" fmla="*/ 67108 h 604551"/>
              <a:gd name="connsiteX184" fmla="*/ 145992 w 590488"/>
              <a:gd name="connsiteY184" fmla="*/ 116512 h 604551"/>
              <a:gd name="connsiteX185" fmla="*/ 195478 w 590488"/>
              <a:gd name="connsiteY185" fmla="*/ 116790 h 604551"/>
              <a:gd name="connsiteX186" fmla="*/ 195757 w 590488"/>
              <a:gd name="connsiteY186" fmla="*/ 67386 h 604551"/>
              <a:gd name="connsiteX187" fmla="*/ 171049 w 590488"/>
              <a:gd name="connsiteY187" fmla="*/ 56993 h 604551"/>
              <a:gd name="connsiteX188" fmla="*/ 164933 w 590488"/>
              <a:gd name="connsiteY188" fmla="*/ 0 h 604551"/>
              <a:gd name="connsiteX189" fmla="*/ 178023 w 590488"/>
              <a:gd name="connsiteY189" fmla="*/ 93 h 604551"/>
              <a:gd name="connsiteX190" fmla="*/ 185822 w 590488"/>
              <a:gd name="connsiteY190" fmla="*/ 8064 h 604551"/>
              <a:gd name="connsiteX191" fmla="*/ 185729 w 590488"/>
              <a:gd name="connsiteY191" fmla="*/ 20114 h 604551"/>
              <a:gd name="connsiteX192" fmla="*/ 212097 w 590488"/>
              <a:gd name="connsiteY192" fmla="*/ 31237 h 604551"/>
              <a:gd name="connsiteX193" fmla="*/ 220639 w 590488"/>
              <a:gd name="connsiteY193" fmla="*/ 22709 h 604551"/>
              <a:gd name="connsiteX194" fmla="*/ 231687 w 590488"/>
              <a:gd name="connsiteY194" fmla="*/ 22709 h 604551"/>
              <a:gd name="connsiteX195" fmla="*/ 240971 w 590488"/>
              <a:gd name="connsiteY195" fmla="*/ 32164 h 604551"/>
              <a:gd name="connsiteX196" fmla="*/ 240971 w 590488"/>
              <a:gd name="connsiteY196" fmla="*/ 43101 h 604551"/>
              <a:gd name="connsiteX197" fmla="*/ 232430 w 590488"/>
              <a:gd name="connsiteY197" fmla="*/ 51629 h 604551"/>
              <a:gd name="connsiteX198" fmla="*/ 243200 w 590488"/>
              <a:gd name="connsiteY198" fmla="*/ 78138 h 604551"/>
              <a:gd name="connsiteX199" fmla="*/ 255269 w 590488"/>
              <a:gd name="connsiteY199" fmla="*/ 78231 h 604551"/>
              <a:gd name="connsiteX200" fmla="*/ 263068 w 590488"/>
              <a:gd name="connsiteY200" fmla="*/ 86109 h 604551"/>
              <a:gd name="connsiteX201" fmla="*/ 262975 w 590488"/>
              <a:gd name="connsiteY201" fmla="*/ 99272 h 604551"/>
              <a:gd name="connsiteX202" fmla="*/ 255083 w 590488"/>
              <a:gd name="connsiteY202" fmla="*/ 107058 h 604551"/>
              <a:gd name="connsiteX203" fmla="*/ 242921 w 590488"/>
              <a:gd name="connsiteY203" fmla="*/ 106872 h 604551"/>
              <a:gd name="connsiteX204" fmla="*/ 231780 w 590488"/>
              <a:gd name="connsiteY204" fmla="*/ 133196 h 604551"/>
              <a:gd name="connsiteX205" fmla="*/ 240321 w 590488"/>
              <a:gd name="connsiteY205" fmla="*/ 141724 h 604551"/>
              <a:gd name="connsiteX206" fmla="*/ 240321 w 590488"/>
              <a:gd name="connsiteY206" fmla="*/ 152754 h 604551"/>
              <a:gd name="connsiteX207" fmla="*/ 230944 w 590488"/>
              <a:gd name="connsiteY207" fmla="*/ 162023 h 604551"/>
              <a:gd name="connsiteX208" fmla="*/ 219896 w 590488"/>
              <a:gd name="connsiteY208" fmla="*/ 162023 h 604551"/>
              <a:gd name="connsiteX209" fmla="*/ 211354 w 590488"/>
              <a:gd name="connsiteY209" fmla="*/ 153496 h 604551"/>
              <a:gd name="connsiteX210" fmla="*/ 184894 w 590488"/>
              <a:gd name="connsiteY210" fmla="*/ 164248 h 604551"/>
              <a:gd name="connsiteX211" fmla="*/ 184708 w 590488"/>
              <a:gd name="connsiteY211" fmla="*/ 176390 h 604551"/>
              <a:gd name="connsiteX212" fmla="*/ 176816 w 590488"/>
              <a:gd name="connsiteY212" fmla="*/ 184176 h 604551"/>
              <a:gd name="connsiteX213" fmla="*/ 163726 w 590488"/>
              <a:gd name="connsiteY213" fmla="*/ 183991 h 604551"/>
              <a:gd name="connsiteX214" fmla="*/ 155927 w 590488"/>
              <a:gd name="connsiteY214" fmla="*/ 176112 h 604551"/>
              <a:gd name="connsiteX215" fmla="*/ 156020 w 590488"/>
              <a:gd name="connsiteY215" fmla="*/ 163970 h 604551"/>
              <a:gd name="connsiteX216" fmla="*/ 129652 w 590488"/>
              <a:gd name="connsiteY216" fmla="*/ 152847 h 604551"/>
              <a:gd name="connsiteX217" fmla="*/ 121110 w 590488"/>
              <a:gd name="connsiteY217" fmla="*/ 161374 h 604551"/>
              <a:gd name="connsiteX218" fmla="*/ 110062 w 590488"/>
              <a:gd name="connsiteY218" fmla="*/ 161374 h 604551"/>
              <a:gd name="connsiteX219" fmla="*/ 100778 w 590488"/>
              <a:gd name="connsiteY219" fmla="*/ 152012 h 604551"/>
              <a:gd name="connsiteX220" fmla="*/ 100778 w 590488"/>
              <a:gd name="connsiteY220" fmla="*/ 140982 h 604551"/>
              <a:gd name="connsiteX221" fmla="*/ 109319 w 590488"/>
              <a:gd name="connsiteY221" fmla="*/ 132455 h 604551"/>
              <a:gd name="connsiteX222" fmla="*/ 98549 w 590488"/>
              <a:gd name="connsiteY222" fmla="*/ 106038 h 604551"/>
              <a:gd name="connsiteX223" fmla="*/ 86480 w 590488"/>
              <a:gd name="connsiteY223" fmla="*/ 105945 h 604551"/>
              <a:gd name="connsiteX224" fmla="*/ 78681 w 590488"/>
              <a:gd name="connsiteY224" fmla="*/ 97974 h 604551"/>
              <a:gd name="connsiteX225" fmla="*/ 78774 w 590488"/>
              <a:gd name="connsiteY225" fmla="*/ 84905 h 604551"/>
              <a:gd name="connsiteX226" fmla="*/ 86666 w 590488"/>
              <a:gd name="connsiteY226" fmla="*/ 77119 h 604551"/>
              <a:gd name="connsiteX227" fmla="*/ 98828 w 590488"/>
              <a:gd name="connsiteY227" fmla="*/ 77211 h 604551"/>
              <a:gd name="connsiteX228" fmla="*/ 109969 w 590488"/>
              <a:gd name="connsiteY228" fmla="*/ 50887 h 604551"/>
              <a:gd name="connsiteX229" fmla="*/ 101428 w 590488"/>
              <a:gd name="connsiteY229" fmla="*/ 42360 h 604551"/>
              <a:gd name="connsiteX230" fmla="*/ 101428 w 590488"/>
              <a:gd name="connsiteY230" fmla="*/ 31422 h 604551"/>
              <a:gd name="connsiteX231" fmla="*/ 110805 w 590488"/>
              <a:gd name="connsiteY231" fmla="*/ 22153 h 604551"/>
              <a:gd name="connsiteX232" fmla="*/ 121853 w 590488"/>
              <a:gd name="connsiteY232" fmla="*/ 22153 h 604551"/>
              <a:gd name="connsiteX233" fmla="*/ 130395 w 590488"/>
              <a:gd name="connsiteY233" fmla="*/ 30681 h 604551"/>
              <a:gd name="connsiteX234" fmla="*/ 156855 w 590488"/>
              <a:gd name="connsiteY234" fmla="*/ 19928 h 604551"/>
              <a:gd name="connsiteX235" fmla="*/ 157041 w 590488"/>
              <a:gd name="connsiteY235" fmla="*/ 7786 h 604551"/>
              <a:gd name="connsiteX236" fmla="*/ 164933 w 590488"/>
              <a:gd name="connsiteY236" fmla="*/ 0 h 60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590488" h="604551">
                <a:moveTo>
                  <a:pt x="58756" y="545434"/>
                </a:moveTo>
                <a:cubicBezTo>
                  <a:pt x="49379" y="545434"/>
                  <a:pt x="41673" y="552756"/>
                  <a:pt x="41673" y="561840"/>
                </a:cubicBezTo>
                <a:cubicBezTo>
                  <a:pt x="41673" y="570924"/>
                  <a:pt x="49379" y="578340"/>
                  <a:pt x="58756" y="578340"/>
                </a:cubicBezTo>
                <a:cubicBezTo>
                  <a:pt x="68134" y="578340"/>
                  <a:pt x="75840" y="570924"/>
                  <a:pt x="75840" y="561840"/>
                </a:cubicBezTo>
                <a:cubicBezTo>
                  <a:pt x="75840" y="552849"/>
                  <a:pt x="68134" y="545434"/>
                  <a:pt x="58756" y="545434"/>
                </a:cubicBezTo>
                <a:close/>
                <a:moveTo>
                  <a:pt x="192914" y="427234"/>
                </a:moveTo>
                <a:cubicBezTo>
                  <a:pt x="207776" y="428233"/>
                  <a:pt x="224483" y="431049"/>
                  <a:pt x="243237" y="436518"/>
                </a:cubicBezTo>
                <a:cubicBezTo>
                  <a:pt x="250850" y="438743"/>
                  <a:pt x="263477" y="440782"/>
                  <a:pt x="271462" y="440874"/>
                </a:cubicBezTo>
                <a:lnTo>
                  <a:pt x="387795" y="442358"/>
                </a:lnTo>
                <a:cubicBezTo>
                  <a:pt x="402186" y="440782"/>
                  <a:pt x="416113" y="451905"/>
                  <a:pt x="417784" y="466922"/>
                </a:cubicBezTo>
                <a:cubicBezTo>
                  <a:pt x="419362" y="482031"/>
                  <a:pt x="407850" y="495471"/>
                  <a:pt x="393459" y="497140"/>
                </a:cubicBezTo>
                <a:lnTo>
                  <a:pt x="262642" y="509561"/>
                </a:lnTo>
                <a:cubicBezTo>
                  <a:pt x="258464" y="509932"/>
                  <a:pt x="255307" y="513825"/>
                  <a:pt x="255957" y="517903"/>
                </a:cubicBezTo>
                <a:cubicBezTo>
                  <a:pt x="256607" y="521611"/>
                  <a:pt x="260042" y="524299"/>
                  <a:pt x="263849" y="524021"/>
                </a:cubicBezTo>
                <a:lnTo>
                  <a:pt x="268955" y="523836"/>
                </a:lnTo>
                <a:cubicBezTo>
                  <a:pt x="268955" y="523836"/>
                  <a:pt x="356878" y="522445"/>
                  <a:pt x="417227" y="509561"/>
                </a:cubicBezTo>
                <a:cubicBezTo>
                  <a:pt x="428275" y="507244"/>
                  <a:pt x="438210" y="503258"/>
                  <a:pt x="447494" y="497233"/>
                </a:cubicBezTo>
                <a:lnTo>
                  <a:pt x="452322" y="493988"/>
                </a:lnTo>
                <a:cubicBezTo>
                  <a:pt x="473119" y="479806"/>
                  <a:pt x="504686" y="461916"/>
                  <a:pt x="527433" y="450422"/>
                </a:cubicBezTo>
                <a:cubicBezTo>
                  <a:pt x="533746" y="447178"/>
                  <a:pt x="557143" y="434479"/>
                  <a:pt x="568377" y="435313"/>
                </a:cubicBezTo>
                <a:cubicBezTo>
                  <a:pt x="584346" y="436518"/>
                  <a:pt x="590845" y="448939"/>
                  <a:pt x="590474" y="460062"/>
                </a:cubicBezTo>
                <a:cubicBezTo>
                  <a:pt x="590102" y="469332"/>
                  <a:pt x="584253" y="477581"/>
                  <a:pt x="576083" y="482309"/>
                </a:cubicBezTo>
                <a:lnTo>
                  <a:pt x="409428" y="579545"/>
                </a:lnTo>
                <a:lnTo>
                  <a:pt x="403115" y="582882"/>
                </a:lnTo>
                <a:cubicBezTo>
                  <a:pt x="381482" y="594283"/>
                  <a:pt x="358457" y="597250"/>
                  <a:pt x="333946" y="594654"/>
                </a:cubicBezTo>
                <a:lnTo>
                  <a:pt x="113627" y="585107"/>
                </a:lnTo>
                <a:cubicBezTo>
                  <a:pt x="109728" y="593913"/>
                  <a:pt x="101186" y="600401"/>
                  <a:pt x="90602" y="601143"/>
                </a:cubicBezTo>
                <a:lnTo>
                  <a:pt x="40466" y="604480"/>
                </a:lnTo>
                <a:cubicBezTo>
                  <a:pt x="23754" y="605592"/>
                  <a:pt x="9271" y="593542"/>
                  <a:pt x="8156" y="577413"/>
                </a:cubicBezTo>
                <a:lnTo>
                  <a:pt x="79" y="466180"/>
                </a:lnTo>
                <a:cubicBezTo>
                  <a:pt x="-1128" y="450144"/>
                  <a:pt x="11499" y="436147"/>
                  <a:pt x="28211" y="435035"/>
                </a:cubicBezTo>
                <a:lnTo>
                  <a:pt x="78346" y="431698"/>
                </a:lnTo>
                <a:cubicBezTo>
                  <a:pt x="88931" y="430956"/>
                  <a:pt x="98494" y="436425"/>
                  <a:pt x="103414" y="444675"/>
                </a:cubicBezTo>
                <a:cubicBezTo>
                  <a:pt x="120335" y="437584"/>
                  <a:pt x="148327" y="424236"/>
                  <a:pt x="192914" y="427234"/>
                </a:cubicBezTo>
                <a:close/>
                <a:moveTo>
                  <a:pt x="526856" y="416291"/>
                </a:moveTo>
                <a:cubicBezTo>
                  <a:pt x="531406" y="416615"/>
                  <a:pt x="535862" y="418121"/>
                  <a:pt x="540179" y="420948"/>
                </a:cubicBezTo>
                <a:cubicBezTo>
                  <a:pt x="533494" y="423451"/>
                  <a:pt x="527181" y="426416"/>
                  <a:pt x="521239" y="429382"/>
                </a:cubicBezTo>
                <a:cubicBezTo>
                  <a:pt x="501464" y="439299"/>
                  <a:pt x="466648" y="458206"/>
                  <a:pt x="449751" y="470069"/>
                </a:cubicBezTo>
                <a:cubicBezTo>
                  <a:pt x="447987" y="471274"/>
                  <a:pt x="446223" y="472478"/>
                  <a:pt x="444644" y="473776"/>
                </a:cubicBezTo>
                <a:cubicBezTo>
                  <a:pt x="444737" y="470810"/>
                  <a:pt x="444923" y="467566"/>
                  <a:pt x="444552" y="464508"/>
                </a:cubicBezTo>
                <a:cubicBezTo>
                  <a:pt x="443995" y="460523"/>
                  <a:pt x="443159" y="456723"/>
                  <a:pt x="441952" y="453108"/>
                </a:cubicBezTo>
                <a:cubicBezTo>
                  <a:pt x="441952" y="452830"/>
                  <a:pt x="442045" y="452645"/>
                  <a:pt x="442138" y="452367"/>
                </a:cubicBezTo>
                <a:cubicBezTo>
                  <a:pt x="459778" y="442728"/>
                  <a:pt x="494315" y="426138"/>
                  <a:pt x="512976" y="418724"/>
                </a:cubicBezTo>
                <a:cubicBezTo>
                  <a:pt x="517665" y="416824"/>
                  <a:pt x="522307" y="415967"/>
                  <a:pt x="526856" y="416291"/>
                </a:cubicBezTo>
                <a:close/>
                <a:moveTo>
                  <a:pt x="481633" y="403249"/>
                </a:moveTo>
                <a:cubicBezTo>
                  <a:pt x="486132" y="403562"/>
                  <a:pt x="490538" y="405045"/>
                  <a:pt x="494805" y="407871"/>
                </a:cubicBezTo>
                <a:cubicBezTo>
                  <a:pt x="481262" y="413896"/>
                  <a:pt x="455103" y="423071"/>
                  <a:pt x="442765" y="429836"/>
                </a:cubicBezTo>
                <a:lnTo>
                  <a:pt x="434324" y="434470"/>
                </a:lnTo>
                <a:cubicBezTo>
                  <a:pt x="433582" y="434841"/>
                  <a:pt x="432840" y="435397"/>
                  <a:pt x="432098" y="435953"/>
                </a:cubicBezTo>
                <a:cubicBezTo>
                  <a:pt x="428294" y="431504"/>
                  <a:pt x="423934" y="427797"/>
                  <a:pt x="419018" y="424646"/>
                </a:cubicBezTo>
                <a:cubicBezTo>
                  <a:pt x="430521" y="418622"/>
                  <a:pt x="456401" y="410188"/>
                  <a:pt x="467904" y="405647"/>
                </a:cubicBezTo>
                <a:cubicBezTo>
                  <a:pt x="472542" y="403794"/>
                  <a:pt x="477134" y="402936"/>
                  <a:pt x="481633" y="403249"/>
                </a:cubicBezTo>
                <a:close/>
                <a:moveTo>
                  <a:pt x="280736" y="283369"/>
                </a:moveTo>
                <a:lnTo>
                  <a:pt x="255849" y="284481"/>
                </a:lnTo>
                <a:cubicBezTo>
                  <a:pt x="260678" y="306730"/>
                  <a:pt x="274978" y="326753"/>
                  <a:pt x="296893" y="338156"/>
                </a:cubicBezTo>
                <a:cubicBezTo>
                  <a:pt x="318622" y="349372"/>
                  <a:pt x="343137" y="349651"/>
                  <a:pt x="363938" y="340844"/>
                </a:cubicBezTo>
                <a:lnTo>
                  <a:pt x="350380" y="319615"/>
                </a:lnTo>
                <a:cubicBezTo>
                  <a:pt x="336823" y="323787"/>
                  <a:pt x="321687" y="322953"/>
                  <a:pt x="308222" y="315907"/>
                </a:cubicBezTo>
                <a:cubicBezTo>
                  <a:pt x="294572" y="308862"/>
                  <a:pt x="285007" y="296996"/>
                  <a:pt x="280736" y="283369"/>
                </a:cubicBezTo>
                <a:close/>
                <a:moveTo>
                  <a:pt x="325819" y="240946"/>
                </a:moveTo>
                <a:cubicBezTo>
                  <a:pt x="319296" y="242997"/>
                  <a:pt x="313562" y="247540"/>
                  <a:pt x="310172" y="254075"/>
                </a:cubicBezTo>
                <a:cubicBezTo>
                  <a:pt x="303393" y="267239"/>
                  <a:pt x="308408" y="283276"/>
                  <a:pt x="321594" y="290043"/>
                </a:cubicBezTo>
                <a:cubicBezTo>
                  <a:pt x="334687" y="296903"/>
                  <a:pt x="350752" y="291805"/>
                  <a:pt x="357623" y="278734"/>
                </a:cubicBezTo>
                <a:cubicBezTo>
                  <a:pt x="364402" y="265756"/>
                  <a:pt x="359295" y="249625"/>
                  <a:pt x="346202" y="242766"/>
                </a:cubicBezTo>
                <a:cubicBezTo>
                  <a:pt x="339655" y="239336"/>
                  <a:pt x="332342" y="238895"/>
                  <a:pt x="325819" y="240946"/>
                </a:cubicBezTo>
                <a:close/>
                <a:moveTo>
                  <a:pt x="122135" y="226094"/>
                </a:moveTo>
                <a:cubicBezTo>
                  <a:pt x="109135" y="222572"/>
                  <a:pt x="95764" y="230358"/>
                  <a:pt x="92236" y="243333"/>
                </a:cubicBezTo>
                <a:cubicBezTo>
                  <a:pt x="88800" y="256309"/>
                  <a:pt x="96507" y="269656"/>
                  <a:pt x="109600" y="273178"/>
                </a:cubicBezTo>
                <a:cubicBezTo>
                  <a:pt x="122599" y="276607"/>
                  <a:pt x="135970" y="268822"/>
                  <a:pt x="139406" y="255846"/>
                </a:cubicBezTo>
                <a:cubicBezTo>
                  <a:pt x="142934" y="242870"/>
                  <a:pt x="135135" y="229523"/>
                  <a:pt x="122135" y="226094"/>
                </a:cubicBezTo>
                <a:close/>
                <a:moveTo>
                  <a:pt x="382138" y="205407"/>
                </a:moveTo>
                <a:lnTo>
                  <a:pt x="371738" y="225523"/>
                </a:lnTo>
                <a:cubicBezTo>
                  <a:pt x="389753" y="242117"/>
                  <a:pt x="395232" y="269464"/>
                  <a:pt x="383438" y="292176"/>
                </a:cubicBezTo>
                <a:cubicBezTo>
                  <a:pt x="381117" y="296625"/>
                  <a:pt x="378424" y="300611"/>
                  <a:pt x="375174" y="304041"/>
                </a:cubicBezTo>
                <a:lnTo>
                  <a:pt x="388546" y="324899"/>
                </a:lnTo>
                <a:cubicBezTo>
                  <a:pt x="394582" y="318966"/>
                  <a:pt x="399782" y="312199"/>
                  <a:pt x="403868" y="304319"/>
                </a:cubicBezTo>
                <a:cubicBezTo>
                  <a:pt x="421697" y="269834"/>
                  <a:pt x="411854" y="228304"/>
                  <a:pt x="382138" y="205407"/>
                </a:cubicBezTo>
                <a:close/>
                <a:moveTo>
                  <a:pt x="328853" y="188854"/>
                </a:moveTo>
                <a:cubicBezTo>
                  <a:pt x="301861" y="190383"/>
                  <a:pt x="276371" y="205731"/>
                  <a:pt x="262999" y="231456"/>
                </a:cubicBezTo>
                <a:cubicBezTo>
                  <a:pt x="259006" y="239150"/>
                  <a:pt x="256406" y="247215"/>
                  <a:pt x="255199" y="255095"/>
                </a:cubicBezTo>
                <a:lnTo>
                  <a:pt x="279435" y="254075"/>
                </a:lnTo>
                <a:cubicBezTo>
                  <a:pt x="280457" y="249625"/>
                  <a:pt x="282036" y="245176"/>
                  <a:pt x="284264" y="240912"/>
                </a:cubicBezTo>
                <a:cubicBezTo>
                  <a:pt x="296057" y="218107"/>
                  <a:pt x="321594" y="206890"/>
                  <a:pt x="345552" y="212081"/>
                </a:cubicBezTo>
                <a:lnTo>
                  <a:pt x="355952" y="192058"/>
                </a:lnTo>
                <a:cubicBezTo>
                  <a:pt x="347014" y="189369"/>
                  <a:pt x="337850" y="188344"/>
                  <a:pt x="328853" y="188854"/>
                </a:cubicBezTo>
                <a:close/>
                <a:moveTo>
                  <a:pt x="127799" y="186611"/>
                </a:moveTo>
                <a:lnTo>
                  <a:pt x="136620" y="189020"/>
                </a:lnTo>
                <a:cubicBezTo>
                  <a:pt x="139406" y="189762"/>
                  <a:pt x="141170" y="192820"/>
                  <a:pt x="140427" y="195694"/>
                </a:cubicBezTo>
                <a:lnTo>
                  <a:pt x="138292" y="203850"/>
                </a:lnTo>
                <a:cubicBezTo>
                  <a:pt x="144513" y="206816"/>
                  <a:pt x="149806" y="210987"/>
                  <a:pt x="154170" y="215899"/>
                </a:cubicBezTo>
                <a:lnTo>
                  <a:pt x="161505" y="211728"/>
                </a:lnTo>
                <a:cubicBezTo>
                  <a:pt x="164105" y="210245"/>
                  <a:pt x="167448" y="211079"/>
                  <a:pt x="168934" y="213674"/>
                </a:cubicBezTo>
                <a:lnTo>
                  <a:pt x="173483" y="221645"/>
                </a:lnTo>
                <a:cubicBezTo>
                  <a:pt x="174969" y="224240"/>
                  <a:pt x="174133" y="227577"/>
                  <a:pt x="171534" y="229060"/>
                </a:cubicBezTo>
                <a:lnTo>
                  <a:pt x="164198" y="233231"/>
                </a:lnTo>
                <a:cubicBezTo>
                  <a:pt x="166334" y="239441"/>
                  <a:pt x="167262" y="246114"/>
                  <a:pt x="166798" y="252880"/>
                </a:cubicBezTo>
                <a:lnTo>
                  <a:pt x="174969" y="255012"/>
                </a:lnTo>
                <a:cubicBezTo>
                  <a:pt x="177848" y="255753"/>
                  <a:pt x="179519" y="258812"/>
                  <a:pt x="178776" y="261685"/>
                </a:cubicBezTo>
                <a:lnTo>
                  <a:pt x="176455" y="270397"/>
                </a:lnTo>
                <a:cubicBezTo>
                  <a:pt x="175712" y="273270"/>
                  <a:pt x="172648" y="275031"/>
                  <a:pt x="169769" y="274290"/>
                </a:cubicBezTo>
                <a:lnTo>
                  <a:pt x="161598" y="272158"/>
                </a:lnTo>
                <a:cubicBezTo>
                  <a:pt x="158627" y="278368"/>
                  <a:pt x="154448" y="283651"/>
                  <a:pt x="149434" y="288007"/>
                </a:cubicBezTo>
                <a:lnTo>
                  <a:pt x="153705" y="295237"/>
                </a:lnTo>
                <a:cubicBezTo>
                  <a:pt x="155191" y="297832"/>
                  <a:pt x="154263" y="301168"/>
                  <a:pt x="151663" y="302651"/>
                </a:cubicBezTo>
                <a:lnTo>
                  <a:pt x="143770" y="307286"/>
                </a:lnTo>
                <a:cubicBezTo>
                  <a:pt x="141170" y="308768"/>
                  <a:pt x="137827" y="307842"/>
                  <a:pt x="136342" y="305246"/>
                </a:cubicBezTo>
                <a:lnTo>
                  <a:pt x="132163" y="298017"/>
                </a:lnTo>
                <a:cubicBezTo>
                  <a:pt x="125942" y="300056"/>
                  <a:pt x="119256" y="301076"/>
                  <a:pt x="112478" y="300612"/>
                </a:cubicBezTo>
                <a:lnTo>
                  <a:pt x="110342" y="308768"/>
                </a:lnTo>
                <a:cubicBezTo>
                  <a:pt x="109600" y="311549"/>
                  <a:pt x="106535" y="313310"/>
                  <a:pt x="103657" y="312569"/>
                </a:cubicBezTo>
                <a:lnTo>
                  <a:pt x="94836" y="310251"/>
                </a:lnTo>
                <a:cubicBezTo>
                  <a:pt x="92050" y="309510"/>
                  <a:pt x="90286" y="306359"/>
                  <a:pt x="91029" y="303578"/>
                </a:cubicBezTo>
                <a:lnTo>
                  <a:pt x="93164" y="295422"/>
                </a:lnTo>
                <a:cubicBezTo>
                  <a:pt x="86943" y="292456"/>
                  <a:pt x="81650" y="288193"/>
                  <a:pt x="77286" y="283280"/>
                </a:cubicBezTo>
                <a:lnTo>
                  <a:pt x="69951" y="287451"/>
                </a:lnTo>
                <a:cubicBezTo>
                  <a:pt x="67351" y="288934"/>
                  <a:pt x="64008" y="288100"/>
                  <a:pt x="62522" y="285505"/>
                </a:cubicBezTo>
                <a:lnTo>
                  <a:pt x="57973" y="277627"/>
                </a:lnTo>
                <a:cubicBezTo>
                  <a:pt x="56487" y="275031"/>
                  <a:pt x="57323" y="271695"/>
                  <a:pt x="59922" y="270212"/>
                </a:cubicBezTo>
                <a:lnTo>
                  <a:pt x="67258" y="265948"/>
                </a:lnTo>
                <a:cubicBezTo>
                  <a:pt x="65122" y="259831"/>
                  <a:pt x="64194" y="253158"/>
                  <a:pt x="64658" y="246299"/>
                </a:cubicBezTo>
                <a:lnTo>
                  <a:pt x="56487" y="244260"/>
                </a:lnTo>
                <a:cubicBezTo>
                  <a:pt x="53608" y="243519"/>
                  <a:pt x="51937" y="240367"/>
                  <a:pt x="52680" y="237587"/>
                </a:cubicBezTo>
                <a:lnTo>
                  <a:pt x="55001" y="228782"/>
                </a:lnTo>
                <a:cubicBezTo>
                  <a:pt x="55744" y="225909"/>
                  <a:pt x="58808" y="224240"/>
                  <a:pt x="61687" y="224982"/>
                </a:cubicBezTo>
                <a:lnTo>
                  <a:pt x="69858" y="227021"/>
                </a:lnTo>
                <a:cubicBezTo>
                  <a:pt x="72829" y="220904"/>
                  <a:pt x="77008" y="215528"/>
                  <a:pt x="82022" y="211265"/>
                </a:cubicBezTo>
                <a:lnTo>
                  <a:pt x="77751" y="203943"/>
                </a:lnTo>
                <a:cubicBezTo>
                  <a:pt x="76265" y="201347"/>
                  <a:pt x="77193" y="198011"/>
                  <a:pt x="79793" y="196528"/>
                </a:cubicBezTo>
                <a:lnTo>
                  <a:pt x="87686" y="191986"/>
                </a:lnTo>
                <a:cubicBezTo>
                  <a:pt x="90286" y="190503"/>
                  <a:pt x="93629" y="191337"/>
                  <a:pt x="95114" y="193933"/>
                </a:cubicBezTo>
                <a:lnTo>
                  <a:pt x="99293" y="201255"/>
                </a:lnTo>
                <a:cubicBezTo>
                  <a:pt x="105514" y="199123"/>
                  <a:pt x="112200" y="198103"/>
                  <a:pt x="118978" y="198660"/>
                </a:cubicBezTo>
                <a:lnTo>
                  <a:pt x="121114" y="190503"/>
                </a:lnTo>
                <a:cubicBezTo>
                  <a:pt x="121856" y="187630"/>
                  <a:pt x="124921" y="185869"/>
                  <a:pt x="127799" y="186611"/>
                </a:cubicBezTo>
                <a:close/>
                <a:moveTo>
                  <a:pt x="298007" y="125034"/>
                </a:moveTo>
                <a:cubicBezTo>
                  <a:pt x="304600" y="122995"/>
                  <a:pt x="311565" y="126518"/>
                  <a:pt x="313608" y="133099"/>
                </a:cubicBezTo>
                <a:lnTo>
                  <a:pt x="319179" y="150527"/>
                </a:lnTo>
                <a:cubicBezTo>
                  <a:pt x="335058" y="148581"/>
                  <a:pt x="351495" y="149786"/>
                  <a:pt x="367374" y="154606"/>
                </a:cubicBezTo>
                <a:lnTo>
                  <a:pt x="375824" y="138569"/>
                </a:lnTo>
                <a:cubicBezTo>
                  <a:pt x="378888" y="132451"/>
                  <a:pt x="386410" y="130133"/>
                  <a:pt x="392539" y="133192"/>
                </a:cubicBezTo>
                <a:lnTo>
                  <a:pt x="409625" y="141999"/>
                </a:lnTo>
                <a:cubicBezTo>
                  <a:pt x="415661" y="145058"/>
                  <a:pt x="417982" y="152660"/>
                  <a:pt x="414825" y="158407"/>
                </a:cubicBezTo>
                <a:lnTo>
                  <a:pt x="406375" y="174537"/>
                </a:lnTo>
                <a:cubicBezTo>
                  <a:pt x="419375" y="184734"/>
                  <a:pt x="429868" y="197342"/>
                  <a:pt x="437483" y="211432"/>
                </a:cubicBezTo>
                <a:lnTo>
                  <a:pt x="454940" y="205870"/>
                </a:lnTo>
                <a:cubicBezTo>
                  <a:pt x="461441" y="203831"/>
                  <a:pt x="468405" y="207354"/>
                  <a:pt x="470541" y="213935"/>
                </a:cubicBezTo>
                <a:lnTo>
                  <a:pt x="476298" y="232198"/>
                </a:lnTo>
                <a:cubicBezTo>
                  <a:pt x="478434" y="238779"/>
                  <a:pt x="474812" y="245732"/>
                  <a:pt x="468312" y="247771"/>
                </a:cubicBezTo>
                <a:lnTo>
                  <a:pt x="450855" y="253334"/>
                </a:lnTo>
                <a:cubicBezTo>
                  <a:pt x="452712" y="269186"/>
                  <a:pt x="451412" y="285501"/>
                  <a:pt x="446583" y="301353"/>
                </a:cubicBezTo>
                <a:lnTo>
                  <a:pt x="463112" y="309882"/>
                </a:lnTo>
                <a:cubicBezTo>
                  <a:pt x="469148" y="312941"/>
                  <a:pt x="471470" y="320450"/>
                  <a:pt x="468405" y="326568"/>
                </a:cubicBezTo>
                <a:lnTo>
                  <a:pt x="459583" y="343625"/>
                </a:lnTo>
                <a:cubicBezTo>
                  <a:pt x="456519" y="349651"/>
                  <a:pt x="448997" y="351968"/>
                  <a:pt x="442869" y="348909"/>
                </a:cubicBezTo>
                <a:lnTo>
                  <a:pt x="426340" y="340380"/>
                </a:lnTo>
                <a:cubicBezTo>
                  <a:pt x="416125" y="353359"/>
                  <a:pt x="403496" y="363649"/>
                  <a:pt x="389567" y="371157"/>
                </a:cubicBezTo>
                <a:lnTo>
                  <a:pt x="395232" y="389049"/>
                </a:lnTo>
                <a:cubicBezTo>
                  <a:pt x="397367" y="395631"/>
                  <a:pt x="393746" y="402583"/>
                  <a:pt x="387153" y="404623"/>
                </a:cubicBezTo>
                <a:lnTo>
                  <a:pt x="368859" y="410463"/>
                </a:lnTo>
                <a:cubicBezTo>
                  <a:pt x="362266" y="412595"/>
                  <a:pt x="355395" y="408980"/>
                  <a:pt x="353259" y="402398"/>
                </a:cubicBezTo>
                <a:lnTo>
                  <a:pt x="347595" y="384414"/>
                </a:lnTo>
                <a:cubicBezTo>
                  <a:pt x="331808" y="386268"/>
                  <a:pt x="315651" y="384970"/>
                  <a:pt x="299865" y="380335"/>
                </a:cubicBezTo>
                <a:lnTo>
                  <a:pt x="291136" y="397114"/>
                </a:lnTo>
                <a:cubicBezTo>
                  <a:pt x="287979" y="403139"/>
                  <a:pt x="280457" y="405550"/>
                  <a:pt x="274421" y="402398"/>
                </a:cubicBezTo>
                <a:lnTo>
                  <a:pt x="257335" y="393684"/>
                </a:lnTo>
                <a:cubicBezTo>
                  <a:pt x="251206" y="390532"/>
                  <a:pt x="248885" y="383023"/>
                  <a:pt x="251949" y="376998"/>
                </a:cubicBezTo>
                <a:lnTo>
                  <a:pt x="260771" y="360126"/>
                </a:lnTo>
                <a:cubicBezTo>
                  <a:pt x="247863" y="350021"/>
                  <a:pt x="237463" y="337507"/>
                  <a:pt x="229941" y="323694"/>
                </a:cubicBezTo>
                <a:lnTo>
                  <a:pt x="211834" y="329349"/>
                </a:lnTo>
                <a:cubicBezTo>
                  <a:pt x="205333" y="331481"/>
                  <a:pt x="198369" y="327866"/>
                  <a:pt x="196233" y="321377"/>
                </a:cubicBezTo>
                <a:lnTo>
                  <a:pt x="190476" y="303022"/>
                </a:lnTo>
                <a:cubicBezTo>
                  <a:pt x="188340" y="296533"/>
                  <a:pt x="191962" y="289580"/>
                  <a:pt x="198462" y="287448"/>
                </a:cubicBezTo>
                <a:lnTo>
                  <a:pt x="216477" y="281793"/>
                </a:lnTo>
                <a:cubicBezTo>
                  <a:pt x="214434" y="266126"/>
                  <a:pt x="215734" y="249811"/>
                  <a:pt x="220377" y="234052"/>
                </a:cubicBezTo>
                <a:lnTo>
                  <a:pt x="203848" y="225523"/>
                </a:lnTo>
                <a:cubicBezTo>
                  <a:pt x="197719" y="222464"/>
                  <a:pt x="195397" y="214955"/>
                  <a:pt x="198462" y="208837"/>
                </a:cubicBezTo>
                <a:lnTo>
                  <a:pt x="207283" y="191780"/>
                </a:lnTo>
                <a:cubicBezTo>
                  <a:pt x="210348" y="185754"/>
                  <a:pt x="217962" y="183437"/>
                  <a:pt x="223998" y="186496"/>
                </a:cubicBezTo>
                <a:lnTo>
                  <a:pt x="240434" y="195024"/>
                </a:lnTo>
                <a:cubicBezTo>
                  <a:pt x="250649" y="181953"/>
                  <a:pt x="263278" y="171385"/>
                  <a:pt x="277207" y="163876"/>
                </a:cubicBezTo>
                <a:lnTo>
                  <a:pt x="271635" y="146449"/>
                </a:lnTo>
                <a:cubicBezTo>
                  <a:pt x="269592" y="139867"/>
                  <a:pt x="273121" y="133007"/>
                  <a:pt x="279714" y="130875"/>
                </a:cubicBezTo>
                <a:close/>
                <a:moveTo>
                  <a:pt x="171049" y="56993"/>
                </a:moveTo>
                <a:cubicBezTo>
                  <a:pt x="162101" y="56935"/>
                  <a:pt x="153142" y="60295"/>
                  <a:pt x="146271" y="67108"/>
                </a:cubicBezTo>
                <a:cubicBezTo>
                  <a:pt x="132530" y="80733"/>
                  <a:pt x="132344" y="102794"/>
                  <a:pt x="145992" y="116512"/>
                </a:cubicBezTo>
                <a:cubicBezTo>
                  <a:pt x="159640" y="130230"/>
                  <a:pt x="181737" y="130416"/>
                  <a:pt x="195478" y="116790"/>
                </a:cubicBezTo>
                <a:cubicBezTo>
                  <a:pt x="209219" y="103165"/>
                  <a:pt x="209405" y="81104"/>
                  <a:pt x="195757" y="67386"/>
                </a:cubicBezTo>
                <a:cubicBezTo>
                  <a:pt x="188933" y="60527"/>
                  <a:pt x="179997" y="57051"/>
                  <a:pt x="171049" y="56993"/>
                </a:cubicBezTo>
                <a:close/>
                <a:moveTo>
                  <a:pt x="164933" y="0"/>
                </a:moveTo>
                <a:lnTo>
                  <a:pt x="178023" y="93"/>
                </a:lnTo>
                <a:cubicBezTo>
                  <a:pt x="182387" y="278"/>
                  <a:pt x="185822" y="3708"/>
                  <a:pt x="185822" y="8064"/>
                </a:cubicBezTo>
                <a:lnTo>
                  <a:pt x="185729" y="20114"/>
                </a:lnTo>
                <a:cubicBezTo>
                  <a:pt x="195014" y="22153"/>
                  <a:pt x="203927" y="25861"/>
                  <a:pt x="212097" y="31237"/>
                </a:cubicBezTo>
                <a:lnTo>
                  <a:pt x="220639" y="22709"/>
                </a:lnTo>
                <a:cubicBezTo>
                  <a:pt x="223610" y="19650"/>
                  <a:pt x="228530" y="19650"/>
                  <a:pt x="231687" y="22709"/>
                </a:cubicBezTo>
                <a:lnTo>
                  <a:pt x="240971" y="32164"/>
                </a:lnTo>
                <a:cubicBezTo>
                  <a:pt x="244035" y="35130"/>
                  <a:pt x="244035" y="40042"/>
                  <a:pt x="240971" y="43101"/>
                </a:cubicBezTo>
                <a:lnTo>
                  <a:pt x="232430" y="51629"/>
                </a:lnTo>
                <a:cubicBezTo>
                  <a:pt x="237722" y="59785"/>
                  <a:pt x="241343" y="68869"/>
                  <a:pt x="243200" y="78138"/>
                </a:cubicBezTo>
                <a:lnTo>
                  <a:pt x="255269" y="78231"/>
                </a:lnTo>
                <a:cubicBezTo>
                  <a:pt x="259633" y="78323"/>
                  <a:pt x="263068" y="81846"/>
                  <a:pt x="263068" y="86109"/>
                </a:cubicBezTo>
                <a:lnTo>
                  <a:pt x="262975" y="99272"/>
                </a:lnTo>
                <a:cubicBezTo>
                  <a:pt x="262882" y="103535"/>
                  <a:pt x="259354" y="107058"/>
                  <a:pt x="255083" y="107058"/>
                </a:cubicBezTo>
                <a:lnTo>
                  <a:pt x="242921" y="106872"/>
                </a:lnTo>
                <a:cubicBezTo>
                  <a:pt x="240971" y="116141"/>
                  <a:pt x="237258" y="125040"/>
                  <a:pt x="231780" y="133196"/>
                </a:cubicBezTo>
                <a:lnTo>
                  <a:pt x="240321" y="141724"/>
                </a:lnTo>
                <a:cubicBezTo>
                  <a:pt x="243385" y="144690"/>
                  <a:pt x="243385" y="149695"/>
                  <a:pt x="240321" y="152754"/>
                </a:cubicBezTo>
                <a:lnTo>
                  <a:pt x="230944" y="162023"/>
                </a:lnTo>
                <a:cubicBezTo>
                  <a:pt x="227973" y="165082"/>
                  <a:pt x="222960" y="165082"/>
                  <a:pt x="219896" y="162023"/>
                </a:cubicBezTo>
                <a:lnTo>
                  <a:pt x="211354" y="153496"/>
                </a:lnTo>
                <a:cubicBezTo>
                  <a:pt x="203184" y="158779"/>
                  <a:pt x="194178" y="162394"/>
                  <a:pt x="184894" y="164248"/>
                </a:cubicBezTo>
                <a:lnTo>
                  <a:pt x="184708" y="176390"/>
                </a:lnTo>
                <a:cubicBezTo>
                  <a:pt x="184615" y="180654"/>
                  <a:pt x="181180" y="184176"/>
                  <a:pt x="176816" y="184176"/>
                </a:cubicBezTo>
                <a:lnTo>
                  <a:pt x="163726" y="183991"/>
                </a:lnTo>
                <a:cubicBezTo>
                  <a:pt x="159362" y="183898"/>
                  <a:pt x="155927" y="180468"/>
                  <a:pt x="155927" y="176112"/>
                </a:cubicBezTo>
                <a:lnTo>
                  <a:pt x="156020" y="163970"/>
                </a:lnTo>
                <a:cubicBezTo>
                  <a:pt x="146735" y="162023"/>
                  <a:pt x="137822" y="158315"/>
                  <a:pt x="129652" y="152847"/>
                </a:cubicBezTo>
                <a:lnTo>
                  <a:pt x="121110" y="161374"/>
                </a:lnTo>
                <a:cubicBezTo>
                  <a:pt x="118139" y="164526"/>
                  <a:pt x="113219" y="164526"/>
                  <a:pt x="110062" y="161374"/>
                </a:cubicBezTo>
                <a:lnTo>
                  <a:pt x="100778" y="152012"/>
                </a:lnTo>
                <a:cubicBezTo>
                  <a:pt x="97714" y="149046"/>
                  <a:pt x="97714" y="144134"/>
                  <a:pt x="100778" y="140982"/>
                </a:cubicBezTo>
                <a:lnTo>
                  <a:pt x="109319" y="132455"/>
                </a:lnTo>
                <a:cubicBezTo>
                  <a:pt x="104027" y="124298"/>
                  <a:pt x="100406" y="115307"/>
                  <a:pt x="98549" y="106038"/>
                </a:cubicBezTo>
                <a:lnTo>
                  <a:pt x="86480" y="105945"/>
                </a:lnTo>
                <a:cubicBezTo>
                  <a:pt x="82116" y="105760"/>
                  <a:pt x="78681" y="102330"/>
                  <a:pt x="78681" y="97974"/>
                </a:cubicBezTo>
                <a:lnTo>
                  <a:pt x="78774" y="84905"/>
                </a:lnTo>
                <a:cubicBezTo>
                  <a:pt x="78867" y="80548"/>
                  <a:pt x="82395" y="77119"/>
                  <a:pt x="86666" y="77119"/>
                </a:cubicBezTo>
                <a:lnTo>
                  <a:pt x="98828" y="77211"/>
                </a:lnTo>
                <a:cubicBezTo>
                  <a:pt x="100778" y="67942"/>
                  <a:pt x="104491" y="59044"/>
                  <a:pt x="109969" y="50887"/>
                </a:cubicBezTo>
                <a:lnTo>
                  <a:pt x="101428" y="42360"/>
                </a:lnTo>
                <a:cubicBezTo>
                  <a:pt x="98364" y="39393"/>
                  <a:pt x="98364" y="34481"/>
                  <a:pt x="101428" y="31422"/>
                </a:cubicBezTo>
                <a:lnTo>
                  <a:pt x="110805" y="22153"/>
                </a:lnTo>
                <a:cubicBezTo>
                  <a:pt x="113776" y="19002"/>
                  <a:pt x="118789" y="19002"/>
                  <a:pt x="121853" y="22153"/>
                </a:cubicBezTo>
                <a:lnTo>
                  <a:pt x="130395" y="30681"/>
                </a:lnTo>
                <a:cubicBezTo>
                  <a:pt x="138565" y="25305"/>
                  <a:pt x="147571" y="21782"/>
                  <a:pt x="156855" y="19928"/>
                </a:cubicBezTo>
                <a:lnTo>
                  <a:pt x="157041" y="7786"/>
                </a:lnTo>
                <a:cubicBezTo>
                  <a:pt x="157134" y="3430"/>
                  <a:pt x="160569" y="0"/>
                  <a:pt x="1649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5" name="íśḷíḋé"/>
          <p:cNvSpPr/>
          <p:nvPr/>
        </p:nvSpPr>
        <p:spPr bwMode="auto">
          <a:xfrm>
            <a:off x="6528351" y="4417556"/>
            <a:ext cx="531525" cy="544184"/>
          </a:xfrm>
          <a:custGeom>
            <a:avLst/>
            <a:gdLst>
              <a:gd name="T0" fmla="*/ 154 w 435"/>
              <a:gd name="T1" fmla="*/ 194 h 364"/>
              <a:gd name="T2" fmla="*/ 169 w 435"/>
              <a:gd name="T3" fmla="*/ 159 h 364"/>
              <a:gd name="T4" fmla="*/ 306 w 435"/>
              <a:gd name="T5" fmla="*/ 136 h 364"/>
              <a:gd name="T6" fmla="*/ 375 w 435"/>
              <a:gd name="T7" fmla="*/ 220 h 364"/>
              <a:gd name="T8" fmla="*/ 375 w 435"/>
              <a:gd name="T9" fmla="*/ 202 h 364"/>
              <a:gd name="T10" fmla="*/ 435 w 435"/>
              <a:gd name="T11" fmla="*/ 202 h 364"/>
              <a:gd name="T12" fmla="*/ 435 w 435"/>
              <a:gd name="T13" fmla="*/ 364 h 364"/>
              <a:gd name="T14" fmla="*/ 375 w 435"/>
              <a:gd name="T15" fmla="*/ 364 h 364"/>
              <a:gd name="T16" fmla="*/ 375 w 435"/>
              <a:gd name="T17" fmla="*/ 340 h 364"/>
              <a:gd name="T18" fmla="*/ 299 w 435"/>
              <a:gd name="T19" fmla="*/ 310 h 364"/>
              <a:gd name="T20" fmla="*/ 112 w 435"/>
              <a:gd name="T21" fmla="*/ 333 h 364"/>
              <a:gd name="T22" fmla="*/ 13 w 435"/>
              <a:gd name="T23" fmla="*/ 280 h 364"/>
              <a:gd name="T24" fmla="*/ 14 w 435"/>
              <a:gd name="T25" fmla="*/ 262 h 364"/>
              <a:gd name="T26" fmla="*/ 0 w 435"/>
              <a:gd name="T27" fmla="*/ 248 h 364"/>
              <a:gd name="T28" fmla="*/ 10 w 435"/>
              <a:gd name="T29" fmla="*/ 191 h 364"/>
              <a:gd name="T30" fmla="*/ 131 w 435"/>
              <a:gd name="T31" fmla="*/ 230 h 364"/>
              <a:gd name="T32" fmla="*/ 228 w 435"/>
              <a:gd name="T33" fmla="*/ 203 h 364"/>
              <a:gd name="T34" fmla="*/ 228 w 435"/>
              <a:gd name="T35" fmla="*/ 196 h 364"/>
              <a:gd name="T36" fmla="*/ 154 w 435"/>
              <a:gd name="T37" fmla="*/ 194 h 364"/>
              <a:gd name="T38" fmla="*/ 129 w 435"/>
              <a:gd name="T39" fmla="*/ 160 h 364"/>
              <a:gd name="T40" fmla="*/ 126 w 435"/>
              <a:gd name="T41" fmla="*/ 176 h 364"/>
              <a:gd name="T42" fmla="*/ 71 w 435"/>
              <a:gd name="T43" fmla="*/ 189 h 364"/>
              <a:gd name="T44" fmla="*/ 25 w 435"/>
              <a:gd name="T45" fmla="*/ 156 h 364"/>
              <a:gd name="T46" fmla="*/ 28 w 435"/>
              <a:gd name="T47" fmla="*/ 143 h 364"/>
              <a:gd name="T48" fmla="*/ 28 w 435"/>
              <a:gd name="T49" fmla="*/ 143 h 364"/>
              <a:gd name="T50" fmla="*/ 82 w 435"/>
              <a:gd name="T51" fmla="*/ 130 h 364"/>
              <a:gd name="T52" fmla="*/ 129 w 435"/>
              <a:gd name="T53" fmla="*/ 160 h 364"/>
              <a:gd name="T54" fmla="*/ 129 w 435"/>
              <a:gd name="T55" fmla="*/ 160 h 364"/>
              <a:gd name="T56" fmla="*/ 39 w 435"/>
              <a:gd name="T57" fmla="*/ 145 h 364"/>
              <a:gd name="T58" fmla="*/ 76 w 435"/>
              <a:gd name="T59" fmla="*/ 164 h 364"/>
              <a:gd name="T60" fmla="*/ 117 w 435"/>
              <a:gd name="T61" fmla="*/ 161 h 364"/>
              <a:gd name="T62" fmla="*/ 80 w 435"/>
              <a:gd name="T63" fmla="*/ 142 h 364"/>
              <a:gd name="T64" fmla="*/ 39 w 435"/>
              <a:gd name="T65" fmla="*/ 145 h 364"/>
              <a:gd name="T66" fmla="*/ 165 w 435"/>
              <a:gd name="T67" fmla="*/ 127 h 364"/>
              <a:gd name="T68" fmla="*/ 152 w 435"/>
              <a:gd name="T69" fmla="*/ 136 h 364"/>
              <a:gd name="T70" fmla="*/ 103 w 435"/>
              <a:gd name="T71" fmla="*/ 108 h 364"/>
              <a:gd name="T72" fmla="*/ 91 w 435"/>
              <a:gd name="T73" fmla="*/ 53 h 364"/>
              <a:gd name="T74" fmla="*/ 102 w 435"/>
              <a:gd name="T75" fmla="*/ 45 h 364"/>
              <a:gd name="T76" fmla="*/ 102 w 435"/>
              <a:gd name="T77" fmla="*/ 45 h 364"/>
              <a:gd name="T78" fmla="*/ 151 w 435"/>
              <a:gd name="T79" fmla="*/ 73 h 364"/>
              <a:gd name="T80" fmla="*/ 165 w 435"/>
              <a:gd name="T81" fmla="*/ 127 h 364"/>
              <a:gd name="T82" fmla="*/ 165 w 435"/>
              <a:gd name="T83" fmla="*/ 127 h 364"/>
              <a:gd name="T84" fmla="*/ 109 w 435"/>
              <a:gd name="T85" fmla="*/ 55 h 364"/>
              <a:gd name="T86" fmla="*/ 123 w 435"/>
              <a:gd name="T87" fmla="*/ 93 h 364"/>
              <a:gd name="T88" fmla="*/ 156 w 435"/>
              <a:gd name="T89" fmla="*/ 119 h 364"/>
              <a:gd name="T90" fmla="*/ 142 w 435"/>
              <a:gd name="T91" fmla="*/ 80 h 364"/>
              <a:gd name="T92" fmla="*/ 109 w 435"/>
              <a:gd name="T93" fmla="*/ 55 h 364"/>
              <a:gd name="T94" fmla="*/ 212 w 435"/>
              <a:gd name="T95" fmla="*/ 105 h 364"/>
              <a:gd name="T96" fmla="*/ 196 w 435"/>
              <a:gd name="T97" fmla="*/ 103 h 364"/>
              <a:gd name="T98" fmla="*/ 177 w 435"/>
              <a:gd name="T99" fmla="*/ 50 h 364"/>
              <a:gd name="T100" fmla="*/ 204 w 435"/>
              <a:gd name="T101" fmla="*/ 1 h 364"/>
              <a:gd name="T102" fmla="*/ 218 w 435"/>
              <a:gd name="T103" fmla="*/ 2 h 364"/>
              <a:gd name="T104" fmla="*/ 218 w 435"/>
              <a:gd name="T105" fmla="*/ 2 h 364"/>
              <a:gd name="T106" fmla="*/ 237 w 435"/>
              <a:gd name="T107" fmla="*/ 55 h 364"/>
              <a:gd name="T108" fmla="*/ 212 w 435"/>
              <a:gd name="T109" fmla="*/ 104 h 364"/>
              <a:gd name="T110" fmla="*/ 212 w 435"/>
              <a:gd name="T111" fmla="*/ 105 h 364"/>
              <a:gd name="T112" fmla="*/ 217 w 435"/>
              <a:gd name="T113" fmla="*/ 14 h 364"/>
              <a:gd name="T114" fmla="*/ 203 w 435"/>
              <a:gd name="T115" fmla="*/ 52 h 364"/>
              <a:gd name="T116" fmla="*/ 211 w 435"/>
              <a:gd name="T117" fmla="*/ 93 h 364"/>
              <a:gd name="T118" fmla="*/ 225 w 435"/>
              <a:gd name="T119" fmla="*/ 54 h 364"/>
              <a:gd name="T120" fmla="*/ 217 w 435"/>
              <a:gd name="T121" fmla="*/ 1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5" h="364">
                <a:moveTo>
                  <a:pt x="154" y="194"/>
                </a:moveTo>
                <a:lnTo>
                  <a:pt x="169" y="159"/>
                </a:lnTo>
                <a:lnTo>
                  <a:pt x="306" y="136"/>
                </a:lnTo>
                <a:lnTo>
                  <a:pt x="375" y="220"/>
                </a:lnTo>
                <a:lnTo>
                  <a:pt x="375" y="202"/>
                </a:lnTo>
                <a:lnTo>
                  <a:pt x="435" y="202"/>
                </a:lnTo>
                <a:lnTo>
                  <a:pt x="435" y="364"/>
                </a:lnTo>
                <a:lnTo>
                  <a:pt x="375" y="364"/>
                </a:lnTo>
                <a:lnTo>
                  <a:pt x="375" y="340"/>
                </a:lnTo>
                <a:lnTo>
                  <a:pt x="299" y="310"/>
                </a:lnTo>
                <a:lnTo>
                  <a:pt x="112" y="333"/>
                </a:lnTo>
                <a:lnTo>
                  <a:pt x="13" y="280"/>
                </a:lnTo>
                <a:lnTo>
                  <a:pt x="14" y="262"/>
                </a:lnTo>
                <a:lnTo>
                  <a:pt x="0" y="248"/>
                </a:lnTo>
                <a:lnTo>
                  <a:pt x="10" y="191"/>
                </a:lnTo>
                <a:lnTo>
                  <a:pt x="131" y="230"/>
                </a:lnTo>
                <a:lnTo>
                  <a:pt x="228" y="203"/>
                </a:lnTo>
                <a:lnTo>
                  <a:pt x="228" y="196"/>
                </a:lnTo>
                <a:lnTo>
                  <a:pt x="154" y="194"/>
                </a:lnTo>
                <a:close/>
                <a:moveTo>
                  <a:pt x="129" y="160"/>
                </a:moveTo>
                <a:lnTo>
                  <a:pt x="126" y="176"/>
                </a:lnTo>
                <a:cubicBezTo>
                  <a:pt x="123" y="191"/>
                  <a:pt x="96" y="194"/>
                  <a:pt x="71" y="189"/>
                </a:cubicBezTo>
                <a:cubicBezTo>
                  <a:pt x="46" y="184"/>
                  <a:pt x="22" y="171"/>
                  <a:pt x="25" y="156"/>
                </a:cubicBezTo>
                <a:lnTo>
                  <a:pt x="28" y="143"/>
                </a:lnTo>
                <a:lnTo>
                  <a:pt x="28" y="143"/>
                </a:lnTo>
                <a:cubicBezTo>
                  <a:pt x="31" y="128"/>
                  <a:pt x="58" y="126"/>
                  <a:pt x="82" y="130"/>
                </a:cubicBezTo>
                <a:cubicBezTo>
                  <a:pt x="106" y="135"/>
                  <a:pt x="129" y="147"/>
                  <a:pt x="129" y="160"/>
                </a:cubicBezTo>
                <a:lnTo>
                  <a:pt x="129" y="160"/>
                </a:lnTo>
                <a:close/>
                <a:moveTo>
                  <a:pt x="39" y="145"/>
                </a:moveTo>
                <a:cubicBezTo>
                  <a:pt x="38" y="149"/>
                  <a:pt x="51" y="159"/>
                  <a:pt x="76" y="164"/>
                </a:cubicBezTo>
                <a:cubicBezTo>
                  <a:pt x="101" y="169"/>
                  <a:pt x="116" y="164"/>
                  <a:pt x="117" y="161"/>
                </a:cubicBezTo>
                <a:cubicBezTo>
                  <a:pt x="117" y="157"/>
                  <a:pt x="105" y="147"/>
                  <a:pt x="80" y="142"/>
                </a:cubicBezTo>
                <a:cubicBezTo>
                  <a:pt x="55" y="137"/>
                  <a:pt x="40" y="142"/>
                  <a:pt x="39" y="145"/>
                </a:cubicBezTo>
                <a:close/>
                <a:moveTo>
                  <a:pt x="165" y="127"/>
                </a:moveTo>
                <a:lnTo>
                  <a:pt x="152" y="136"/>
                </a:lnTo>
                <a:cubicBezTo>
                  <a:pt x="140" y="145"/>
                  <a:pt x="118" y="129"/>
                  <a:pt x="103" y="108"/>
                </a:cubicBezTo>
                <a:cubicBezTo>
                  <a:pt x="88" y="88"/>
                  <a:pt x="79" y="62"/>
                  <a:pt x="91" y="53"/>
                </a:cubicBezTo>
                <a:lnTo>
                  <a:pt x="102" y="45"/>
                </a:lnTo>
                <a:lnTo>
                  <a:pt x="102" y="45"/>
                </a:lnTo>
                <a:cubicBezTo>
                  <a:pt x="115" y="37"/>
                  <a:pt x="136" y="53"/>
                  <a:pt x="151" y="73"/>
                </a:cubicBezTo>
                <a:cubicBezTo>
                  <a:pt x="165" y="93"/>
                  <a:pt x="174" y="116"/>
                  <a:pt x="165" y="127"/>
                </a:cubicBezTo>
                <a:lnTo>
                  <a:pt x="165" y="127"/>
                </a:lnTo>
                <a:close/>
                <a:moveTo>
                  <a:pt x="109" y="55"/>
                </a:moveTo>
                <a:cubicBezTo>
                  <a:pt x="106" y="57"/>
                  <a:pt x="108" y="73"/>
                  <a:pt x="123" y="93"/>
                </a:cubicBezTo>
                <a:cubicBezTo>
                  <a:pt x="139" y="114"/>
                  <a:pt x="153" y="121"/>
                  <a:pt x="156" y="119"/>
                </a:cubicBezTo>
                <a:cubicBezTo>
                  <a:pt x="159" y="117"/>
                  <a:pt x="157" y="101"/>
                  <a:pt x="142" y="80"/>
                </a:cubicBezTo>
                <a:cubicBezTo>
                  <a:pt x="126" y="59"/>
                  <a:pt x="112" y="53"/>
                  <a:pt x="109" y="55"/>
                </a:cubicBezTo>
                <a:close/>
                <a:moveTo>
                  <a:pt x="212" y="105"/>
                </a:moveTo>
                <a:lnTo>
                  <a:pt x="196" y="103"/>
                </a:lnTo>
                <a:cubicBezTo>
                  <a:pt x="181" y="102"/>
                  <a:pt x="175" y="76"/>
                  <a:pt x="177" y="50"/>
                </a:cubicBezTo>
                <a:cubicBezTo>
                  <a:pt x="179" y="25"/>
                  <a:pt x="189" y="0"/>
                  <a:pt x="204" y="1"/>
                </a:cubicBezTo>
                <a:lnTo>
                  <a:pt x="218" y="2"/>
                </a:lnTo>
                <a:lnTo>
                  <a:pt x="218" y="2"/>
                </a:lnTo>
                <a:cubicBezTo>
                  <a:pt x="233" y="4"/>
                  <a:pt x="239" y="30"/>
                  <a:pt x="237" y="55"/>
                </a:cubicBezTo>
                <a:cubicBezTo>
                  <a:pt x="235" y="79"/>
                  <a:pt x="226" y="103"/>
                  <a:pt x="212" y="104"/>
                </a:cubicBezTo>
                <a:lnTo>
                  <a:pt x="212" y="105"/>
                </a:lnTo>
                <a:close/>
                <a:moveTo>
                  <a:pt x="217" y="14"/>
                </a:moveTo>
                <a:cubicBezTo>
                  <a:pt x="214" y="13"/>
                  <a:pt x="205" y="27"/>
                  <a:pt x="203" y="52"/>
                </a:cubicBezTo>
                <a:cubicBezTo>
                  <a:pt x="201" y="78"/>
                  <a:pt x="208" y="92"/>
                  <a:pt x="211" y="93"/>
                </a:cubicBezTo>
                <a:cubicBezTo>
                  <a:pt x="214" y="93"/>
                  <a:pt x="223" y="80"/>
                  <a:pt x="225" y="54"/>
                </a:cubicBezTo>
                <a:cubicBezTo>
                  <a:pt x="227" y="28"/>
                  <a:pt x="220" y="14"/>
                  <a:pt x="217" y="14"/>
                </a:cubicBezTo>
                <a:close/>
              </a:path>
            </a:pathLst>
          </a:custGeom>
          <a:solidFill>
            <a:srgbClr val="D3381C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6" name="直接连接符 15"/>
          <p:cNvCxnSpPr>
            <a:stCxn id="18" idx="0"/>
          </p:cNvCxnSpPr>
          <p:nvPr/>
        </p:nvCxnSpPr>
        <p:spPr>
          <a:xfrm>
            <a:off x="5501285" y="3153975"/>
            <a:ext cx="2417296" cy="1892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23" idx="3"/>
          </p:cNvCxnSpPr>
          <p:nvPr/>
        </p:nvCxnSpPr>
        <p:spPr>
          <a:xfrm flipH="1" flipV="1">
            <a:off x="6140040" y="2515220"/>
            <a:ext cx="9334" cy="217802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$1íḋe"/>
          <p:cNvSpPr/>
          <p:nvPr/>
        </p:nvSpPr>
        <p:spPr bwMode="auto">
          <a:xfrm rot="5400000">
            <a:off x="4862530" y="1876465"/>
            <a:ext cx="1277510" cy="1277510"/>
          </a:xfrm>
          <a:custGeom>
            <a:avLst/>
            <a:gdLst>
              <a:gd name="connsiteX0" fmla="*/ 0 w 1277510"/>
              <a:gd name="connsiteY0" fmla="*/ 638755 h 1277510"/>
              <a:gd name="connsiteX1" fmla="*/ 638755 w 1277510"/>
              <a:gd name="connsiteY1" fmla="*/ 0 h 1277510"/>
              <a:gd name="connsiteX2" fmla="*/ 1277510 w 1277510"/>
              <a:gd name="connsiteY2" fmla="*/ 638755 h 1277510"/>
              <a:gd name="connsiteX3" fmla="*/ 638755 w 1277510"/>
              <a:gd name="connsiteY3" fmla="*/ 1277510 h 1277510"/>
              <a:gd name="connsiteX4" fmla="*/ 0 w 1277510"/>
              <a:gd name="connsiteY4" fmla="*/ 638755 h 1277510"/>
              <a:gd name="connsiteX0-1" fmla="*/ 1277510 w 1368950"/>
              <a:gd name="connsiteY0-2" fmla="*/ 638755 h 1277510"/>
              <a:gd name="connsiteX1-3" fmla="*/ 638755 w 1368950"/>
              <a:gd name="connsiteY1-4" fmla="*/ 1277510 h 1277510"/>
              <a:gd name="connsiteX2-5" fmla="*/ 0 w 1368950"/>
              <a:gd name="connsiteY2-6" fmla="*/ 638755 h 1277510"/>
              <a:gd name="connsiteX3-7" fmla="*/ 638755 w 1368950"/>
              <a:gd name="connsiteY3-8" fmla="*/ 0 h 1277510"/>
              <a:gd name="connsiteX4-9" fmla="*/ 1368950 w 1368950"/>
              <a:gd name="connsiteY4-10" fmla="*/ 730195 h 1277510"/>
              <a:gd name="connsiteX0-11" fmla="*/ 1277510 w 1277510"/>
              <a:gd name="connsiteY0-12" fmla="*/ 638755 h 1277510"/>
              <a:gd name="connsiteX1-13" fmla="*/ 638755 w 1277510"/>
              <a:gd name="connsiteY1-14" fmla="*/ 1277510 h 1277510"/>
              <a:gd name="connsiteX2-15" fmla="*/ 0 w 1277510"/>
              <a:gd name="connsiteY2-16" fmla="*/ 638755 h 1277510"/>
              <a:gd name="connsiteX3-17" fmla="*/ 638755 w 1277510"/>
              <a:gd name="connsiteY3-18" fmla="*/ 0 h 12775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7510" h="1277510">
                <a:moveTo>
                  <a:pt x="1277510" y="638755"/>
                </a:moveTo>
                <a:cubicBezTo>
                  <a:pt x="1277510" y="991530"/>
                  <a:pt x="991530" y="1277510"/>
                  <a:pt x="638755" y="1277510"/>
                </a:cubicBezTo>
                <a:cubicBezTo>
                  <a:pt x="285980" y="1277510"/>
                  <a:pt x="0" y="991530"/>
                  <a:pt x="0" y="638755"/>
                </a:cubicBezTo>
                <a:cubicBezTo>
                  <a:pt x="0" y="285980"/>
                  <a:pt x="285980" y="0"/>
                  <a:pt x="638755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9" name="直接连接符 18"/>
          <p:cNvCxnSpPr>
            <a:stCxn id="20" idx="0"/>
          </p:cNvCxnSpPr>
          <p:nvPr/>
        </p:nvCxnSpPr>
        <p:spPr>
          <a:xfrm flipH="1" flipV="1">
            <a:off x="4370270" y="4046244"/>
            <a:ext cx="2417296" cy="1892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ļïďê"/>
          <p:cNvSpPr/>
          <p:nvPr/>
        </p:nvSpPr>
        <p:spPr bwMode="auto">
          <a:xfrm rot="5400000" flipH="1" flipV="1">
            <a:off x="6148811" y="4065173"/>
            <a:ext cx="1277510" cy="1277510"/>
          </a:xfrm>
          <a:custGeom>
            <a:avLst/>
            <a:gdLst>
              <a:gd name="connsiteX0" fmla="*/ 0 w 1277510"/>
              <a:gd name="connsiteY0" fmla="*/ 638755 h 1277510"/>
              <a:gd name="connsiteX1" fmla="*/ 638755 w 1277510"/>
              <a:gd name="connsiteY1" fmla="*/ 0 h 1277510"/>
              <a:gd name="connsiteX2" fmla="*/ 1277510 w 1277510"/>
              <a:gd name="connsiteY2" fmla="*/ 638755 h 1277510"/>
              <a:gd name="connsiteX3" fmla="*/ 638755 w 1277510"/>
              <a:gd name="connsiteY3" fmla="*/ 1277510 h 1277510"/>
              <a:gd name="connsiteX4" fmla="*/ 0 w 1277510"/>
              <a:gd name="connsiteY4" fmla="*/ 638755 h 1277510"/>
              <a:gd name="connsiteX0-1" fmla="*/ 1277510 w 1368950"/>
              <a:gd name="connsiteY0-2" fmla="*/ 638755 h 1277510"/>
              <a:gd name="connsiteX1-3" fmla="*/ 638755 w 1368950"/>
              <a:gd name="connsiteY1-4" fmla="*/ 1277510 h 1277510"/>
              <a:gd name="connsiteX2-5" fmla="*/ 0 w 1368950"/>
              <a:gd name="connsiteY2-6" fmla="*/ 638755 h 1277510"/>
              <a:gd name="connsiteX3-7" fmla="*/ 638755 w 1368950"/>
              <a:gd name="connsiteY3-8" fmla="*/ 0 h 1277510"/>
              <a:gd name="connsiteX4-9" fmla="*/ 1368950 w 1368950"/>
              <a:gd name="connsiteY4-10" fmla="*/ 730195 h 1277510"/>
              <a:gd name="connsiteX0-11" fmla="*/ 1277510 w 1277510"/>
              <a:gd name="connsiteY0-12" fmla="*/ 638755 h 1277510"/>
              <a:gd name="connsiteX1-13" fmla="*/ 638755 w 1277510"/>
              <a:gd name="connsiteY1-14" fmla="*/ 1277510 h 1277510"/>
              <a:gd name="connsiteX2-15" fmla="*/ 0 w 1277510"/>
              <a:gd name="connsiteY2-16" fmla="*/ 638755 h 1277510"/>
              <a:gd name="connsiteX3-17" fmla="*/ 638755 w 1277510"/>
              <a:gd name="connsiteY3-18" fmla="*/ 0 h 12775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7510" h="1277510">
                <a:moveTo>
                  <a:pt x="1277510" y="638755"/>
                </a:moveTo>
                <a:cubicBezTo>
                  <a:pt x="1277510" y="991530"/>
                  <a:pt x="991530" y="1277510"/>
                  <a:pt x="638755" y="1277510"/>
                </a:cubicBezTo>
                <a:cubicBezTo>
                  <a:pt x="285980" y="1277510"/>
                  <a:pt x="0" y="991530"/>
                  <a:pt x="0" y="638755"/>
                </a:cubicBezTo>
                <a:cubicBezTo>
                  <a:pt x="0" y="285980"/>
                  <a:pt x="285980" y="0"/>
                  <a:pt x="638755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" name="îṩḷiḓê"/>
          <p:cNvSpPr/>
          <p:nvPr/>
        </p:nvSpPr>
        <p:spPr>
          <a:xfrm>
            <a:off x="1330687" y="1952225"/>
            <a:ext cx="2057141" cy="472564"/>
          </a:xfrm>
          <a:prstGeom prst="roundRect">
            <a:avLst>
              <a:gd name="adj" fmla="val 50000"/>
            </a:avLst>
          </a:prstGeom>
          <a:solidFill>
            <a:srgbClr val="D3381C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/>
              <a:t>Text here</a:t>
            </a:r>
            <a:endParaRPr sz="1600" b="1" i="1" dirty="0"/>
          </a:p>
        </p:txBody>
      </p:sp>
      <p:sp>
        <p:nvSpPr>
          <p:cNvPr id="7" name="îṧļidê"/>
          <p:cNvSpPr/>
          <p:nvPr/>
        </p:nvSpPr>
        <p:spPr>
          <a:xfrm>
            <a:off x="8843082" y="1952225"/>
            <a:ext cx="2057141" cy="472564"/>
          </a:xfrm>
          <a:prstGeom prst="roundRect">
            <a:avLst>
              <a:gd name="adj" fmla="val 50000"/>
            </a:avLst>
          </a:prstGeom>
          <a:solidFill>
            <a:srgbClr val="D3381C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/>
              <a:t>Text here</a:t>
            </a:r>
            <a:endParaRPr sz="1600" b="1" i="1" dirty="0"/>
          </a:p>
        </p:txBody>
      </p:sp>
      <p:sp>
        <p:nvSpPr>
          <p:cNvPr id="27" name="Text Placeholder 2"/>
          <p:cNvSpPr txBox="1"/>
          <p:nvPr/>
        </p:nvSpPr>
        <p:spPr>
          <a:xfrm>
            <a:off x="1252020" y="3239077"/>
            <a:ext cx="2204827" cy="14957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1139622" y="2862532"/>
            <a:ext cx="277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8787033" y="3239077"/>
            <a:ext cx="2204827" cy="14957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8674635" y="2862532"/>
            <a:ext cx="277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6"/>
  <p:tag name="KSO_WM_TEMPLATE_SCENE_ID" val="1"/>
  <p:tag name="KSO_WM_TEMPLATE_JOB_ID" val="15"/>
  <p:tag name="KSO_WM_TEMPLATE_TOPIC_DEFAUL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5007</Words>
  <Application>Microsoft Office PowerPoint</Application>
  <PresentationFormat>宽屏</PresentationFormat>
  <Paragraphs>193</Paragraphs>
  <Slides>23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思源黑体 CN Light</vt:lpstr>
      <vt:lpstr>宋体</vt:lpstr>
      <vt:lpstr>微软雅黑</vt:lpstr>
      <vt:lpstr>Arial</vt:lpstr>
      <vt:lpstr>Calibri</vt:lpstr>
      <vt:lpstr>Calibri Light</vt:lpstr>
      <vt:lpstr>Roboto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2021-10-18T07:47:55Z</dcterms:created>
  <dcterms:modified xsi:type="dcterms:W3CDTF">2023-01-10T10:55:25Z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2052-11.1.0.10938</vt:lpwstr>
  </property>
  <property fmtid="{D5CDD505-2E9C-101B-9397-08002B2CF9AE}" pid="4" name="ICV">
    <vt:lpwstr>833A21C245A14913A665B3EAFF0EA942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