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6" r:id="rId6"/>
    <p:sldId id="278" r:id="rId7"/>
    <p:sldId id="276" r:id="rId8"/>
    <p:sldId id="271" r:id="rId9"/>
    <p:sldId id="260" r:id="rId10"/>
    <p:sldId id="269" r:id="rId11"/>
    <p:sldId id="272" r:id="rId12"/>
    <p:sldId id="282" r:id="rId13"/>
    <p:sldId id="274" r:id="rId14"/>
    <p:sldId id="275" r:id="rId15"/>
    <p:sldId id="261" r:id="rId16"/>
    <p:sldId id="263" r:id="rId17"/>
    <p:sldId id="280" r:id="rId18"/>
    <p:sldId id="264" r:id="rId19"/>
    <p:sldId id="281" r:id="rId20"/>
    <p:sldId id="265" r:id="rId21"/>
    <p:sldId id="262" r:id="rId22"/>
    <p:sldId id="268" r:id="rId23"/>
    <p:sldId id="270" r:id="rId24"/>
    <p:sldId id="273" r:id="rId25"/>
    <p:sldId id="277" r:id="rId26"/>
    <p:sldId id="283" r:id="rId2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3384" y="-19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5184C-75FC-420E-8F15-9F136E3B3B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3287E-6C26-4BA3-96F5-CF64C5ABFE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21FD59-C920-460C-B1C9-0346C59420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77800" y="495300"/>
            <a:ext cx="8750300" cy="450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77800" y="-56705"/>
            <a:ext cx="1836381" cy="5710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362200" y="34925"/>
            <a:ext cx="6515100" cy="479425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7791828" y="4897279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75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" y="0"/>
            <a:ext cx="914400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91022" y="-1"/>
            <a:ext cx="7652977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9919" y="186979"/>
            <a:ext cx="2362205" cy="7345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75706" y="2206172"/>
            <a:ext cx="2625402" cy="27776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7242" y="1627193"/>
            <a:ext cx="6543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金融贷款投资服务</a:t>
            </a:r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PPT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模板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26506" y="2311624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1467391" y="1093339"/>
            <a:ext cx="23480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1467391" y="2096322"/>
            <a:ext cx="234803" cy="443943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1769099" y="1093339"/>
            <a:ext cx="23480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2069546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2367467" y="1093339"/>
            <a:ext cx="236063" cy="1446926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1769099" y="1794036"/>
            <a:ext cx="234803" cy="746229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2069546" y="1481630"/>
            <a:ext cx="236063" cy="1058634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Freeform 13"/>
          <p:cNvSpPr/>
          <p:nvPr/>
        </p:nvSpPr>
        <p:spPr bwMode="auto">
          <a:xfrm>
            <a:off x="2367467" y="1276734"/>
            <a:ext cx="236063" cy="1263531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Freeform 14"/>
          <p:cNvSpPr/>
          <p:nvPr/>
        </p:nvSpPr>
        <p:spPr bwMode="auto">
          <a:xfrm>
            <a:off x="3085759" y="1093339"/>
            <a:ext cx="23480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Freeform 15"/>
          <p:cNvSpPr/>
          <p:nvPr/>
        </p:nvSpPr>
        <p:spPr bwMode="auto">
          <a:xfrm>
            <a:off x="3386206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Freeform 16"/>
          <p:cNvSpPr/>
          <p:nvPr/>
        </p:nvSpPr>
        <p:spPr bwMode="auto">
          <a:xfrm>
            <a:off x="3687914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Freeform 17"/>
          <p:cNvSpPr/>
          <p:nvPr/>
        </p:nvSpPr>
        <p:spPr bwMode="auto">
          <a:xfrm>
            <a:off x="3989623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3085759" y="2325250"/>
            <a:ext cx="234803" cy="215015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Freeform 19"/>
          <p:cNvSpPr/>
          <p:nvPr/>
        </p:nvSpPr>
        <p:spPr bwMode="auto">
          <a:xfrm>
            <a:off x="3386206" y="1800357"/>
            <a:ext cx="236063" cy="739906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Freeform 20"/>
          <p:cNvSpPr/>
          <p:nvPr/>
        </p:nvSpPr>
        <p:spPr bwMode="auto">
          <a:xfrm>
            <a:off x="3687914" y="1276734"/>
            <a:ext cx="236063" cy="1263531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Freeform 21"/>
          <p:cNvSpPr/>
          <p:nvPr/>
        </p:nvSpPr>
        <p:spPr bwMode="auto">
          <a:xfrm>
            <a:off x="3989623" y="1985020"/>
            <a:ext cx="236063" cy="555245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Freeform 22"/>
          <p:cNvSpPr/>
          <p:nvPr/>
        </p:nvSpPr>
        <p:spPr bwMode="auto">
          <a:xfrm>
            <a:off x="4696554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Freeform 23"/>
          <p:cNvSpPr/>
          <p:nvPr/>
        </p:nvSpPr>
        <p:spPr bwMode="auto">
          <a:xfrm>
            <a:off x="4998262" y="1093339"/>
            <a:ext cx="23480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Freeform 24"/>
          <p:cNvSpPr/>
          <p:nvPr/>
        </p:nvSpPr>
        <p:spPr bwMode="auto">
          <a:xfrm>
            <a:off x="5299969" y="1093339"/>
            <a:ext cx="23480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Freeform 25"/>
          <p:cNvSpPr/>
          <p:nvPr/>
        </p:nvSpPr>
        <p:spPr bwMode="auto">
          <a:xfrm>
            <a:off x="5600416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Freeform 26"/>
          <p:cNvSpPr/>
          <p:nvPr/>
        </p:nvSpPr>
        <p:spPr bwMode="auto">
          <a:xfrm>
            <a:off x="5600416" y="1270408"/>
            <a:ext cx="236063" cy="1269855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Freeform 27"/>
          <p:cNvSpPr/>
          <p:nvPr/>
        </p:nvSpPr>
        <p:spPr bwMode="auto">
          <a:xfrm>
            <a:off x="5299969" y="1505663"/>
            <a:ext cx="234803" cy="1034603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Freeform 28"/>
          <p:cNvSpPr/>
          <p:nvPr/>
        </p:nvSpPr>
        <p:spPr bwMode="auto">
          <a:xfrm>
            <a:off x="4998262" y="1800357"/>
            <a:ext cx="234803" cy="739906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Freeform 29"/>
          <p:cNvSpPr/>
          <p:nvPr/>
        </p:nvSpPr>
        <p:spPr bwMode="auto">
          <a:xfrm>
            <a:off x="4696554" y="2106441"/>
            <a:ext cx="236063" cy="433825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Freeform 30"/>
          <p:cNvSpPr/>
          <p:nvPr/>
        </p:nvSpPr>
        <p:spPr bwMode="auto">
          <a:xfrm>
            <a:off x="6394453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Freeform 31"/>
          <p:cNvSpPr/>
          <p:nvPr/>
        </p:nvSpPr>
        <p:spPr bwMode="auto">
          <a:xfrm>
            <a:off x="6692375" y="1093339"/>
            <a:ext cx="23606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Freeform 32"/>
          <p:cNvSpPr/>
          <p:nvPr/>
        </p:nvSpPr>
        <p:spPr bwMode="auto">
          <a:xfrm>
            <a:off x="6994081" y="1093339"/>
            <a:ext cx="23480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Freeform 33"/>
          <p:cNvSpPr/>
          <p:nvPr/>
        </p:nvSpPr>
        <p:spPr bwMode="auto">
          <a:xfrm>
            <a:off x="7295790" y="1093339"/>
            <a:ext cx="234803" cy="1446926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Freeform 34"/>
          <p:cNvSpPr/>
          <p:nvPr/>
        </p:nvSpPr>
        <p:spPr bwMode="auto">
          <a:xfrm>
            <a:off x="7295790" y="1284322"/>
            <a:ext cx="234803" cy="1255943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Freeform 35"/>
          <p:cNvSpPr/>
          <p:nvPr/>
        </p:nvSpPr>
        <p:spPr bwMode="auto">
          <a:xfrm>
            <a:off x="6994081" y="1394359"/>
            <a:ext cx="234803" cy="1145904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4" name="Freeform 36"/>
          <p:cNvSpPr/>
          <p:nvPr/>
        </p:nvSpPr>
        <p:spPr bwMode="auto">
          <a:xfrm>
            <a:off x="6692375" y="2231654"/>
            <a:ext cx="236063" cy="308610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5" name="Freeform 37"/>
          <p:cNvSpPr/>
          <p:nvPr/>
        </p:nvSpPr>
        <p:spPr bwMode="auto">
          <a:xfrm>
            <a:off x="6394453" y="1658700"/>
            <a:ext cx="236063" cy="881563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1729965" y="2781463"/>
            <a:ext cx="595843" cy="599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1871761" y="2920626"/>
            <a:ext cx="316038" cy="320677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3355491" y="2781463"/>
            <a:ext cx="597856" cy="599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4973014" y="2781463"/>
            <a:ext cx="595843" cy="599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6651660" y="2781463"/>
            <a:ext cx="595843" cy="599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1" name="Freeform 43"/>
          <p:cNvSpPr>
            <a:spLocks noEditPoints="1"/>
          </p:cNvSpPr>
          <p:nvPr/>
        </p:nvSpPr>
        <p:spPr bwMode="auto">
          <a:xfrm>
            <a:off x="5145243" y="2981130"/>
            <a:ext cx="247596" cy="199670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3482683" y="2932351"/>
            <a:ext cx="342208" cy="298492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6822761" y="2937888"/>
            <a:ext cx="253638" cy="282356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72749" tIns="36374" rIns="72749" bIns="36374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56802" y="3770882"/>
            <a:ext cx="1407282" cy="939080"/>
          </a:xfrm>
          <a:prstGeom prst="rect">
            <a:avLst/>
          </a:prstGeom>
          <a:noFill/>
        </p:spPr>
        <p:txBody>
          <a:bodyPr wrap="square" lIns="72749" tIns="36374" rIns="72749" bIns="36374" rtlCol="0">
            <a:spAutoFit/>
          </a:bodyPr>
          <a:lstStyle/>
          <a:p>
            <a:pPr algn="just" defTabSz="914400"/>
            <a:r>
              <a:rPr lang="zh-CN" altLang="en-US" sz="1125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14667" y="3465670"/>
            <a:ext cx="1410902" cy="215380"/>
          </a:xfrm>
          <a:prstGeom prst="rect">
            <a:avLst/>
          </a:prstGeom>
          <a:noFill/>
        </p:spPr>
        <p:txBody>
          <a:bodyPr wrap="square" lIns="72749" tIns="0" rIns="72749" bIns="0" rtlCol="0" anchor="t">
            <a:spAutoFit/>
          </a:bodyPr>
          <a:lstStyle/>
          <a:p>
            <a:pPr defTabSz="914400"/>
            <a:r>
              <a:rPr lang="zh-CN" altLang="en-US" sz="2100" baseline="-3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93747" y="3770882"/>
            <a:ext cx="1407282" cy="939080"/>
          </a:xfrm>
          <a:prstGeom prst="rect">
            <a:avLst/>
          </a:prstGeom>
          <a:noFill/>
        </p:spPr>
        <p:txBody>
          <a:bodyPr wrap="square" lIns="72749" tIns="36374" rIns="72749" bIns="36374" rtlCol="0">
            <a:spAutoFit/>
          </a:bodyPr>
          <a:lstStyle/>
          <a:p>
            <a:pPr algn="just" defTabSz="914400"/>
            <a:r>
              <a:rPr lang="zh-CN" altLang="en-US" sz="1125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51610" y="3495900"/>
            <a:ext cx="1410902" cy="215380"/>
          </a:xfrm>
          <a:prstGeom prst="rect">
            <a:avLst/>
          </a:prstGeom>
          <a:noFill/>
        </p:spPr>
        <p:txBody>
          <a:bodyPr wrap="square" lIns="72749" tIns="0" rIns="72749" bIns="0" rtlCol="0" anchor="t">
            <a:spAutoFit/>
          </a:bodyPr>
          <a:lstStyle/>
          <a:p>
            <a:pPr defTabSz="914400"/>
            <a:r>
              <a:rPr lang="zh-CN" altLang="en-US" sz="2100" baseline="-3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08687" y="3770882"/>
            <a:ext cx="1407282" cy="939080"/>
          </a:xfrm>
          <a:prstGeom prst="rect">
            <a:avLst/>
          </a:prstGeom>
          <a:noFill/>
        </p:spPr>
        <p:txBody>
          <a:bodyPr wrap="square" lIns="72749" tIns="36374" rIns="72749" bIns="36374" rtlCol="0">
            <a:spAutoFit/>
          </a:bodyPr>
          <a:lstStyle/>
          <a:p>
            <a:pPr algn="just" defTabSz="914400"/>
            <a:r>
              <a:rPr lang="zh-CN" altLang="en-US" sz="1125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66551" y="3495900"/>
            <a:ext cx="1410902" cy="215380"/>
          </a:xfrm>
          <a:prstGeom prst="rect">
            <a:avLst/>
          </a:prstGeom>
          <a:noFill/>
        </p:spPr>
        <p:txBody>
          <a:bodyPr wrap="square" lIns="72749" tIns="0" rIns="72749" bIns="0" rtlCol="0" anchor="t">
            <a:spAutoFit/>
          </a:bodyPr>
          <a:lstStyle/>
          <a:p>
            <a:pPr defTabSz="914400"/>
            <a:r>
              <a:rPr lang="zh-CN" altLang="en-US" sz="2100" baseline="-3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86387" y="3783983"/>
            <a:ext cx="1407282" cy="939080"/>
          </a:xfrm>
          <a:prstGeom prst="rect">
            <a:avLst/>
          </a:prstGeom>
          <a:noFill/>
        </p:spPr>
        <p:txBody>
          <a:bodyPr wrap="square" lIns="72749" tIns="36374" rIns="72749" bIns="36374" rtlCol="0">
            <a:spAutoFit/>
          </a:bodyPr>
          <a:lstStyle/>
          <a:p>
            <a:pPr algn="just" defTabSz="914400"/>
            <a:r>
              <a:rPr lang="zh-CN" altLang="en-US" sz="1125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44251" y="3495900"/>
            <a:ext cx="1410902" cy="215380"/>
          </a:xfrm>
          <a:prstGeom prst="rect">
            <a:avLst/>
          </a:prstGeom>
          <a:noFill/>
        </p:spPr>
        <p:txBody>
          <a:bodyPr wrap="square" lIns="72749" tIns="0" rIns="72749" bIns="0" rtlCol="0" anchor="t">
            <a:spAutoFit/>
          </a:bodyPr>
          <a:lstStyle/>
          <a:p>
            <a:pPr defTabSz="914400"/>
            <a:r>
              <a:rPr lang="zh-CN" altLang="en-US" sz="2100" baseline="-30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"/>
          <p:cNvSpPr/>
          <p:nvPr/>
        </p:nvSpPr>
        <p:spPr bwMode="auto">
          <a:xfrm rot="18900000">
            <a:off x="5446498" y="1272999"/>
            <a:ext cx="1309085" cy="1309938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 sz="1800" dirty="0">
              <a:solidFill>
                <a:prstClr val="white"/>
              </a:solidFill>
              <a:latin typeface="微软雅黑" panose="020B0503020204020204" pitchFamily="34" charset="-122"/>
              <a:ea typeface="Malgun Gothic" panose="020B0503020000020004" charset="-127"/>
            </a:endParaRPr>
          </a:p>
        </p:txBody>
      </p:sp>
      <p:sp>
        <p:nvSpPr>
          <p:cNvPr id="42" name="Freeform 6"/>
          <p:cNvSpPr/>
          <p:nvPr/>
        </p:nvSpPr>
        <p:spPr bwMode="auto">
          <a:xfrm rot="18900000">
            <a:off x="5934564" y="2221553"/>
            <a:ext cx="1311418" cy="1309938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 sz="1800" dirty="0">
              <a:solidFill>
                <a:prstClr val="white"/>
              </a:solidFill>
              <a:latin typeface="微软雅黑" panose="020B0503020204020204" pitchFamily="34" charset="-122"/>
              <a:ea typeface="Malgun Gothic" panose="020B0503020000020004" charset="-127"/>
            </a:endParaRPr>
          </a:p>
        </p:txBody>
      </p:sp>
      <p:sp>
        <p:nvSpPr>
          <p:cNvPr id="43" name="Freeform 5"/>
          <p:cNvSpPr/>
          <p:nvPr/>
        </p:nvSpPr>
        <p:spPr bwMode="auto">
          <a:xfrm rot="18900000">
            <a:off x="4988618" y="2711930"/>
            <a:ext cx="1309085" cy="1309938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 sz="1800" dirty="0">
              <a:solidFill>
                <a:prstClr val="white"/>
              </a:solidFill>
              <a:latin typeface="微软雅黑" panose="020B0503020204020204" pitchFamily="34" charset="-122"/>
              <a:ea typeface="Malgun Gothic" panose="020B0503020000020004" charset="-127"/>
            </a:endParaRPr>
          </a:p>
        </p:txBody>
      </p:sp>
      <p:sp>
        <p:nvSpPr>
          <p:cNvPr id="44" name="Freeform 8"/>
          <p:cNvSpPr/>
          <p:nvPr/>
        </p:nvSpPr>
        <p:spPr bwMode="auto">
          <a:xfrm rot="18900000">
            <a:off x="4499386" y="1763373"/>
            <a:ext cx="1309085" cy="1309938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<a:noAutofit/>
          </a:bodyPr>
          <a:lstStyle/>
          <a:p>
            <a:pPr algn="ctr" defTabSz="914400"/>
            <a:endParaRPr lang="ko-KR" altLang="en-US" sz="1800" dirty="0">
              <a:solidFill>
                <a:prstClr val="white"/>
              </a:solidFill>
              <a:latin typeface="微软雅黑" panose="020B0503020204020204" pitchFamily="34" charset="-122"/>
              <a:ea typeface="Malgun Gothic" panose="020B0503020000020004" charset="-127"/>
            </a:endParaRPr>
          </a:p>
        </p:txBody>
      </p:sp>
      <p:cxnSp>
        <p:nvCxnSpPr>
          <p:cNvPr id="45" name="직선 연결선 250"/>
          <p:cNvCxnSpPr/>
          <p:nvPr/>
        </p:nvCxnSpPr>
        <p:spPr>
          <a:xfrm>
            <a:off x="4228264" y="2168622"/>
            <a:ext cx="244616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250"/>
          <p:cNvCxnSpPr/>
          <p:nvPr/>
        </p:nvCxnSpPr>
        <p:spPr>
          <a:xfrm>
            <a:off x="4281901" y="3869346"/>
            <a:ext cx="893476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250"/>
          <p:cNvCxnSpPr/>
          <p:nvPr/>
        </p:nvCxnSpPr>
        <p:spPr>
          <a:xfrm flipH="1">
            <a:off x="6532026" y="1441645"/>
            <a:ext cx="1069129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250"/>
          <p:cNvCxnSpPr/>
          <p:nvPr/>
        </p:nvCxnSpPr>
        <p:spPr>
          <a:xfrm flipH="1">
            <a:off x="7261232" y="3144847"/>
            <a:ext cx="339923" cy="0"/>
          </a:xfrm>
          <a:prstGeom prst="line">
            <a:avLst/>
          </a:prstGeom>
          <a:ln w="6350">
            <a:solidFill>
              <a:srgbClr val="41445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8"/>
          <p:cNvSpPr txBox="1"/>
          <p:nvPr/>
        </p:nvSpPr>
        <p:spPr>
          <a:xfrm>
            <a:off x="363248" y="1739332"/>
            <a:ext cx="2324367" cy="255383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42900">
              <a:lnSpc>
                <a:spcPct val="130000"/>
              </a:lnSpc>
            </a:pPr>
            <a:r>
              <a:rPr lang="zh-CN" altLang="en-US" sz="12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点击添加文字内容点击添加文字内容点击添加文字内容</a:t>
            </a:r>
            <a:endParaRPr lang="en-US" altLang="zh-CN" sz="12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342900">
              <a:lnSpc>
                <a:spcPct val="130000"/>
              </a:lnSpc>
            </a:pPr>
            <a:r>
              <a:rPr lang="zh-CN" altLang="en-US" sz="12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点击添加文字内容点击添加文字内容点击添加文字内容</a:t>
            </a:r>
            <a:endParaRPr lang="en-US" altLang="zh-CN" sz="12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342900">
              <a:lnSpc>
                <a:spcPct val="130000"/>
              </a:lnSpc>
            </a:pPr>
            <a:r>
              <a:rPr lang="zh-CN" altLang="en-US" sz="12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点击添加文字内容点击添加文字内容点击添加文字内容</a:t>
            </a:r>
            <a:endParaRPr lang="en-US" altLang="zh-CN" sz="12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342900">
              <a:lnSpc>
                <a:spcPct val="130000"/>
              </a:lnSpc>
            </a:pPr>
            <a:r>
              <a:rPr lang="zh-CN" altLang="en-US" sz="12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点击添加文字内容点击添加文字内容点击添加文字内容</a:t>
            </a:r>
            <a:endParaRPr lang="en-US" sz="12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0" name="Straight Connector 59"/>
          <p:cNvCxnSpPr/>
          <p:nvPr/>
        </p:nvCxnSpPr>
        <p:spPr>
          <a:xfrm flipV="1">
            <a:off x="3003378" y="1207725"/>
            <a:ext cx="0" cy="3361785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矩形 10"/>
          <p:cNvSpPr>
            <a:spLocks noChangeArrowheads="1"/>
          </p:cNvSpPr>
          <p:nvPr/>
        </p:nvSpPr>
        <p:spPr bwMode="auto">
          <a:xfrm>
            <a:off x="3258643" y="1986949"/>
            <a:ext cx="877163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52" name="矩形 10"/>
          <p:cNvSpPr>
            <a:spLocks noChangeArrowheads="1"/>
          </p:cNvSpPr>
          <p:nvPr/>
        </p:nvSpPr>
        <p:spPr bwMode="auto">
          <a:xfrm>
            <a:off x="7716350" y="1249758"/>
            <a:ext cx="877163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53" name="矩形 10"/>
          <p:cNvSpPr>
            <a:spLocks noChangeArrowheads="1"/>
          </p:cNvSpPr>
          <p:nvPr/>
        </p:nvSpPr>
        <p:spPr bwMode="auto">
          <a:xfrm>
            <a:off x="3316105" y="3595530"/>
            <a:ext cx="877163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54" name="矩形 10"/>
          <p:cNvSpPr>
            <a:spLocks noChangeArrowheads="1"/>
          </p:cNvSpPr>
          <p:nvPr/>
        </p:nvSpPr>
        <p:spPr bwMode="auto">
          <a:xfrm>
            <a:off x="7767114" y="2951102"/>
            <a:ext cx="877163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</a:t>
            </a:r>
            <a:endParaRPr lang="en-US" altLang="zh-CN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zh-CN" altLang="en-US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9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gray">
          <a:xfrm flipH="1">
            <a:off x="902833" y="990587"/>
            <a:ext cx="3701570" cy="1838013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88" tIns="63992" rIns="95988" bIns="127985" anchor="b" anchorCtr="0"/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您的内容打在这里，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选择粘贴，并选择只保留文字。</a:t>
            </a:r>
          </a:p>
        </p:txBody>
      </p:sp>
      <p:sp>
        <p:nvSpPr>
          <p:cNvPr id="5" name="Freeform 9"/>
          <p:cNvSpPr/>
          <p:nvPr/>
        </p:nvSpPr>
        <p:spPr bwMode="gray">
          <a:xfrm>
            <a:off x="902833" y="2947471"/>
            <a:ext cx="3701570" cy="1838013"/>
          </a:xfrm>
          <a:custGeom>
            <a:avLst/>
            <a:gdLst/>
            <a:ahLst/>
            <a:cxnLst>
              <a:cxn ang="0">
                <a:pos x="1300" y="0"/>
              </a:cxn>
              <a:cxn ang="0">
                <a:pos x="0" y="0"/>
              </a:cxn>
              <a:cxn ang="0">
                <a:pos x="0" y="864"/>
              </a:cxn>
              <a:cxn ang="0">
                <a:pos x="1753" y="864"/>
              </a:cxn>
              <a:cxn ang="0">
                <a:pos x="1753" y="453"/>
              </a:cxn>
              <a:cxn ang="0">
                <a:pos x="1300" y="0"/>
              </a:cxn>
            </a:cxnLst>
            <a:rect l="0" t="0" r="r" b="b"/>
            <a:pathLst>
              <a:path w="1753" h="864">
                <a:moveTo>
                  <a:pt x="13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453"/>
                  <a:pt x="1753" y="453"/>
                  <a:pt x="1753" y="453"/>
                </a:cubicBezTo>
                <a:cubicBezTo>
                  <a:pt x="1509" y="438"/>
                  <a:pt x="1314" y="243"/>
                  <a:pt x="130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88" tIns="127985" rIns="95988" bIns="127985" anchor="t" anchorCtr="0"/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您的内容打在这里，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选择粘贴，并选择只保留文字。</a:t>
            </a:r>
          </a:p>
        </p:txBody>
      </p:sp>
      <p:sp>
        <p:nvSpPr>
          <p:cNvPr id="6" name="Freeform 10"/>
          <p:cNvSpPr/>
          <p:nvPr/>
        </p:nvSpPr>
        <p:spPr bwMode="gray">
          <a:xfrm>
            <a:off x="4731335" y="2947471"/>
            <a:ext cx="3701570" cy="1838013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864"/>
              </a:cxn>
              <a:cxn ang="0">
                <a:pos x="1753" y="864"/>
              </a:cxn>
              <a:cxn ang="0">
                <a:pos x="1753" y="0"/>
              </a:cxn>
              <a:cxn ang="0">
                <a:pos x="453" y="0"/>
              </a:cxn>
              <a:cxn ang="0">
                <a:pos x="0" y="453"/>
              </a:cxn>
            </a:cxnLst>
            <a:rect l="0" t="0" r="r" b="b"/>
            <a:pathLst>
              <a:path w="1753" h="864">
                <a:moveTo>
                  <a:pt x="0" y="453"/>
                </a:move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0"/>
                  <a:pt x="1753" y="0"/>
                  <a:pt x="1753" y="0"/>
                </a:cubicBezTo>
                <a:cubicBezTo>
                  <a:pt x="453" y="0"/>
                  <a:pt x="453" y="0"/>
                  <a:pt x="453" y="0"/>
                </a:cubicBezTo>
                <a:cubicBezTo>
                  <a:pt x="439" y="243"/>
                  <a:pt x="244" y="438"/>
                  <a:pt x="0" y="45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88" tIns="127985" rIns="95988" bIns="127985" anchor="t" anchorCtr="0"/>
          <a:lstStyle/>
          <a:p>
            <a:pPr algn="r"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r"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r"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</a:t>
            </a:r>
          </a:p>
        </p:txBody>
      </p:sp>
      <p:sp>
        <p:nvSpPr>
          <p:cNvPr id="7" name="Freeform 8"/>
          <p:cNvSpPr/>
          <p:nvPr/>
        </p:nvSpPr>
        <p:spPr bwMode="gray">
          <a:xfrm>
            <a:off x="4731333" y="990587"/>
            <a:ext cx="3700746" cy="1838013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lIns="95988" tIns="63992" rIns="95988" bIns="127985" anchor="b" anchorCtr="0"/>
          <a:lstStyle/>
          <a:p>
            <a:pPr algn="r"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您的内容打在这里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r"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r"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选择粘贴，并选择只保留文字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902832" y="4463753"/>
            <a:ext cx="3694868" cy="321731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</a:ln>
          <a:effectLst/>
        </p:spPr>
        <p:txBody>
          <a:bodyPr lIns="95988" tIns="63992" rIns="95988" bIns="63992" anchor="ctr"/>
          <a:lstStyle/>
          <a:p>
            <a:pPr defTabSz="712470" eaLnBrk="0" hangingPunct="0"/>
            <a:r>
              <a:rPr lang="zh-CN" altLang="en-US" sz="1425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de-DE" altLang="zh-CN" sz="1425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gray">
          <a:xfrm>
            <a:off x="4738034" y="4463753"/>
            <a:ext cx="3694868" cy="321731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</a:ln>
          <a:effectLst/>
        </p:spPr>
        <p:txBody>
          <a:bodyPr lIns="95988" tIns="63992" rIns="95988" bIns="63992" anchor="ctr"/>
          <a:lstStyle/>
          <a:p>
            <a:pPr defTabSz="712470" eaLnBrk="0" hangingPunct="0"/>
            <a:r>
              <a:rPr lang="zh-CN" altLang="en-US" sz="1425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de-DE" altLang="zh-CN" sz="1425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4738034" y="990586"/>
            <a:ext cx="3694868" cy="321731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</a:ln>
          <a:effectLst/>
        </p:spPr>
        <p:txBody>
          <a:bodyPr lIns="95988" tIns="63992" rIns="95988" bIns="63992" anchor="ctr"/>
          <a:lstStyle/>
          <a:p>
            <a:pPr defTabSz="712470" eaLnBrk="0" hangingPunct="0"/>
            <a:r>
              <a:rPr lang="zh-CN" altLang="en-US" sz="1425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gray">
          <a:xfrm>
            <a:off x="902832" y="990586"/>
            <a:ext cx="3694868" cy="321731"/>
          </a:xfrm>
          <a:prstGeom prst="rect">
            <a:avLst/>
          </a:prstGeom>
          <a:solidFill>
            <a:srgbClr val="C00000"/>
          </a:solidFill>
          <a:ln w="12700">
            <a:noFill/>
            <a:round/>
          </a:ln>
          <a:effectLst/>
        </p:spPr>
        <p:txBody>
          <a:bodyPr wrap="none" lIns="81271" tIns="40636" rIns="81271" bIns="40636" anchor="ctr"/>
          <a:lstStyle/>
          <a:p>
            <a:pPr defTabSz="914400"/>
            <a:r>
              <a:rPr lang="zh-CN" altLang="en-US" sz="1425" b="1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de-DE" sz="1425" b="1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uppieren 43"/>
          <p:cNvGrpSpPr/>
          <p:nvPr/>
        </p:nvGrpSpPr>
        <p:grpSpPr bwMode="gray">
          <a:xfrm>
            <a:off x="3798560" y="1998628"/>
            <a:ext cx="1720635" cy="1733460"/>
            <a:chOff x="2804400" y="1911431"/>
            <a:chExt cx="3535200" cy="3535200"/>
          </a:xfrm>
          <a:solidFill>
            <a:srgbClr val="C00000"/>
          </a:solidFill>
          <a:effectLst/>
        </p:grpSpPr>
        <p:sp>
          <p:nvSpPr>
            <p:cNvPr id="13" name="Freeform 10"/>
            <p:cNvSpPr>
              <a:spLocks noEditPoints="1"/>
            </p:cNvSpPr>
            <p:nvPr/>
          </p:nvSpPr>
          <p:spPr bwMode="gray">
            <a:xfrm>
              <a:off x="2804400" y="2009308"/>
              <a:ext cx="3535200" cy="3185164"/>
            </a:xfrm>
            <a:custGeom>
              <a:avLst/>
              <a:gdLst/>
              <a:ahLst/>
              <a:cxnLst>
                <a:cxn ang="0">
                  <a:pos x="530" y="84"/>
                </a:cxn>
                <a:cxn ang="0">
                  <a:pos x="1456" y="295"/>
                </a:cxn>
                <a:cxn ang="0">
                  <a:pos x="1519" y="325"/>
                </a:cxn>
                <a:cxn ang="0">
                  <a:pos x="138" y="415"/>
                </a:cxn>
                <a:cxn ang="0">
                  <a:pos x="163" y="444"/>
                </a:cxn>
                <a:cxn ang="0">
                  <a:pos x="1593" y="561"/>
                </a:cxn>
                <a:cxn ang="0">
                  <a:pos x="1645" y="530"/>
                </a:cxn>
                <a:cxn ang="0">
                  <a:pos x="1577" y="574"/>
                </a:cxn>
                <a:cxn ang="0">
                  <a:pos x="1613" y="598"/>
                </a:cxn>
                <a:cxn ang="0">
                  <a:pos x="1564" y="659"/>
                </a:cxn>
                <a:cxn ang="0">
                  <a:pos x="1643" y="814"/>
                </a:cxn>
                <a:cxn ang="0">
                  <a:pos x="1548" y="668"/>
                </a:cxn>
                <a:cxn ang="0">
                  <a:pos x="1555" y="704"/>
                </a:cxn>
                <a:cxn ang="0">
                  <a:pos x="1497" y="687"/>
                </a:cxn>
                <a:cxn ang="0">
                  <a:pos x="1394" y="728"/>
                </a:cxn>
                <a:cxn ang="0">
                  <a:pos x="1516" y="704"/>
                </a:cxn>
                <a:cxn ang="0">
                  <a:pos x="1612" y="784"/>
                </a:cxn>
                <a:cxn ang="0">
                  <a:pos x="1587" y="799"/>
                </a:cxn>
                <a:cxn ang="0">
                  <a:pos x="1694" y="752"/>
                </a:cxn>
                <a:cxn ang="0">
                  <a:pos x="1533" y="725"/>
                </a:cxn>
                <a:cxn ang="0">
                  <a:pos x="1559" y="743"/>
                </a:cxn>
                <a:cxn ang="0">
                  <a:pos x="1550" y="910"/>
                </a:cxn>
                <a:cxn ang="0">
                  <a:pos x="1460" y="828"/>
                </a:cxn>
                <a:cxn ang="0">
                  <a:pos x="1334" y="887"/>
                </a:cxn>
                <a:cxn ang="0">
                  <a:pos x="1340" y="1103"/>
                </a:cxn>
                <a:cxn ang="0">
                  <a:pos x="1473" y="1118"/>
                </a:cxn>
                <a:cxn ang="0">
                  <a:pos x="1581" y="1055"/>
                </a:cxn>
                <a:cxn ang="0">
                  <a:pos x="1649" y="872"/>
                </a:cxn>
                <a:cxn ang="0">
                  <a:pos x="1671" y="902"/>
                </a:cxn>
                <a:cxn ang="0">
                  <a:pos x="1596" y="815"/>
                </a:cxn>
                <a:cxn ang="0">
                  <a:pos x="1510" y="827"/>
                </a:cxn>
                <a:cxn ang="0">
                  <a:pos x="1589" y="865"/>
                </a:cxn>
                <a:cxn ang="0">
                  <a:pos x="1129" y="977"/>
                </a:cxn>
                <a:cxn ang="0">
                  <a:pos x="1121" y="1017"/>
                </a:cxn>
                <a:cxn ang="0">
                  <a:pos x="1073" y="1080"/>
                </a:cxn>
                <a:cxn ang="0">
                  <a:pos x="1345" y="1132"/>
                </a:cxn>
                <a:cxn ang="0">
                  <a:pos x="290" y="1296"/>
                </a:cxn>
                <a:cxn ang="0">
                  <a:pos x="689" y="58"/>
                </a:cxn>
                <a:cxn ang="0">
                  <a:pos x="524" y="26"/>
                </a:cxn>
                <a:cxn ang="0">
                  <a:pos x="231" y="343"/>
                </a:cxn>
                <a:cxn ang="0">
                  <a:pos x="178" y="499"/>
                </a:cxn>
                <a:cxn ang="0">
                  <a:pos x="64" y="623"/>
                </a:cxn>
                <a:cxn ang="0">
                  <a:pos x="193" y="1299"/>
                </a:cxn>
                <a:cxn ang="0">
                  <a:pos x="378" y="1416"/>
                </a:cxn>
                <a:cxn ang="0">
                  <a:pos x="342" y="1349"/>
                </a:cxn>
                <a:cxn ang="0">
                  <a:pos x="248" y="1245"/>
                </a:cxn>
                <a:cxn ang="0">
                  <a:pos x="119" y="767"/>
                </a:cxn>
                <a:cxn ang="0">
                  <a:pos x="139" y="607"/>
                </a:cxn>
                <a:cxn ang="0">
                  <a:pos x="361" y="359"/>
                </a:cxn>
                <a:cxn ang="0">
                  <a:pos x="432" y="296"/>
                </a:cxn>
                <a:cxn ang="0">
                  <a:pos x="474" y="141"/>
                </a:cxn>
                <a:cxn ang="0">
                  <a:pos x="545" y="68"/>
                </a:cxn>
                <a:cxn ang="0">
                  <a:pos x="717" y="64"/>
                </a:cxn>
                <a:cxn ang="0">
                  <a:pos x="1301" y="127"/>
                </a:cxn>
                <a:cxn ang="0">
                  <a:pos x="1393" y="183"/>
                </a:cxn>
                <a:cxn ang="0">
                  <a:pos x="1537" y="308"/>
                </a:cxn>
                <a:cxn ang="0">
                  <a:pos x="1682" y="671"/>
                </a:cxn>
                <a:cxn ang="0">
                  <a:pos x="1238" y="65"/>
                </a:cxn>
                <a:cxn ang="0">
                  <a:pos x="1413" y="215"/>
                </a:cxn>
                <a:cxn ang="0">
                  <a:pos x="1696" y="874"/>
                </a:cxn>
              </a:cxnLst>
              <a:rect l="0" t="0" r="r" b="b"/>
              <a:pathLst>
                <a:path w="1713" h="1537">
                  <a:moveTo>
                    <a:pt x="1152" y="12"/>
                  </a:moveTo>
                  <a:cubicBezTo>
                    <a:pt x="1149" y="12"/>
                    <a:pt x="1146" y="9"/>
                    <a:pt x="1145" y="11"/>
                  </a:cubicBezTo>
                  <a:cubicBezTo>
                    <a:pt x="1146" y="11"/>
                    <a:pt x="1150" y="15"/>
                    <a:pt x="1152" y="12"/>
                  </a:cubicBezTo>
                  <a:close/>
                  <a:moveTo>
                    <a:pt x="719" y="38"/>
                  </a:moveTo>
                  <a:cubicBezTo>
                    <a:pt x="708" y="38"/>
                    <a:pt x="708" y="38"/>
                    <a:pt x="708" y="38"/>
                  </a:cubicBezTo>
                  <a:cubicBezTo>
                    <a:pt x="708" y="41"/>
                    <a:pt x="719" y="43"/>
                    <a:pt x="719" y="38"/>
                  </a:cubicBezTo>
                  <a:close/>
                  <a:moveTo>
                    <a:pt x="763" y="72"/>
                  </a:moveTo>
                  <a:cubicBezTo>
                    <a:pt x="762" y="76"/>
                    <a:pt x="769" y="76"/>
                    <a:pt x="771" y="74"/>
                  </a:cubicBezTo>
                  <a:cubicBezTo>
                    <a:pt x="768" y="74"/>
                    <a:pt x="765" y="70"/>
                    <a:pt x="763" y="72"/>
                  </a:cubicBezTo>
                  <a:close/>
                  <a:moveTo>
                    <a:pt x="775" y="74"/>
                  </a:moveTo>
                  <a:cubicBezTo>
                    <a:pt x="778" y="76"/>
                    <a:pt x="786" y="80"/>
                    <a:pt x="788" y="76"/>
                  </a:cubicBezTo>
                  <a:cubicBezTo>
                    <a:pt x="783" y="77"/>
                    <a:pt x="779" y="72"/>
                    <a:pt x="775" y="74"/>
                  </a:cubicBezTo>
                  <a:close/>
                  <a:moveTo>
                    <a:pt x="530" y="84"/>
                  </a:moveTo>
                  <a:cubicBezTo>
                    <a:pt x="534" y="85"/>
                    <a:pt x="533" y="80"/>
                    <a:pt x="535" y="84"/>
                  </a:cubicBezTo>
                  <a:cubicBezTo>
                    <a:pt x="536" y="83"/>
                    <a:pt x="536" y="83"/>
                    <a:pt x="537" y="83"/>
                  </a:cubicBezTo>
                  <a:cubicBezTo>
                    <a:pt x="536" y="80"/>
                    <a:pt x="537" y="78"/>
                    <a:pt x="538" y="75"/>
                  </a:cubicBezTo>
                  <a:cubicBezTo>
                    <a:pt x="532" y="75"/>
                    <a:pt x="531" y="80"/>
                    <a:pt x="530" y="84"/>
                  </a:cubicBezTo>
                  <a:close/>
                  <a:moveTo>
                    <a:pt x="530" y="88"/>
                  </a:moveTo>
                  <a:cubicBezTo>
                    <a:pt x="530" y="92"/>
                    <a:pt x="532" y="98"/>
                    <a:pt x="527" y="101"/>
                  </a:cubicBezTo>
                  <a:cubicBezTo>
                    <a:pt x="533" y="99"/>
                    <a:pt x="537" y="94"/>
                    <a:pt x="538" y="87"/>
                  </a:cubicBezTo>
                  <a:cubicBezTo>
                    <a:pt x="535" y="87"/>
                    <a:pt x="533" y="90"/>
                    <a:pt x="530" y="88"/>
                  </a:cubicBezTo>
                  <a:close/>
                  <a:moveTo>
                    <a:pt x="1311" y="135"/>
                  </a:moveTo>
                  <a:cubicBezTo>
                    <a:pt x="1308" y="134"/>
                    <a:pt x="1306" y="128"/>
                    <a:pt x="1303" y="130"/>
                  </a:cubicBezTo>
                  <a:cubicBezTo>
                    <a:pt x="1306" y="131"/>
                    <a:pt x="1308" y="138"/>
                    <a:pt x="1311" y="135"/>
                  </a:cubicBezTo>
                  <a:close/>
                  <a:moveTo>
                    <a:pt x="1414" y="226"/>
                  </a:moveTo>
                  <a:cubicBezTo>
                    <a:pt x="1414" y="223"/>
                    <a:pt x="1413" y="221"/>
                    <a:pt x="1410" y="221"/>
                  </a:cubicBezTo>
                  <a:cubicBezTo>
                    <a:pt x="1409" y="225"/>
                    <a:pt x="1413" y="224"/>
                    <a:pt x="1412" y="228"/>
                  </a:cubicBezTo>
                  <a:cubicBezTo>
                    <a:pt x="1406" y="237"/>
                    <a:pt x="1416" y="247"/>
                    <a:pt x="1421" y="252"/>
                  </a:cubicBezTo>
                  <a:cubicBezTo>
                    <a:pt x="1425" y="264"/>
                    <a:pt x="1425" y="274"/>
                    <a:pt x="1434" y="281"/>
                  </a:cubicBezTo>
                  <a:cubicBezTo>
                    <a:pt x="1434" y="279"/>
                    <a:pt x="1431" y="277"/>
                    <a:pt x="1434" y="276"/>
                  </a:cubicBezTo>
                  <a:cubicBezTo>
                    <a:pt x="1436" y="279"/>
                    <a:pt x="1439" y="282"/>
                    <a:pt x="1441" y="287"/>
                  </a:cubicBezTo>
                  <a:cubicBezTo>
                    <a:pt x="1444" y="288"/>
                    <a:pt x="1441" y="283"/>
                    <a:pt x="1444" y="284"/>
                  </a:cubicBezTo>
                  <a:cubicBezTo>
                    <a:pt x="1444" y="290"/>
                    <a:pt x="1454" y="291"/>
                    <a:pt x="1456" y="289"/>
                  </a:cubicBezTo>
                  <a:cubicBezTo>
                    <a:pt x="1458" y="291"/>
                    <a:pt x="1455" y="292"/>
                    <a:pt x="1456" y="295"/>
                  </a:cubicBezTo>
                  <a:cubicBezTo>
                    <a:pt x="1462" y="296"/>
                    <a:pt x="1461" y="304"/>
                    <a:pt x="1468" y="306"/>
                  </a:cubicBezTo>
                  <a:cubicBezTo>
                    <a:pt x="1472" y="301"/>
                    <a:pt x="1466" y="298"/>
                    <a:pt x="1467" y="295"/>
                  </a:cubicBezTo>
                  <a:cubicBezTo>
                    <a:pt x="1469" y="297"/>
                    <a:pt x="1469" y="295"/>
                    <a:pt x="1472" y="296"/>
                  </a:cubicBezTo>
                  <a:cubicBezTo>
                    <a:pt x="1472" y="298"/>
                    <a:pt x="1474" y="298"/>
                    <a:pt x="1473" y="301"/>
                  </a:cubicBezTo>
                  <a:cubicBezTo>
                    <a:pt x="1472" y="301"/>
                    <a:pt x="1472" y="300"/>
                    <a:pt x="1470" y="300"/>
                  </a:cubicBezTo>
                  <a:cubicBezTo>
                    <a:pt x="1470" y="306"/>
                    <a:pt x="1475" y="306"/>
                    <a:pt x="1476" y="311"/>
                  </a:cubicBezTo>
                  <a:cubicBezTo>
                    <a:pt x="1478" y="312"/>
                    <a:pt x="1478" y="310"/>
                    <a:pt x="1479" y="310"/>
                  </a:cubicBezTo>
                  <a:cubicBezTo>
                    <a:pt x="1484" y="311"/>
                    <a:pt x="1483" y="317"/>
                    <a:pt x="1488" y="318"/>
                  </a:cubicBezTo>
                  <a:cubicBezTo>
                    <a:pt x="1491" y="309"/>
                    <a:pt x="1477" y="305"/>
                    <a:pt x="1477" y="300"/>
                  </a:cubicBezTo>
                  <a:cubicBezTo>
                    <a:pt x="1483" y="304"/>
                    <a:pt x="1486" y="309"/>
                    <a:pt x="1494" y="311"/>
                  </a:cubicBezTo>
                  <a:cubicBezTo>
                    <a:pt x="1486" y="299"/>
                    <a:pt x="1477" y="287"/>
                    <a:pt x="1459" y="284"/>
                  </a:cubicBezTo>
                  <a:cubicBezTo>
                    <a:pt x="1456" y="276"/>
                    <a:pt x="1452" y="269"/>
                    <a:pt x="1446" y="263"/>
                  </a:cubicBezTo>
                  <a:cubicBezTo>
                    <a:pt x="1446" y="266"/>
                    <a:pt x="1450" y="268"/>
                    <a:pt x="1447" y="269"/>
                  </a:cubicBezTo>
                  <a:cubicBezTo>
                    <a:pt x="1438" y="262"/>
                    <a:pt x="1428" y="252"/>
                    <a:pt x="1423" y="240"/>
                  </a:cubicBezTo>
                  <a:cubicBezTo>
                    <a:pt x="1423" y="239"/>
                    <a:pt x="1424" y="237"/>
                    <a:pt x="1424" y="237"/>
                  </a:cubicBezTo>
                  <a:cubicBezTo>
                    <a:pt x="1423" y="232"/>
                    <a:pt x="1416" y="223"/>
                    <a:pt x="1414" y="226"/>
                  </a:cubicBezTo>
                  <a:close/>
                  <a:moveTo>
                    <a:pt x="1519" y="325"/>
                  </a:moveTo>
                  <a:cubicBezTo>
                    <a:pt x="1520" y="328"/>
                    <a:pt x="1521" y="329"/>
                    <a:pt x="1524" y="330"/>
                  </a:cubicBezTo>
                  <a:cubicBezTo>
                    <a:pt x="1524" y="326"/>
                    <a:pt x="1521" y="326"/>
                    <a:pt x="1519" y="325"/>
                  </a:cubicBezTo>
                  <a:close/>
                  <a:moveTo>
                    <a:pt x="928" y="336"/>
                  </a:moveTo>
                  <a:cubicBezTo>
                    <a:pt x="928" y="340"/>
                    <a:pt x="935" y="341"/>
                    <a:pt x="934" y="335"/>
                  </a:cubicBezTo>
                  <a:cubicBezTo>
                    <a:pt x="931" y="335"/>
                    <a:pt x="929" y="335"/>
                    <a:pt x="928" y="336"/>
                  </a:cubicBezTo>
                  <a:close/>
                  <a:moveTo>
                    <a:pt x="913" y="346"/>
                  </a:moveTo>
                  <a:cubicBezTo>
                    <a:pt x="916" y="348"/>
                    <a:pt x="922" y="346"/>
                    <a:pt x="922" y="341"/>
                  </a:cubicBezTo>
                  <a:cubicBezTo>
                    <a:pt x="920" y="333"/>
                    <a:pt x="913" y="340"/>
                    <a:pt x="913" y="346"/>
                  </a:cubicBezTo>
                  <a:close/>
                  <a:moveTo>
                    <a:pt x="901" y="344"/>
                  </a:moveTo>
                  <a:cubicBezTo>
                    <a:pt x="904" y="350"/>
                    <a:pt x="894" y="346"/>
                    <a:pt x="893" y="351"/>
                  </a:cubicBezTo>
                  <a:cubicBezTo>
                    <a:pt x="898" y="355"/>
                    <a:pt x="903" y="351"/>
                    <a:pt x="908" y="349"/>
                  </a:cubicBezTo>
                  <a:cubicBezTo>
                    <a:pt x="908" y="345"/>
                    <a:pt x="903" y="346"/>
                    <a:pt x="901" y="344"/>
                  </a:cubicBezTo>
                  <a:close/>
                  <a:moveTo>
                    <a:pt x="901" y="357"/>
                  </a:moveTo>
                  <a:cubicBezTo>
                    <a:pt x="896" y="354"/>
                    <a:pt x="890" y="358"/>
                    <a:pt x="884" y="357"/>
                  </a:cubicBezTo>
                  <a:cubicBezTo>
                    <a:pt x="875" y="364"/>
                    <a:pt x="895" y="369"/>
                    <a:pt x="901" y="364"/>
                  </a:cubicBezTo>
                  <a:cubicBezTo>
                    <a:pt x="899" y="360"/>
                    <a:pt x="897" y="360"/>
                    <a:pt x="901" y="357"/>
                  </a:cubicBezTo>
                  <a:close/>
                  <a:moveTo>
                    <a:pt x="138" y="415"/>
                  </a:moveTo>
                  <a:cubicBezTo>
                    <a:pt x="134" y="415"/>
                    <a:pt x="133" y="417"/>
                    <a:pt x="132" y="420"/>
                  </a:cubicBezTo>
                  <a:cubicBezTo>
                    <a:pt x="136" y="421"/>
                    <a:pt x="137" y="417"/>
                    <a:pt x="138" y="415"/>
                  </a:cubicBezTo>
                  <a:close/>
                  <a:moveTo>
                    <a:pt x="130" y="417"/>
                  </a:moveTo>
                  <a:cubicBezTo>
                    <a:pt x="128" y="421"/>
                    <a:pt x="124" y="422"/>
                    <a:pt x="124" y="429"/>
                  </a:cubicBezTo>
                  <a:cubicBezTo>
                    <a:pt x="129" y="428"/>
                    <a:pt x="130" y="419"/>
                    <a:pt x="130" y="417"/>
                  </a:cubicBezTo>
                  <a:close/>
                  <a:moveTo>
                    <a:pt x="1576" y="428"/>
                  </a:moveTo>
                  <a:cubicBezTo>
                    <a:pt x="1578" y="441"/>
                    <a:pt x="1584" y="458"/>
                    <a:pt x="1592" y="468"/>
                  </a:cubicBezTo>
                  <a:cubicBezTo>
                    <a:pt x="1593" y="451"/>
                    <a:pt x="1585" y="437"/>
                    <a:pt x="1576" y="428"/>
                  </a:cubicBezTo>
                  <a:close/>
                  <a:moveTo>
                    <a:pt x="128" y="436"/>
                  </a:moveTo>
                  <a:cubicBezTo>
                    <a:pt x="127" y="439"/>
                    <a:pt x="123" y="443"/>
                    <a:pt x="124" y="446"/>
                  </a:cubicBezTo>
                  <a:cubicBezTo>
                    <a:pt x="126" y="443"/>
                    <a:pt x="132" y="441"/>
                    <a:pt x="128" y="436"/>
                  </a:cubicBezTo>
                  <a:close/>
                  <a:moveTo>
                    <a:pt x="118" y="437"/>
                  </a:moveTo>
                  <a:cubicBezTo>
                    <a:pt x="117" y="444"/>
                    <a:pt x="110" y="450"/>
                    <a:pt x="111" y="455"/>
                  </a:cubicBezTo>
                  <a:cubicBezTo>
                    <a:pt x="113" y="450"/>
                    <a:pt x="121" y="441"/>
                    <a:pt x="118" y="437"/>
                  </a:cubicBezTo>
                  <a:close/>
                  <a:moveTo>
                    <a:pt x="112" y="495"/>
                  </a:moveTo>
                  <a:cubicBezTo>
                    <a:pt x="113" y="473"/>
                    <a:pt x="139" y="464"/>
                    <a:pt x="146" y="448"/>
                  </a:cubicBezTo>
                  <a:cubicBezTo>
                    <a:pt x="150" y="447"/>
                    <a:pt x="157" y="446"/>
                    <a:pt x="163" y="444"/>
                  </a:cubicBezTo>
                  <a:cubicBezTo>
                    <a:pt x="154" y="432"/>
                    <a:pt x="144" y="446"/>
                    <a:pt x="135" y="450"/>
                  </a:cubicBezTo>
                  <a:cubicBezTo>
                    <a:pt x="128" y="463"/>
                    <a:pt x="116" y="465"/>
                    <a:pt x="111" y="481"/>
                  </a:cubicBezTo>
                  <a:cubicBezTo>
                    <a:pt x="102" y="487"/>
                    <a:pt x="98" y="497"/>
                    <a:pt x="92" y="505"/>
                  </a:cubicBezTo>
                  <a:cubicBezTo>
                    <a:pt x="103" y="506"/>
                    <a:pt x="103" y="496"/>
                    <a:pt x="112" y="495"/>
                  </a:cubicBezTo>
                  <a:close/>
                  <a:moveTo>
                    <a:pt x="146" y="459"/>
                  </a:moveTo>
                  <a:cubicBezTo>
                    <a:pt x="148" y="459"/>
                    <a:pt x="150" y="459"/>
                    <a:pt x="149" y="455"/>
                  </a:cubicBezTo>
                  <a:cubicBezTo>
                    <a:pt x="146" y="455"/>
                    <a:pt x="145" y="456"/>
                    <a:pt x="146" y="459"/>
                  </a:cubicBezTo>
                  <a:close/>
                  <a:moveTo>
                    <a:pt x="92" y="496"/>
                  </a:moveTo>
                  <a:cubicBezTo>
                    <a:pt x="88" y="495"/>
                    <a:pt x="89" y="499"/>
                    <a:pt x="88" y="502"/>
                  </a:cubicBezTo>
                  <a:cubicBezTo>
                    <a:pt x="91" y="502"/>
                    <a:pt x="92" y="499"/>
                    <a:pt x="92" y="496"/>
                  </a:cubicBezTo>
                  <a:close/>
                  <a:moveTo>
                    <a:pt x="1606" y="540"/>
                  </a:moveTo>
                  <a:cubicBezTo>
                    <a:pt x="1603" y="524"/>
                    <a:pt x="1602" y="509"/>
                    <a:pt x="1589" y="502"/>
                  </a:cubicBezTo>
                  <a:cubicBezTo>
                    <a:pt x="1587" y="522"/>
                    <a:pt x="1598" y="536"/>
                    <a:pt x="1598" y="554"/>
                  </a:cubicBezTo>
                  <a:cubicBezTo>
                    <a:pt x="1594" y="553"/>
                    <a:pt x="1591" y="549"/>
                    <a:pt x="1586" y="549"/>
                  </a:cubicBezTo>
                  <a:cubicBezTo>
                    <a:pt x="1582" y="552"/>
                    <a:pt x="1581" y="563"/>
                    <a:pt x="1588" y="564"/>
                  </a:cubicBezTo>
                  <a:cubicBezTo>
                    <a:pt x="1590" y="562"/>
                    <a:pt x="1589" y="557"/>
                    <a:pt x="1591" y="555"/>
                  </a:cubicBezTo>
                  <a:cubicBezTo>
                    <a:pt x="1593" y="557"/>
                    <a:pt x="1592" y="560"/>
                    <a:pt x="1593" y="561"/>
                  </a:cubicBezTo>
                  <a:cubicBezTo>
                    <a:pt x="1597" y="562"/>
                    <a:pt x="1596" y="559"/>
                    <a:pt x="1599" y="559"/>
                  </a:cubicBezTo>
                  <a:cubicBezTo>
                    <a:pt x="1606" y="564"/>
                    <a:pt x="1595" y="578"/>
                    <a:pt x="1604" y="582"/>
                  </a:cubicBezTo>
                  <a:cubicBezTo>
                    <a:pt x="1603" y="575"/>
                    <a:pt x="1609" y="569"/>
                    <a:pt x="1603" y="565"/>
                  </a:cubicBezTo>
                  <a:cubicBezTo>
                    <a:pt x="1607" y="560"/>
                    <a:pt x="1609" y="552"/>
                    <a:pt x="1610" y="543"/>
                  </a:cubicBezTo>
                  <a:cubicBezTo>
                    <a:pt x="1609" y="541"/>
                    <a:pt x="1607" y="541"/>
                    <a:pt x="1606" y="540"/>
                  </a:cubicBezTo>
                  <a:close/>
                  <a:moveTo>
                    <a:pt x="99" y="526"/>
                  </a:moveTo>
                  <a:cubicBezTo>
                    <a:pt x="103" y="523"/>
                    <a:pt x="110" y="519"/>
                    <a:pt x="112" y="511"/>
                  </a:cubicBezTo>
                  <a:cubicBezTo>
                    <a:pt x="106" y="513"/>
                    <a:pt x="98" y="519"/>
                    <a:pt x="99" y="526"/>
                  </a:cubicBezTo>
                  <a:close/>
                  <a:moveTo>
                    <a:pt x="73" y="545"/>
                  </a:moveTo>
                  <a:cubicBezTo>
                    <a:pt x="73" y="537"/>
                    <a:pt x="80" y="533"/>
                    <a:pt x="85" y="533"/>
                  </a:cubicBezTo>
                  <a:cubicBezTo>
                    <a:pt x="86" y="529"/>
                    <a:pt x="88" y="528"/>
                    <a:pt x="89" y="524"/>
                  </a:cubicBezTo>
                  <a:cubicBezTo>
                    <a:pt x="85" y="523"/>
                    <a:pt x="83" y="529"/>
                    <a:pt x="81" y="527"/>
                  </a:cubicBezTo>
                  <a:cubicBezTo>
                    <a:pt x="82" y="521"/>
                    <a:pt x="86" y="517"/>
                    <a:pt x="88" y="512"/>
                  </a:cubicBezTo>
                  <a:cubicBezTo>
                    <a:pt x="73" y="520"/>
                    <a:pt x="67" y="536"/>
                    <a:pt x="59" y="551"/>
                  </a:cubicBezTo>
                  <a:cubicBezTo>
                    <a:pt x="65" y="550"/>
                    <a:pt x="66" y="542"/>
                    <a:pt x="73" y="545"/>
                  </a:cubicBezTo>
                  <a:close/>
                  <a:moveTo>
                    <a:pt x="1658" y="557"/>
                  </a:moveTo>
                  <a:cubicBezTo>
                    <a:pt x="1659" y="547"/>
                    <a:pt x="1652" y="532"/>
                    <a:pt x="1645" y="530"/>
                  </a:cubicBezTo>
                  <a:cubicBezTo>
                    <a:pt x="1650" y="539"/>
                    <a:pt x="1650" y="552"/>
                    <a:pt x="1658" y="557"/>
                  </a:cubicBezTo>
                  <a:close/>
                  <a:moveTo>
                    <a:pt x="53" y="556"/>
                  </a:moveTo>
                  <a:cubicBezTo>
                    <a:pt x="53" y="562"/>
                    <a:pt x="47" y="562"/>
                    <a:pt x="47" y="569"/>
                  </a:cubicBezTo>
                  <a:cubicBezTo>
                    <a:pt x="50" y="570"/>
                    <a:pt x="56" y="561"/>
                    <a:pt x="53" y="556"/>
                  </a:cubicBezTo>
                  <a:close/>
                  <a:moveTo>
                    <a:pt x="1578" y="581"/>
                  </a:moveTo>
                  <a:cubicBezTo>
                    <a:pt x="1575" y="583"/>
                    <a:pt x="1573" y="586"/>
                    <a:pt x="1574" y="592"/>
                  </a:cubicBezTo>
                  <a:cubicBezTo>
                    <a:pt x="1579" y="593"/>
                    <a:pt x="1579" y="589"/>
                    <a:pt x="1582" y="588"/>
                  </a:cubicBezTo>
                  <a:cubicBezTo>
                    <a:pt x="1584" y="592"/>
                    <a:pt x="1583" y="598"/>
                    <a:pt x="1586" y="601"/>
                  </a:cubicBezTo>
                  <a:cubicBezTo>
                    <a:pt x="1586" y="598"/>
                    <a:pt x="1584" y="593"/>
                    <a:pt x="1587" y="592"/>
                  </a:cubicBezTo>
                  <a:cubicBezTo>
                    <a:pt x="1592" y="600"/>
                    <a:pt x="1584" y="615"/>
                    <a:pt x="1595" y="617"/>
                  </a:cubicBezTo>
                  <a:cubicBezTo>
                    <a:pt x="1597" y="608"/>
                    <a:pt x="1590" y="604"/>
                    <a:pt x="1593" y="597"/>
                  </a:cubicBezTo>
                  <a:cubicBezTo>
                    <a:pt x="1596" y="597"/>
                    <a:pt x="1596" y="601"/>
                    <a:pt x="1598" y="599"/>
                  </a:cubicBezTo>
                  <a:cubicBezTo>
                    <a:pt x="1598" y="592"/>
                    <a:pt x="1597" y="587"/>
                    <a:pt x="1596" y="582"/>
                  </a:cubicBezTo>
                  <a:cubicBezTo>
                    <a:pt x="1595" y="581"/>
                    <a:pt x="1592" y="583"/>
                    <a:pt x="1588" y="582"/>
                  </a:cubicBezTo>
                  <a:cubicBezTo>
                    <a:pt x="1587" y="586"/>
                    <a:pt x="1593" y="589"/>
                    <a:pt x="1589" y="592"/>
                  </a:cubicBezTo>
                  <a:cubicBezTo>
                    <a:pt x="1588" y="590"/>
                    <a:pt x="1586" y="581"/>
                    <a:pt x="1584" y="586"/>
                  </a:cubicBezTo>
                  <a:cubicBezTo>
                    <a:pt x="1582" y="581"/>
                    <a:pt x="1578" y="579"/>
                    <a:pt x="1577" y="574"/>
                  </a:cubicBezTo>
                  <a:cubicBezTo>
                    <a:pt x="1579" y="573"/>
                    <a:pt x="1581" y="572"/>
                    <a:pt x="1583" y="572"/>
                  </a:cubicBezTo>
                  <a:cubicBezTo>
                    <a:pt x="1579" y="549"/>
                    <a:pt x="1561" y="585"/>
                    <a:pt x="1578" y="581"/>
                  </a:cubicBezTo>
                  <a:close/>
                  <a:moveTo>
                    <a:pt x="1587" y="632"/>
                  </a:moveTo>
                  <a:cubicBezTo>
                    <a:pt x="1590" y="635"/>
                    <a:pt x="1593" y="642"/>
                    <a:pt x="1598" y="640"/>
                  </a:cubicBezTo>
                  <a:cubicBezTo>
                    <a:pt x="1597" y="631"/>
                    <a:pt x="1590" y="628"/>
                    <a:pt x="1588" y="620"/>
                  </a:cubicBezTo>
                  <a:cubicBezTo>
                    <a:pt x="1578" y="618"/>
                    <a:pt x="1579" y="606"/>
                    <a:pt x="1572" y="600"/>
                  </a:cubicBezTo>
                  <a:cubicBezTo>
                    <a:pt x="1573" y="599"/>
                    <a:pt x="1575" y="599"/>
                    <a:pt x="1574" y="596"/>
                  </a:cubicBezTo>
                  <a:cubicBezTo>
                    <a:pt x="1570" y="593"/>
                    <a:pt x="1569" y="599"/>
                    <a:pt x="1565" y="599"/>
                  </a:cubicBezTo>
                  <a:cubicBezTo>
                    <a:pt x="1568" y="613"/>
                    <a:pt x="1561" y="624"/>
                    <a:pt x="1568" y="633"/>
                  </a:cubicBezTo>
                  <a:cubicBezTo>
                    <a:pt x="1569" y="632"/>
                    <a:pt x="1569" y="630"/>
                    <a:pt x="1571" y="629"/>
                  </a:cubicBezTo>
                  <a:cubicBezTo>
                    <a:pt x="1574" y="635"/>
                    <a:pt x="1569" y="638"/>
                    <a:pt x="1570" y="645"/>
                  </a:cubicBezTo>
                  <a:cubicBezTo>
                    <a:pt x="1579" y="651"/>
                    <a:pt x="1586" y="643"/>
                    <a:pt x="1587" y="632"/>
                  </a:cubicBezTo>
                  <a:close/>
                  <a:moveTo>
                    <a:pt x="1579" y="595"/>
                  </a:moveTo>
                  <a:cubicBezTo>
                    <a:pt x="1580" y="597"/>
                    <a:pt x="1579" y="601"/>
                    <a:pt x="1583" y="600"/>
                  </a:cubicBezTo>
                  <a:cubicBezTo>
                    <a:pt x="1583" y="598"/>
                    <a:pt x="1583" y="596"/>
                    <a:pt x="1582" y="595"/>
                  </a:cubicBezTo>
                  <a:lnTo>
                    <a:pt x="1579" y="595"/>
                  </a:lnTo>
                  <a:close/>
                  <a:moveTo>
                    <a:pt x="1613" y="598"/>
                  </a:moveTo>
                  <a:cubicBezTo>
                    <a:pt x="1612" y="620"/>
                    <a:pt x="1625" y="632"/>
                    <a:pt x="1631" y="649"/>
                  </a:cubicBezTo>
                  <a:cubicBezTo>
                    <a:pt x="1629" y="634"/>
                    <a:pt x="1621" y="624"/>
                    <a:pt x="1616" y="612"/>
                  </a:cubicBezTo>
                  <a:cubicBezTo>
                    <a:pt x="1620" y="608"/>
                    <a:pt x="1616" y="600"/>
                    <a:pt x="1613" y="598"/>
                  </a:cubicBezTo>
                  <a:close/>
                  <a:moveTo>
                    <a:pt x="54" y="629"/>
                  </a:moveTo>
                  <a:cubicBezTo>
                    <a:pt x="55" y="628"/>
                    <a:pt x="58" y="623"/>
                    <a:pt x="55" y="621"/>
                  </a:cubicBezTo>
                  <a:cubicBezTo>
                    <a:pt x="55" y="623"/>
                    <a:pt x="52" y="627"/>
                    <a:pt x="54" y="629"/>
                  </a:cubicBezTo>
                  <a:close/>
                  <a:moveTo>
                    <a:pt x="1310" y="675"/>
                  </a:moveTo>
                  <a:cubicBezTo>
                    <a:pt x="1314" y="674"/>
                    <a:pt x="1312" y="666"/>
                    <a:pt x="1314" y="662"/>
                  </a:cubicBezTo>
                  <a:cubicBezTo>
                    <a:pt x="1323" y="662"/>
                    <a:pt x="1324" y="654"/>
                    <a:pt x="1334" y="655"/>
                  </a:cubicBezTo>
                  <a:cubicBezTo>
                    <a:pt x="1334" y="652"/>
                    <a:pt x="1334" y="648"/>
                    <a:pt x="1331" y="648"/>
                  </a:cubicBezTo>
                  <a:cubicBezTo>
                    <a:pt x="1324" y="656"/>
                    <a:pt x="1293" y="662"/>
                    <a:pt x="1310" y="675"/>
                  </a:cubicBezTo>
                  <a:close/>
                  <a:moveTo>
                    <a:pt x="1601" y="655"/>
                  </a:moveTo>
                  <a:cubicBezTo>
                    <a:pt x="1600" y="653"/>
                    <a:pt x="1601" y="649"/>
                    <a:pt x="1597" y="649"/>
                  </a:cubicBezTo>
                  <a:cubicBezTo>
                    <a:pt x="1595" y="651"/>
                    <a:pt x="1596" y="656"/>
                    <a:pt x="1598" y="657"/>
                  </a:cubicBezTo>
                  <a:cubicBezTo>
                    <a:pt x="1598" y="656"/>
                    <a:pt x="1600" y="656"/>
                    <a:pt x="1601" y="655"/>
                  </a:cubicBezTo>
                  <a:close/>
                  <a:moveTo>
                    <a:pt x="1561" y="650"/>
                  </a:moveTo>
                  <a:cubicBezTo>
                    <a:pt x="1560" y="654"/>
                    <a:pt x="1561" y="658"/>
                    <a:pt x="1564" y="659"/>
                  </a:cubicBezTo>
                  <a:cubicBezTo>
                    <a:pt x="1563" y="656"/>
                    <a:pt x="1565" y="650"/>
                    <a:pt x="1561" y="650"/>
                  </a:cubicBezTo>
                  <a:close/>
                  <a:moveTo>
                    <a:pt x="1376" y="658"/>
                  </a:moveTo>
                  <a:cubicBezTo>
                    <a:pt x="1375" y="655"/>
                    <a:pt x="1373" y="652"/>
                    <a:pt x="1369" y="652"/>
                  </a:cubicBezTo>
                  <a:cubicBezTo>
                    <a:pt x="1365" y="657"/>
                    <a:pt x="1372" y="661"/>
                    <a:pt x="1376" y="658"/>
                  </a:cubicBezTo>
                  <a:close/>
                  <a:moveTo>
                    <a:pt x="1573" y="656"/>
                  </a:moveTo>
                  <a:cubicBezTo>
                    <a:pt x="1573" y="659"/>
                    <a:pt x="1574" y="660"/>
                    <a:pt x="1575" y="661"/>
                  </a:cubicBezTo>
                  <a:cubicBezTo>
                    <a:pt x="1577" y="659"/>
                    <a:pt x="1576" y="655"/>
                    <a:pt x="1573" y="656"/>
                  </a:cubicBezTo>
                  <a:close/>
                  <a:moveTo>
                    <a:pt x="1606" y="656"/>
                  </a:moveTo>
                  <a:cubicBezTo>
                    <a:pt x="1606" y="659"/>
                    <a:pt x="1607" y="661"/>
                    <a:pt x="1609" y="663"/>
                  </a:cubicBezTo>
                  <a:cubicBezTo>
                    <a:pt x="1611" y="661"/>
                    <a:pt x="1608" y="659"/>
                    <a:pt x="1609" y="656"/>
                  </a:cubicBezTo>
                  <a:lnTo>
                    <a:pt x="1606" y="656"/>
                  </a:lnTo>
                  <a:close/>
                  <a:moveTo>
                    <a:pt x="1623" y="742"/>
                  </a:moveTo>
                  <a:cubicBezTo>
                    <a:pt x="1623" y="744"/>
                    <a:pt x="1619" y="741"/>
                    <a:pt x="1620" y="744"/>
                  </a:cubicBezTo>
                  <a:cubicBezTo>
                    <a:pt x="1621" y="755"/>
                    <a:pt x="1634" y="764"/>
                    <a:pt x="1624" y="774"/>
                  </a:cubicBezTo>
                  <a:cubicBezTo>
                    <a:pt x="1626" y="789"/>
                    <a:pt x="1627" y="807"/>
                    <a:pt x="1635" y="816"/>
                  </a:cubicBezTo>
                  <a:cubicBezTo>
                    <a:pt x="1634" y="813"/>
                    <a:pt x="1634" y="809"/>
                    <a:pt x="1636" y="806"/>
                  </a:cubicBezTo>
                  <a:cubicBezTo>
                    <a:pt x="1639" y="807"/>
                    <a:pt x="1640" y="812"/>
                    <a:pt x="1643" y="814"/>
                  </a:cubicBezTo>
                  <a:cubicBezTo>
                    <a:pt x="1644" y="812"/>
                    <a:pt x="1644" y="809"/>
                    <a:pt x="1646" y="810"/>
                  </a:cubicBezTo>
                  <a:cubicBezTo>
                    <a:pt x="1647" y="814"/>
                    <a:pt x="1649" y="818"/>
                    <a:pt x="1652" y="820"/>
                  </a:cubicBezTo>
                  <a:cubicBezTo>
                    <a:pt x="1652" y="817"/>
                    <a:pt x="1652" y="814"/>
                    <a:pt x="1654" y="813"/>
                  </a:cubicBezTo>
                  <a:cubicBezTo>
                    <a:pt x="1654" y="819"/>
                    <a:pt x="1656" y="822"/>
                    <a:pt x="1660" y="824"/>
                  </a:cubicBezTo>
                  <a:cubicBezTo>
                    <a:pt x="1662" y="802"/>
                    <a:pt x="1680" y="782"/>
                    <a:pt x="1666" y="762"/>
                  </a:cubicBezTo>
                  <a:cubicBezTo>
                    <a:pt x="1665" y="761"/>
                    <a:pt x="1661" y="763"/>
                    <a:pt x="1661" y="761"/>
                  </a:cubicBezTo>
                  <a:cubicBezTo>
                    <a:pt x="1665" y="735"/>
                    <a:pt x="1644" y="720"/>
                    <a:pt x="1644" y="691"/>
                  </a:cubicBezTo>
                  <a:cubicBezTo>
                    <a:pt x="1634" y="685"/>
                    <a:pt x="1638" y="666"/>
                    <a:pt x="1630" y="658"/>
                  </a:cubicBezTo>
                  <a:cubicBezTo>
                    <a:pt x="1627" y="666"/>
                    <a:pt x="1621" y="668"/>
                    <a:pt x="1614" y="671"/>
                  </a:cubicBezTo>
                  <a:cubicBezTo>
                    <a:pt x="1614" y="677"/>
                    <a:pt x="1618" y="677"/>
                    <a:pt x="1621" y="680"/>
                  </a:cubicBezTo>
                  <a:cubicBezTo>
                    <a:pt x="1622" y="684"/>
                    <a:pt x="1618" y="683"/>
                    <a:pt x="1619" y="687"/>
                  </a:cubicBezTo>
                  <a:cubicBezTo>
                    <a:pt x="1621" y="689"/>
                    <a:pt x="1624" y="689"/>
                    <a:pt x="1625" y="690"/>
                  </a:cubicBezTo>
                  <a:cubicBezTo>
                    <a:pt x="1623" y="696"/>
                    <a:pt x="1628" y="708"/>
                    <a:pt x="1620" y="710"/>
                  </a:cubicBezTo>
                  <a:cubicBezTo>
                    <a:pt x="1620" y="714"/>
                    <a:pt x="1621" y="715"/>
                    <a:pt x="1621" y="719"/>
                  </a:cubicBezTo>
                  <a:cubicBezTo>
                    <a:pt x="1618" y="721"/>
                    <a:pt x="1616" y="726"/>
                    <a:pt x="1614" y="731"/>
                  </a:cubicBezTo>
                  <a:cubicBezTo>
                    <a:pt x="1617" y="735"/>
                    <a:pt x="1623" y="735"/>
                    <a:pt x="1623" y="742"/>
                  </a:cubicBezTo>
                  <a:close/>
                  <a:moveTo>
                    <a:pt x="1548" y="668"/>
                  </a:moveTo>
                  <a:cubicBezTo>
                    <a:pt x="1547" y="667"/>
                    <a:pt x="1547" y="667"/>
                    <a:pt x="1547" y="666"/>
                  </a:cubicBezTo>
                  <a:cubicBezTo>
                    <a:pt x="1542" y="666"/>
                    <a:pt x="1542" y="666"/>
                    <a:pt x="1542" y="666"/>
                  </a:cubicBezTo>
                  <a:cubicBezTo>
                    <a:pt x="1542" y="668"/>
                    <a:pt x="1542" y="670"/>
                    <a:pt x="1543" y="671"/>
                  </a:cubicBezTo>
                  <a:cubicBezTo>
                    <a:pt x="1546" y="672"/>
                    <a:pt x="1548" y="670"/>
                    <a:pt x="1548" y="668"/>
                  </a:cubicBezTo>
                  <a:close/>
                  <a:moveTo>
                    <a:pt x="1350" y="702"/>
                  </a:moveTo>
                  <a:cubicBezTo>
                    <a:pt x="1351" y="700"/>
                    <a:pt x="1354" y="700"/>
                    <a:pt x="1353" y="697"/>
                  </a:cubicBezTo>
                  <a:cubicBezTo>
                    <a:pt x="1346" y="688"/>
                    <a:pt x="1330" y="688"/>
                    <a:pt x="1324" y="677"/>
                  </a:cubicBezTo>
                  <a:cubicBezTo>
                    <a:pt x="1325" y="675"/>
                    <a:pt x="1329" y="676"/>
                    <a:pt x="1328" y="672"/>
                  </a:cubicBezTo>
                  <a:cubicBezTo>
                    <a:pt x="1326" y="669"/>
                    <a:pt x="1324" y="666"/>
                    <a:pt x="1317" y="667"/>
                  </a:cubicBezTo>
                  <a:cubicBezTo>
                    <a:pt x="1310" y="689"/>
                    <a:pt x="1330" y="700"/>
                    <a:pt x="1350" y="702"/>
                  </a:cubicBezTo>
                  <a:close/>
                  <a:moveTo>
                    <a:pt x="1274" y="691"/>
                  </a:moveTo>
                  <a:cubicBezTo>
                    <a:pt x="1282" y="690"/>
                    <a:pt x="1291" y="682"/>
                    <a:pt x="1293" y="671"/>
                  </a:cubicBezTo>
                  <a:cubicBezTo>
                    <a:pt x="1287" y="669"/>
                    <a:pt x="1272" y="680"/>
                    <a:pt x="1274" y="691"/>
                  </a:cubicBezTo>
                  <a:close/>
                  <a:moveTo>
                    <a:pt x="1541" y="696"/>
                  </a:moveTo>
                  <a:cubicBezTo>
                    <a:pt x="1546" y="696"/>
                    <a:pt x="1547" y="698"/>
                    <a:pt x="1547" y="702"/>
                  </a:cubicBezTo>
                  <a:cubicBezTo>
                    <a:pt x="1547" y="705"/>
                    <a:pt x="1542" y="703"/>
                    <a:pt x="1542" y="707"/>
                  </a:cubicBezTo>
                  <a:cubicBezTo>
                    <a:pt x="1546" y="712"/>
                    <a:pt x="1552" y="706"/>
                    <a:pt x="1555" y="704"/>
                  </a:cubicBezTo>
                  <a:cubicBezTo>
                    <a:pt x="1558" y="695"/>
                    <a:pt x="1557" y="681"/>
                    <a:pt x="1550" y="672"/>
                  </a:cubicBezTo>
                  <a:cubicBezTo>
                    <a:pt x="1548" y="680"/>
                    <a:pt x="1553" y="687"/>
                    <a:pt x="1551" y="692"/>
                  </a:cubicBezTo>
                  <a:cubicBezTo>
                    <a:pt x="1546" y="691"/>
                    <a:pt x="1549" y="682"/>
                    <a:pt x="1541" y="684"/>
                  </a:cubicBezTo>
                  <a:cubicBezTo>
                    <a:pt x="1540" y="689"/>
                    <a:pt x="1542" y="692"/>
                    <a:pt x="1541" y="696"/>
                  </a:cubicBezTo>
                  <a:close/>
                  <a:moveTo>
                    <a:pt x="207" y="678"/>
                  </a:moveTo>
                  <a:cubicBezTo>
                    <a:pt x="204" y="678"/>
                    <a:pt x="204" y="678"/>
                    <a:pt x="204" y="678"/>
                  </a:cubicBezTo>
                  <a:cubicBezTo>
                    <a:pt x="204" y="683"/>
                    <a:pt x="201" y="684"/>
                    <a:pt x="198" y="684"/>
                  </a:cubicBezTo>
                  <a:cubicBezTo>
                    <a:pt x="198" y="688"/>
                    <a:pt x="198" y="688"/>
                    <a:pt x="198" y="688"/>
                  </a:cubicBezTo>
                  <a:cubicBezTo>
                    <a:pt x="203" y="686"/>
                    <a:pt x="200" y="692"/>
                    <a:pt x="202" y="694"/>
                  </a:cubicBezTo>
                  <a:cubicBezTo>
                    <a:pt x="204" y="694"/>
                    <a:pt x="206" y="693"/>
                    <a:pt x="207" y="693"/>
                  </a:cubicBezTo>
                  <a:cubicBezTo>
                    <a:pt x="208" y="689"/>
                    <a:pt x="206" y="687"/>
                    <a:pt x="205" y="686"/>
                  </a:cubicBezTo>
                  <a:cubicBezTo>
                    <a:pt x="212" y="685"/>
                    <a:pt x="204" y="681"/>
                    <a:pt x="207" y="678"/>
                  </a:cubicBezTo>
                  <a:close/>
                  <a:moveTo>
                    <a:pt x="1525" y="706"/>
                  </a:moveTo>
                  <a:cubicBezTo>
                    <a:pt x="1526" y="704"/>
                    <a:pt x="1528" y="703"/>
                    <a:pt x="1527" y="699"/>
                  </a:cubicBezTo>
                  <a:cubicBezTo>
                    <a:pt x="1525" y="697"/>
                    <a:pt x="1525" y="701"/>
                    <a:pt x="1522" y="700"/>
                  </a:cubicBezTo>
                  <a:cubicBezTo>
                    <a:pt x="1519" y="695"/>
                    <a:pt x="1516" y="689"/>
                    <a:pt x="1511" y="685"/>
                  </a:cubicBezTo>
                  <a:cubicBezTo>
                    <a:pt x="1506" y="687"/>
                    <a:pt x="1501" y="686"/>
                    <a:pt x="1497" y="687"/>
                  </a:cubicBezTo>
                  <a:cubicBezTo>
                    <a:pt x="1494" y="692"/>
                    <a:pt x="1496" y="701"/>
                    <a:pt x="1492" y="706"/>
                  </a:cubicBezTo>
                  <a:cubicBezTo>
                    <a:pt x="1491" y="706"/>
                    <a:pt x="1491" y="704"/>
                    <a:pt x="1490" y="704"/>
                  </a:cubicBezTo>
                  <a:cubicBezTo>
                    <a:pt x="1489" y="708"/>
                    <a:pt x="1489" y="710"/>
                    <a:pt x="1486" y="711"/>
                  </a:cubicBezTo>
                  <a:cubicBezTo>
                    <a:pt x="1479" y="708"/>
                    <a:pt x="1475" y="703"/>
                    <a:pt x="1476" y="694"/>
                  </a:cubicBezTo>
                  <a:cubicBezTo>
                    <a:pt x="1473" y="692"/>
                    <a:pt x="1469" y="691"/>
                    <a:pt x="1468" y="688"/>
                  </a:cubicBezTo>
                  <a:cubicBezTo>
                    <a:pt x="1471" y="685"/>
                    <a:pt x="1465" y="682"/>
                    <a:pt x="1465" y="680"/>
                  </a:cubicBezTo>
                  <a:cubicBezTo>
                    <a:pt x="1434" y="684"/>
                    <a:pt x="1406" y="677"/>
                    <a:pt x="1382" y="690"/>
                  </a:cubicBezTo>
                  <a:cubicBezTo>
                    <a:pt x="1382" y="694"/>
                    <a:pt x="1382" y="698"/>
                    <a:pt x="1379" y="699"/>
                  </a:cubicBezTo>
                  <a:cubicBezTo>
                    <a:pt x="1375" y="699"/>
                    <a:pt x="1366" y="699"/>
                    <a:pt x="1362" y="701"/>
                  </a:cubicBezTo>
                  <a:cubicBezTo>
                    <a:pt x="1361" y="708"/>
                    <a:pt x="1367" y="708"/>
                    <a:pt x="1368" y="714"/>
                  </a:cubicBezTo>
                  <a:cubicBezTo>
                    <a:pt x="1365" y="718"/>
                    <a:pt x="1361" y="719"/>
                    <a:pt x="1356" y="721"/>
                  </a:cubicBezTo>
                  <a:cubicBezTo>
                    <a:pt x="1355" y="729"/>
                    <a:pt x="1350" y="733"/>
                    <a:pt x="1343" y="729"/>
                  </a:cubicBezTo>
                  <a:cubicBezTo>
                    <a:pt x="1343" y="732"/>
                    <a:pt x="1343" y="735"/>
                    <a:pt x="1342" y="736"/>
                  </a:cubicBezTo>
                  <a:cubicBezTo>
                    <a:pt x="1334" y="737"/>
                    <a:pt x="1330" y="742"/>
                    <a:pt x="1328" y="749"/>
                  </a:cubicBezTo>
                  <a:cubicBezTo>
                    <a:pt x="1342" y="740"/>
                    <a:pt x="1361" y="759"/>
                    <a:pt x="1367" y="739"/>
                  </a:cubicBezTo>
                  <a:cubicBezTo>
                    <a:pt x="1372" y="739"/>
                    <a:pt x="1372" y="739"/>
                    <a:pt x="1372" y="739"/>
                  </a:cubicBezTo>
                  <a:cubicBezTo>
                    <a:pt x="1371" y="726"/>
                    <a:pt x="1388" y="734"/>
                    <a:pt x="1394" y="728"/>
                  </a:cubicBezTo>
                  <a:cubicBezTo>
                    <a:pt x="1395" y="733"/>
                    <a:pt x="1401" y="732"/>
                    <a:pt x="1400" y="740"/>
                  </a:cubicBezTo>
                  <a:cubicBezTo>
                    <a:pt x="1402" y="742"/>
                    <a:pt x="1408" y="741"/>
                    <a:pt x="1409" y="744"/>
                  </a:cubicBezTo>
                  <a:cubicBezTo>
                    <a:pt x="1407" y="746"/>
                    <a:pt x="1402" y="744"/>
                    <a:pt x="1402" y="748"/>
                  </a:cubicBezTo>
                  <a:cubicBezTo>
                    <a:pt x="1404" y="752"/>
                    <a:pt x="1406" y="754"/>
                    <a:pt x="1409" y="756"/>
                  </a:cubicBezTo>
                  <a:cubicBezTo>
                    <a:pt x="1415" y="753"/>
                    <a:pt x="1419" y="760"/>
                    <a:pt x="1424" y="760"/>
                  </a:cubicBezTo>
                  <a:cubicBezTo>
                    <a:pt x="1430" y="760"/>
                    <a:pt x="1432" y="755"/>
                    <a:pt x="1437" y="751"/>
                  </a:cubicBezTo>
                  <a:cubicBezTo>
                    <a:pt x="1442" y="756"/>
                    <a:pt x="1449" y="760"/>
                    <a:pt x="1456" y="763"/>
                  </a:cubicBezTo>
                  <a:cubicBezTo>
                    <a:pt x="1458" y="752"/>
                    <a:pt x="1452" y="749"/>
                    <a:pt x="1447" y="745"/>
                  </a:cubicBezTo>
                  <a:cubicBezTo>
                    <a:pt x="1450" y="740"/>
                    <a:pt x="1452" y="736"/>
                    <a:pt x="1454" y="728"/>
                  </a:cubicBezTo>
                  <a:cubicBezTo>
                    <a:pt x="1463" y="726"/>
                    <a:pt x="1476" y="721"/>
                    <a:pt x="1484" y="726"/>
                  </a:cubicBezTo>
                  <a:cubicBezTo>
                    <a:pt x="1488" y="722"/>
                    <a:pt x="1496" y="722"/>
                    <a:pt x="1499" y="719"/>
                  </a:cubicBezTo>
                  <a:cubicBezTo>
                    <a:pt x="1501" y="724"/>
                    <a:pt x="1500" y="731"/>
                    <a:pt x="1506" y="731"/>
                  </a:cubicBezTo>
                  <a:cubicBezTo>
                    <a:pt x="1506" y="722"/>
                    <a:pt x="1506" y="722"/>
                    <a:pt x="1506" y="722"/>
                  </a:cubicBezTo>
                  <a:cubicBezTo>
                    <a:pt x="1507" y="719"/>
                    <a:pt x="1514" y="722"/>
                    <a:pt x="1514" y="719"/>
                  </a:cubicBezTo>
                  <a:cubicBezTo>
                    <a:pt x="1510" y="713"/>
                    <a:pt x="1503" y="710"/>
                    <a:pt x="1497" y="705"/>
                  </a:cubicBezTo>
                  <a:cubicBezTo>
                    <a:pt x="1504" y="701"/>
                    <a:pt x="1507" y="712"/>
                    <a:pt x="1513" y="710"/>
                  </a:cubicBezTo>
                  <a:cubicBezTo>
                    <a:pt x="1515" y="710"/>
                    <a:pt x="1514" y="705"/>
                    <a:pt x="1516" y="704"/>
                  </a:cubicBezTo>
                  <a:cubicBezTo>
                    <a:pt x="1519" y="705"/>
                    <a:pt x="1521" y="707"/>
                    <a:pt x="1525" y="706"/>
                  </a:cubicBezTo>
                  <a:close/>
                  <a:moveTo>
                    <a:pt x="1262" y="683"/>
                  </a:moveTo>
                  <a:cubicBezTo>
                    <a:pt x="1262" y="689"/>
                    <a:pt x="1262" y="689"/>
                    <a:pt x="1262" y="689"/>
                  </a:cubicBezTo>
                  <a:cubicBezTo>
                    <a:pt x="1265" y="689"/>
                    <a:pt x="1267" y="687"/>
                    <a:pt x="1267" y="684"/>
                  </a:cubicBezTo>
                  <a:cubicBezTo>
                    <a:pt x="1266" y="683"/>
                    <a:pt x="1264" y="683"/>
                    <a:pt x="1262" y="683"/>
                  </a:cubicBezTo>
                  <a:close/>
                  <a:moveTo>
                    <a:pt x="1232" y="697"/>
                  </a:moveTo>
                  <a:cubicBezTo>
                    <a:pt x="1239" y="696"/>
                    <a:pt x="1246" y="694"/>
                    <a:pt x="1248" y="687"/>
                  </a:cubicBezTo>
                  <a:cubicBezTo>
                    <a:pt x="1241" y="688"/>
                    <a:pt x="1234" y="691"/>
                    <a:pt x="1232" y="697"/>
                  </a:cubicBezTo>
                  <a:close/>
                  <a:moveTo>
                    <a:pt x="196" y="694"/>
                  </a:moveTo>
                  <a:cubicBezTo>
                    <a:pt x="199" y="694"/>
                    <a:pt x="199" y="689"/>
                    <a:pt x="196" y="689"/>
                  </a:cubicBezTo>
                  <a:cubicBezTo>
                    <a:pt x="196" y="690"/>
                    <a:pt x="195" y="691"/>
                    <a:pt x="196" y="694"/>
                  </a:cubicBezTo>
                  <a:close/>
                  <a:moveTo>
                    <a:pt x="1222" y="693"/>
                  </a:moveTo>
                  <a:cubicBezTo>
                    <a:pt x="1217" y="695"/>
                    <a:pt x="1211" y="703"/>
                    <a:pt x="1214" y="706"/>
                  </a:cubicBezTo>
                  <a:cubicBezTo>
                    <a:pt x="1219" y="704"/>
                    <a:pt x="1226" y="700"/>
                    <a:pt x="1222" y="693"/>
                  </a:cubicBezTo>
                  <a:close/>
                  <a:moveTo>
                    <a:pt x="1604" y="812"/>
                  </a:moveTo>
                  <a:cubicBezTo>
                    <a:pt x="1609" y="805"/>
                    <a:pt x="1603" y="789"/>
                    <a:pt x="1609" y="781"/>
                  </a:cubicBezTo>
                  <a:cubicBezTo>
                    <a:pt x="1611" y="781"/>
                    <a:pt x="1609" y="785"/>
                    <a:pt x="1612" y="784"/>
                  </a:cubicBezTo>
                  <a:cubicBezTo>
                    <a:pt x="1615" y="776"/>
                    <a:pt x="1615" y="767"/>
                    <a:pt x="1611" y="762"/>
                  </a:cubicBezTo>
                  <a:cubicBezTo>
                    <a:pt x="1616" y="746"/>
                    <a:pt x="1609" y="726"/>
                    <a:pt x="1604" y="712"/>
                  </a:cubicBezTo>
                  <a:cubicBezTo>
                    <a:pt x="1594" y="717"/>
                    <a:pt x="1588" y="707"/>
                    <a:pt x="1581" y="704"/>
                  </a:cubicBezTo>
                  <a:cubicBezTo>
                    <a:pt x="1580" y="699"/>
                    <a:pt x="1575" y="693"/>
                    <a:pt x="1571" y="694"/>
                  </a:cubicBezTo>
                  <a:cubicBezTo>
                    <a:pt x="1574" y="703"/>
                    <a:pt x="1577" y="714"/>
                    <a:pt x="1587" y="718"/>
                  </a:cubicBezTo>
                  <a:cubicBezTo>
                    <a:pt x="1589" y="719"/>
                    <a:pt x="1592" y="716"/>
                    <a:pt x="1595" y="718"/>
                  </a:cubicBezTo>
                  <a:cubicBezTo>
                    <a:pt x="1597" y="718"/>
                    <a:pt x="1597" y="722"/>
                    <a:pt x="1598" y="723"/>
                  </a:cubicBezTo>
                  <a:cubicBezTo>
                    <a:pt x="1601" y="726"/>
                    <a:pt x="1604" y="724"/>
                    <a:pt x="1607" y="726"/>
                  </a:cubicBezTo>
                  <a:cubicBezTo>
                    <a:pt x="1607" y="731"/>
                    <a:pt x="1608" y="735"/>
                    <a:pt x="1608" y="741"/>
                  </a:cubicBezTo>
                  <a:cubicBezTo>
                    <a:pt x="1602" y="739"/>
                    <a:pt x="1602" y="743"/>
                    <a:pt x="1600" y="744"/>
                  </a:cubicBezTo>
                  <a:cubicBezTo>
                    <a:pt x="1598" y="736"/>
                    <a:pt x="1591" y="728"/>
                    <a:pt x="1586" y="726"/>
                  </a:cubicBezTo>
                  <a:cubicBezTo>
                    <a:pt x="1585" y="734"/>
                    <a:pt x="1593" y="741"/>
                    <a:pt x="1594" y="749"/>
                  </a:cubicBezTo>
                  <a:cubicBezTo>
                    <a:pt x="1592" y="748"/>
                    <a:pt x="1592" y="751"/>
                    <a:pt x="1589" y="750"/>
                  </a:cubicBezTo>
                  <a:cubicBezTo>
                    <a:pt x="1592" y="760"/>
                    <a:pt x="1582" y="760"/>
                    <a:pt x="1587" y="769"/>
                  </a:cubicBezTo>
                  <a:cubicBezTo>
                    <a:pt x="1583" y="774"/>
                    <a:pt x="1576" y="775"/>
                    <a:pt x="1578" y="785"/>
                  </a:cubicBezTo>
                  <a:cubicBezTo>
                    <a:pt x="1583" y="786"/>
                    <a:pt x="1581" y="791"/>
                    <a:pt x="1581" y="796"/>
                  </a:cubicBezTo>
                  <a:cubicBezTo>
                    <a:pt x="1583" y="797"/>
                    <a:pt x="1585" y="798"/>
                    <a:pt x="1587" y="799"/>
                  </a:cubicBezTo>
                  <a:cubicBezTo>
                    <a:pt x="1592" y="786"/>
                    <a:pt x="1596" y="772"/>
                    <a:pt x="1603" y="760"/>
                  </a:cubicBezTo>
                  <a:cubicBezTo>
                    <a:pt x="1603" y="772"/>
                    <a:pt x="1592" y="808"/>
                    <a:pt x="1604" y="812"/>
                  </a:cubicBezTo>
                  <a:close/>
                  <a:moveTo>
                    <a:pt x="187" y="697"/>
                  </a:moveTo>
                  <a:cubicBezTo>
                    <a:pt x="188" y="698"/>
                    <a:pt x="189" y="699"/>
                    <a:pt x="191" y="698"/>
                  </a:cubicBezTo>
                  <a:cubicBezTo>
                    <a:pt x="191" y="696"/>
                    <a:pt x="190" y="695"/>
                    <a:pt x="189" y="695"/>
                  </a:cubicBezTo>
                  <a:cubicBezTo>
                    <a:pt x="189" y="696"/>
                    <a:pt x="187" y="696"/>
                    <a:pt x="187" y="697"/>
                  </a:cubicBezTo>
                  <a:close/>
                  <a:moveTo>
                    <a:pt x="1253" y="697"/>
                  </a:moveTo>
                  <a:cubicBezTo>
                    <a:pt x="1252" y="701"/>
                    <a:pt x="1256" y="700"/>
                    <a:pt x="1255" y="703"/>
                  </a:cubicBezTo>
                  <a:cubicBezTo>
                    <a:pt x="1252" y="703"/>
                    <a:pt x="1251" y="704"/>
                    <a:pt x="1251" y="707"/>
                  </a:cubicBezTo>
                  <a:cubicBezTo>
                    <a:pt x="1258" y="709"/>
                    <a:pt x="1257" y="698"/>
                    <a:pt x="1266" y="700"/>
                  </a:cubicBezTo>
                  <a:cubicBezTo>
                    <a:pt x="1264" y="693"/>
                    <a:pt x="1259" y="700"/>
                    <a:pt x="1253" y="697"/>
                  </a:cubicBezTo>
                  <a:close/>
                  <a:moveTo>
                    <a:pt x="1692" y="805"/>
                  </a:moveTo>
                  <a:cubicBezTo>
                    <a:pt x="1700" y="797"/>
                    <a:pt x="1701" y="784"/>
                    <a:pt x="1703" y="769"/>
                  </a:cubicBezTo>
                  <a:cubicBezTo>
                    <a:pt x="1705" y="747"/>
                    <a:pt x="1704" y="720"/>
                    <a:pt x="1701" y="701"/>
                  </a:cubicBezTo>
                  <a:cubicBezTo>
                    <a:pt x="1701" y="715"/>
                    <a:pt x="1702" y="730"/>
                    <a:pt x="1700" y="742"/>
                  </a:cubicBezTo>
                  <a:cubicBezTo>
                    <a:pt x="1700" y="740"/>
                    <a:pt x="1700" y="739"/>
                    <a:pt x="1699" y="739"/>
                  </a:cubicBezTo>
                  <a:cubicBezTo>
                    <a:pt x="1700" y="744"/>
                    <a:pt x="1695" y="747"/>
                    <a:pt x="1694" y="752"/>
                  </a:cubicBezTo>
                  <a:cubicBezTo>
                    <a:pt x="1692" y="762"/>
                    <a:pt x="1695" y="773"/>
                    <a:pt x="1693" y="784"/>
                  </a:cubicBezTo>
                  <a:cubicBezTo>
                    <a:pt x="1691" y="792"/>
                    <a:pt x="1685" y="799"/>
                    <a:pt x="1692" y="805"/>
                  </a:cubicBezTo>
                  <a:close/>
                  <a:moveTo>
                    <a:pt x="1234" y="706"/>
                  </a:moveTo>
                  <a:cubicBezTo>
                    <a:pt x="1230" y="704"/>
                    <a:pt x="1222" y="705"/>
                    <a:pt x="1221" y="710"/>
                  </a:cubicBezTo>
                  <a:cubicBezTo>
                    <a:pt x="1223" y="714"/>
                    <a:pt x="1229" y="712"/>
                    <a:pt x="1233" y="711"/>
                  </a:cubicBezTo>
                  <a:cubicBezTo>
                    <a:pt x="1233" y="709"/>
                    <a:pt x="1235" y="709"/>
                    <a:pt x="1234" y="706"/>
                  </a:cubicBezTo>
                  <a:close/>
                  <a:moveTo>
                    <a:pt x="1204" y="718"/>
                  </a:moveTo>
                  <a:cubicBezTo>
                    <a:pt x="1206" y="723"/>
                    <a:pt x="1213" y="718"/>
                    <a:pt x="1213" y="714"/>
                  </a:cubicBezTo>
                  <a:cubicBezTo>
                    <a:pt x="1209" y="714"/>
                    <a:pt x="1205" y="714"/>
                    <a:pt x="1204" y="718"/>
                  </a:cubicBezTo>
                  <a:close/>
                  <a:moveTo>
                    <a:pt x="1531" y="737"/>
                  </a:moveTo>
                  <a:cubicBezTo>
                    <a:pt x="1532" y="736"/>
                    <a:pt x="1531" y="733"/>
                    <a:pt x="1533" y="733"/>
                  </a:cubicBezTo>
                  <a:cubicBezTo>
                    <a:pt x="1535" y="736"/>
                    <a:pt x="1540" y="738"/>
                    <a:pt x="1541" y="742"/>
                  </a:cubicBezTo>
                  <a:cubicBezTo>
                    <a:pt x="1542" y="739"/>
                    <a:pt x="1543" y="742"/>
                    <a:pt x="1545" y="742"/>
                  </a:cubicBezTo>
                  <a:cubicBezTo>
                    <a:pt x="1549" y="732"/>
                    <a:pt x="1537" y="730"/>
                    <a:pt x="1535" y="723"/>
                  </a:cubicBezTo>
                  <a:cubicBezTo>
                    <a:pt x="1536" y="722"/>
                    <a:pt x="1537" y="721"/>
                    <a:pt x="1537" y="718"/>
                  </a:cubicBezTo>
                  <a:cubicBezTo>
                    <a:pt x="1533" y="717"/>
                    <a:pt x="1532" y="715"/>
                    <a:pt x="1529" y="715"/>
                  </a:cubicBezTo>
                  <a:cubicBezTo>
                    <a:pt x="1528" y="720"/>
                    <a:pt x="1533" y="721"/>
                    <a:pt x="1533" y="725"/>
                  </a:cubicBezTo>
                  <a:cubicBezTo>
                    <a:pt x="1530" y="725"/>
                    <a:pt x="1527" y="726"/>
                    <a:pt x="1525" y="726"/>
                  </a:cubicBezTo>
                  <a:cubicBezTo>
                    <a:pt x="1526" y="731"/>
                    <a:pt x="1521" y="730"/>
                    <a:pt x="1522" y="736"/>
                  </a:cubicBezTo>
                  <a:cubicBezTo>
                    <a:pt x="1526" y="735"/>
                    <a:pt x="1528" y="735"/>
                    <a:pt x="1531" y="737"/>
                  </a:cubicBezTo>
                  <a:close/>
                  <a:moveTo>
                    <a:pt x="1564" y="733"/>
                  </a:moveTo>
                  <a:cubicBezTo>
                    <a:pt x="1568" y="735"/>
                    <a:pt x="1571" y="742"/>
                    <a:pt x="1577" y="739"/>
                  </a:cubicBezTo>
                  <a:cubicBezTo>
                    <a:pt x="1576" y="734"/>
                    <a:pt x="1567" y="732"/>
                    <a:pt x="1564" y="733"/>
                  </a:cubicBezTo>
                  <a:close/>
                  <a:moveTo>
                    <a:pt x="1586" y="743"/>
                  </a:moveTo>
                  <a:cubicBezTo>
                    <a:pt x="1588" y="741"/>
                    <a:pt x="1585" y="738"/>
                    <a:pt x="1583" y="738"/>
                  </a:cubicBezTo>
                  <a:cubicBezTo>
                    <a:pt x="1583" y="741"/>
                    <a:pt x="1582" y="744"/>
                    <a:pt x="1586" y="743"/>
                  </a:cubicBezTo>
                  <a:close/>
                  <a:moveTo>
                    <a:pt x="1490" y="759"/>
                  </a:moveTo>
                  <a:cubicBezTo>
                    <a:pt x="1492" y="752"/>
                    <a:pt x="1491" y="747"/>
                    <a:pt x="1489" y="741"/>
                  </a:cubicBezTo>
                  <a:cubicBezTo>
                    <a:pt x="1486" y="741"/>
                    <a:pt x="1486" y="741"/>
                    <a:pt x="1486" y="741"/>
                  </a:cubicBezTo>
                  <a:cubicBezTo>
                    <a:pt x="1490" y="746"/>
                    <a:pt x="1484" y="755"/>
                    <a:pt x="1490" y="759"/>
                  </a:cubicBezTo>
                  <a:close/>
                  <a:moveTo>
                    <a:pt x="1559" y="743"/>
                  </a:moveTo>
                  <a:cubicBezTo>
                    <a:pt x="1551" y="740"/>
                    <a:pt x="1551" y="749"/>
                    <a:pt x="1554" y="752"/>
                  </a:cubicBezTo>
                  <a:cubicBezTo>
                    <a:pt x="1556" y="752"/>
                    <a:pt x="1557" y="752"/>
                    <a:pt x="1559" y="752"/>
                  </a:cubicBezTo>
                  <a:cubicBezTo>
                    <a:pt x="1561" y="749"/>
                    <a:pt x="1560" y="747"/>
                    <a:pt x="1559" y="743"/>
                  </a:cubicBezTo>
                  <a:close/>
                  <a:moveTo>
                    <a:pt x="1676" y="743"/>
                  </a:moveTo>
                  <a:cubicBezTo>
                    <a:pt x="1676" y="746"/>
                    <a:pt x="1675" y="749"/>
                    <a:pt x="1678" y="749"/>
                  </a:cubicBezTo>
                  <a:cubicBezTo>
                    <a:pt x="1677" y="747"/>
                    <a:pt x="1679" y="743"/>
                    <a:pt x="1676" y="743"/>
                  </a:cubicBezTo>
                  <a:close/>
                  <a:moveTo>
                    <a:pt x="1012" y="752"/>
                  </a:moveTo>
                  <a:cubicBezTo>
                    <a:pt x="1012" y="761"/>
                    <a:pt x="1021" y="761"/>
                    <a:pt x="1029" y="763"/>
                  </a:cubicBezTo>
                  <a:cubicBezTo>
                    <a:pt x="1027" y="755"/>
                    <a:pt x="1019" y="754"/>
                    <a:pt x="1012" y="752"/>
                  </a:cubicBezTo>
                  <a:close/>
                  <a:moveTo>
                    <a:pt x="1031" y="767"/>
                  </a:moveTo>
                  <a:cubicBezTo>
                    <a:pt x="1025" y="778"/>
                    <a:pt x="1040" y="782"/>
                    <a:pt x="1046" y="776"/>
                  </a:cubicBezTo>
                  <a:cubicBezTo>
                    <a:pt x="1045" y="769"/>
                    <a:pt x="1039" y="767"/>
                    <a:pt x="1031" y="767"/>
                  </a:cubicBezTo>
                  <a:close/>
                  <a:moveTo>
                    <a:pt x="1581" y="1055"/>
                  </a:moveTo>
                  <a:cubicBezTo>
                    <a:pt x="1581" y="1036"/>
                    <a:pt x="1576" y="1014"/>
                    <a:pt x="1569" y="999"/>
                  </a:cubicBezTo>
                  <a:cubicBezTo>
                    <a:pt x="1556" y="993"/>
                    <a:pt x="1559" y="974"/>
                    <a:pt x="1555" y="960"/>
                  </a:cubicBezTo>
                  <a:cubicBezTo>
                    <a:pt x="1564" y="957"/>
                    <a:pt x="1561" y="938"/>
                    <a:pt x="1557" y="932"/>
                  </a:cubicBezTo>
                  <a:cubicBezTo>
                    <a:pt x="1555" y="935"/>
                    <a:pt x="1552" y="938"/>
                    <a:pt x="1550" y="941"/>
                  </a:cubicBezTo>
                  <a:cubicBezTo>
                    <a:pt x="1548" y="936"/>
                    <a:pt x="1554" y="933"/>
                    <a:pt x="1555" y="928"/>
                  </a:cubicBezTo>
                  <a:cubicBezTo>
                    <a:pt x="1552" y="925"/>
                    <a:pt x="1547" y="924"/>
                    <a:pt x="1546" y="919"/>
                  </a:cubicBezTo>
                  <a:cubicBezTo>
                    <a:pt x="1551" y="919"/>
                    <a:pt x="1548" y="912"/>
                    <a:pt x="1550" y="910"/>
                  </a:cubicBezTo>
                  <a:cubicBezTo>
                    <a:pt x="1549" y="908"/>
                    <a:pt x="1546" y="909"/>
                    <a:pt x="1546" y="908"/>
                  </a:cubicBezTo>
                  <a:cubicBezTo>
                    <a:pt x="1548" y="903"/>
                    <a:pt x="1547" y="896"/>
                    <a:pt x="1542" y="895"/>
                  </a:cubicBezTo>
                  <a:cubicBezTo>
                    <a:pt x="1544" y="888"/>
                    <a:pt x="1540" y="879"/>
                    <a:pt x="1537" y="874"/>
                  </a:cubicBezTo>
                  <a:cubicBezTo>
                    <a:pt x="1532" y="875"/>
                    <a:pt x="1535" y="884"/>
                    <a:pt x="1527" y="882"/>
                  </a:cubicBezTo>
                  <a:cubicBezTo>
                    <a:pt x="1524" y="885"/>
                    <a:pt x="1525" y="892"/>
                    <a:pt x="1523" y="896"/>
                  </a:cubicBezTo>
                  <a:cubicBezTo>
                    <a:pt x="1524" y="891"/>
                    <a:pt x="1522" y="889"/>
                    <a:pt x="1522" y="885"/>
                  </a:cubicBezTo>
                  <a:cubicBezTo>
                    <a:pt x="1517" y="887"/>
                    <a:pt x="1514" y="882"/>
                    <a:pt x="1512" y="879"/>
                  </a:cubicBezTo>
                  <a:cubicBezTo>
                    <a:pt x="1514" y="878"/>
                    <a:pt x="1517" y="878"/>
                    <a:pt x="1518" y="877"/>
                  </a:cubicBezTo>
                  <a:cubicBezTo>
                    <a:pt x="1521" y="869"/>
                    <a:pt x="1518" y="865"/>
                    <a:pt x="1515" y="860"/>
                  </a:cubicBezTo>
                  <a:cubicBezTo>
                    <a:pt x="1523" y="842"/>
                    <a:pt x="1502" y="838"/>
                    <a:pt x="1497" y="827"/>
                  </a:cubicBezTo>
                  <a:cubicBezTo>
                    <a:pt x="1500" y="828"/>
                    <a:pt x="1502" y="830"/>
                    <a:pt x="1507" y="829"/>
                  </a:cubicBezTo>
                  <a:cubicBezTo>
                    <a:pt x="1507" y="826"/>
                    <a:pt x="1507" y="824"/>
                    <a:pt x="1506" y="821"/>
                  </a:cubicBezTo>
                  <a:cubicBezTo>
                    <a:pt x="1502" y="822"/>
                    <a:pt x="1501" y="820"/>
                    <a:pt x="1498" y="819"/>
                  </a:cubicBezTo>
                  <a:cubicBezTo>
                    <a:pt x="1496" y="819"/>
                    <a:pt x="1497" y="823"/>
                    <a:pt x="1494" y="822"/>
                  </a:cubicBezTo>
                  <a:cubicBezTo>
                    <a:pt x="1484" y="819"/>
                    <a:pt x="1477" y="823"/>
                    <a:pt x="1469" y="817"/>
                  </a:cubicBezTo>
                  <a:cubicBezTo>
                    <a:pt x="1465" y="814"/>
                    <a:pt x="1464" y="808"/>
                    <a:pt x="1458" y="814"/>
                  </a:cubicBezTo>
                  <a:cubicBezTo>
                    <a:pt x="1457" y="820"/>
                    <a:pt x="1461" y="821"/>
                    <a:pt x="1460" y="828"/>
                  </a:cubicBezTo>
                  <a:cubicBezTo>
                    <a:pt x="1461" y="830"/>
                    <a:pt x="1466" y="829"/>
                    <a:pt x="1466" y="833"/>
                  </a:cubicBezTo>
                  <a:cubicBezTo>
                    <a:pt x="1462" y="840"/>
                    <a:pt x="1468" y="844"/>
                    <a:pt x="1466" y="854"/>
                  </a:cubicBezTo>
                  <a:cubicBezTo>
                    <a:pt x="1456" y="857"/>
                    <a:pt x="1451" y="864"/>
                    <a:pt x="1436" y="862"/>
                  </a:cubicBezTo>
                  <a:cubicBezTo>
                    <a:pt x="1433" y="864"/>
                    <a:pt x="1431" y="868"/>
                    <a:pt x="1426" y="869"/>
                  </a:cubicBezTo>
                  <a:cubicBezTo>
                    <a:pt x="1418" y="865"/>
                    <a:pt x="1419" y="861"/>
                    <a:pt x="1418" y="851"/>
                  </a:cubicBezTo>
                  <a:cubicBezTo>
                    <a:pt x="1415" y="830"/>
                    <a:pt x="1420" y="808"/>
                    <a:pt x="1416" y="790"/>
                  </a:cubicBezTo>
                  <a:cubicBezTo>
                    <a:pt x="1416" y="787"/>
                    <a:pt x="1418" y="786"/>
                    <a:pt x="1419" y="783"/>
                  </a:cubicBezTo>
                  <a:cubicBezTo>
                    <a:pt x="1416" y="778"/>
                    <a:pt x="1412" y="769"/>
                    <a:pt x="1405" y="776"/>
                  </a:cubicBezTo>
                  <a:cubicBezTo>
                    <a:pt x="1404" y="786"/>
                    <a:pt x="1396" y="797"/>
                    <a:pt x="1394" y="809"/>
                  </a:cubicBezTo>
                  <a:cubicBezTo>
                    <a:pt x="1391" y="804"/>
                    <a:pt x="1388" y="808"/>
                    <a:pt x="1382" y="808"/>
                  </a:cubicBezTo>
                  <a:cubicBezTo>
                    <a:pt x="1377" y="812"/>
                    <a:pt x="1380" y="819"/>
                    <a:pt x="1378" y="826"/>
                  </a:cubicBezTo>
                  <a:cubicBezTo>
                    <a:pt x="1377" y="832"/>
                    <a:pt x="1370" y="835"/>
                    <a:pt x="1369" y="840"/>
                  </a:cubicBezTo>
                  <a:cubicBezTo>
                    <a:pt x="1366" y="851"/>
                    <a:pt x="1369" y="858"/>
                    <a:pt x="1360" y="862"/>
                  </a:cubicBezTo>
                  <a:cubicBezTo>
                    <a:pt x="1353" y="864"/>
                    <a:pt x="1349" y="860"/>
                    <a:pt x="1342" y="866"/>
                  </a:cubicBezTo>
                  <a:cubicBezTo>
                    <a:pt x="1342" y="871"/>
                    <a:pt x="1340" y="871"/>
                    <a:pt x="1342" y="874"/>
                  </a:cubicBezTo>
                  <a:cubicBezTo>
                    <a:pt x="1340" y="876"/>
                    <a:pt x="1337" y="876"/>
                    <a:pt x="1335" y="877"/>
                  </a:cubicBezTo>
                  <a:cubicBezTo>
                    <a:pt x="1334" y="880"/>
                    <a:pt x="1334" y="884"/>
                    <a:pt x="1334" y="887"/>
                  </a:cubicBezTo>
                  <a:cubicBezTo>
                    <a:pt x="1331" y="881"/>
                    <a:pt x="1326" y="888"/>
                    <a:pt x="1322" y="888"/>
                  </a:cubicBezTo>
                  <a:cubicBezTo>
                    <a:pt x="1321" y="893"/>
                    <a:pt x="1324" y="894"/>
                    <a:pt x="1325" y="896"/>
                  </a:cubicBezTo>
                  <a:cubicBezTo>
                    <a:pt x="1319" y="898"/>
                    <a:pt x="1319" y="906"/>
                    <a:pt x="1311" y="907"/>
                  </a:cubicBezTo>
                  <a:cubicBezTo>
                    <a:pt x="1310" y="909"/>
                    <a:pt x="1309" y="912"/>
                    <a:pt x="1308" y="915"/>
                  </a:cubicBezTo>
                  <a:cubicBezTo>
                    <a:pt x="1305" y="915"/>
                    <a:pt x="1304" y="917"/>
                    <a:pt x="1302" y="917"/>
                  </a:cubicBezTo>
                  <a:cubicBezTo>
                    <a:pt x="1297" y="923"/>
                    <a:pt x="1300" y="933"/>
                    <a:pt x="1299" y="942"/>
                  </a:cubicBezTo>
                  <a:cubicBezTo>
                    <a:pt x="1298" y="946"/>
                    <a:pt x="1294" y="949"/>
                    <a:pt x="1294" y="953"/>
                  </a:cubicBezTo>
                  <a:cubicBezTo>
                    <a:pt x="1293" y="960"/>
                    <a:pt x="1297" y="971"/>
                    <a:pt x="1298" y="983"/>
                  </a:cubicBezTo>
                  <a:cubicBezTo>
                    <a:pt x="1298" y="992"/>
                    <a:pt x="1297" y="1002"/>
                    <a:pt x="1300" y="1008"/>
                  </a:cubicBezTo>
                  <a:cubicBezTo>
                    <a:pt x="1301" y="1011"/>
                    <a:pt x="1304" y="1012"/>
                    <a:pt x="1305" y="1014"/>
                  </a:cubicBezTo>
                  <a:cubicBezTo>
                    <a:pt x="1302" y="1024"/>
                    <a:pt x="1309" y="1029"/>
                    <a:pt x="1309" y="1038"/>
                  </a:cubicBezTo>
                  <a:cubicBezTo>
                    <a:pt x="1309" y="1039"/>
                    <a:pt x="1307" y="1042"/>
                    <a:pt x="1307" y="1043"/>
                  </a:cubicBezTo>
                  <a:cubicBezTo>
                    <a:pt x="1306" y="1051"/>
                    <a:pt x="1310" y="1059"/>
                    <a:pt x="1310" y="1066"/>
                  </a:cubicBezTo>
                  <a:cubicBezTo>
                    <a:pt x="1310" y="1071"/>
                    <a:pt x="1306" y="1075"/>
                    <a:pt x="1307" y="1080"/>
                  </a:cubicBezTo>
                  <a:cubicBezTo>
                    <a:pt x="1308" y="1085"/>
                    <a:pt x="1315" y="1089"/>
                    <a:pt x="1320" y="1089"/>
                  </a:cubicBezTo>
                  <a:cubicBezTo>
                    <a:pt x="1319" y="1099"/>
                    <a:pt x="1324" y="1104"/>
                    <a:pt x="1325" y="1112"/>
                  </a:cubicBezTo>
                  <a:cubicBezTo>
                    <a:pt x="1333" y="1111"/>
                    <a:pt x="1334" y="1105"/>
                    <a:pt x="1340" y="1103"/>
                  </a:cubicBezTo>
                  <a:cubicBezTo>
                    <a:pt x="1339" y="1107"/>
                    <a:pt x="1340" y="1114"/>
                    <a:pt x="1344" y="1119"/>
                  </a:cubicBezTo>
                  <a:cubicBezTo>
                    <a:pt x="1350" y="1118"/>
                    <a:pt x="1354" y="1117"/>
                    <a:pt x="1357" y="1122"/>
                  </a:cubicBezTo>
                  <a:cubicBezTo>
                    <a:pt x="1362" y="1119"/>
                    <a:pt x="1370" y="1120"/>
                    <a:pt x="1374" y="1116"/>
                  </a:cubicBezTo>
                  <a:cubicBezTo>
                    <a:pt x="1376" y="1113"/>
                    <a:pt x="1374" y="1110"/>
                    <a:pt x="1374" y="1105"/>
                  </a:cubicBezTo>
                  <a:cubicBezTo>
                    <a:pt x="1377" y="1102"/>
                    <a:pt x="1382" y="1100"/>
                    <a:pt x="1383" y="1095"/>
                  </a:cubicBezTo>
                  <a:cubicBezTo>
                    <a:pt x="1385" y="1095"/>
                    <a:pt x="1387" y="1096"/>
                    <a:pt x="1390" y="1096"/>
                  </a:cubicBezTo>
                  <a:cubicBezTo>
                    <a:pt x="1392" y="1092"/>
                    <a:pt x="1388" y="1082"/>
                    <a:pt x="1396" y="1083"/>
                  </a:cubicBezTo>
                  <a:cubicBezTo>
                    <a:pt x="1393" y="1089"/>
                    <a:pt x="1393" y="1098"/>
                    <a:pt x="1400" y="1098"/>
                  </a:cubicBezTo>
                  <a:cubicBezTo>
                    <a:pt x="1398" y="1083"/>
                    <a:pt x="1403" y="1071"/>
                    <a:pt x="1400" y="1061"/>
                  </a:cubicBezTo>
                  <a:cubicBezTo>
                    <a:pt x="1409" y="1068"/>
                    <a:pt x="1402" y="1082"/>
                    <a:pt x="1408" y="1092"/>
                  </a:cubicBezTo>
                  <a:cubicBezTo>
                    <a:pt x="1407" y="1095"/>
                    <a:pt x="1403" y="1097"/>
                    <a:pt x="1405" y="1101"/>
                  </a:cubicBezTo>
                  <a:cubicBezTo>
                    <a:pt x="1410" y="1101"/>
                    <a:pt x="1411" y="1101"/>
                    <a:pt x="1414" y="1099"/>
                  </a:cubicBezTo>
                  <a:cubicBezTo>
                    <a:pt x="1409" y="1091"/>
                    <a:pt x="1420" y="1086"/>
                    <a:pt x="1425" y="1085"/>
                  </a:cubicBezTo>
                  <a:cubicBezTo>
                    <a:pt x="1426" y="1082"/>
                    <a:pt x="1425" y="1079"/>
                    <a:pt x="1427" y="1076"/>
                  </a:cubicBezTo>
                  <a:cubicBezTo>
                    <a:pt x="1435" y="1075"/>
                    <a:pt x="1440" y="1076"/>
                    <a:pt x="1447" y="1075"/>
                  </a:cubicBezTo>
                  <a:cubicBezTo>
                    <a:pt x="1456" y="1082"/>
                    <a:pt x="1462" y="1092"/>
                    <a:pt x="1465" y="1105"/>
                  </a:cubicBezTo>
                  <a:cubicBezTo>
                    <a:pt x="1473" y="1104"/>
                    <a:pt x="1471" y="1113"/>
                    <a:pt x="1473" y="1118"/>
                  </a:cubicBezTo>
                  <a:cubicBezTo>
                    <a:pt x="1475" y="1122"/>
                    <a:pt x="1479" y="1122"/>
                    <a:pt x="1479" y="1126"/>
                  </a:cubicBezTo>
                  <a:cubicBezTo>
                    <a:pt x="1480" y="1132"/>
                    <a:pt x="1473" y="1139"/>
                    <a:pt x="1475" y="1146"/>
                  </a:cubicBezTo>
                  <a:cubicBezTo>
                    <a:pt x="1481" y="1150"/>
                    <a:pt x="1484" y="1156"/>
                    <a:pt x="1486" y="1164"/>
                  </a:cubicBezTo>
                  <a:cubicBezTo>
                    <a:pt x="1486" y="1166"/>
                    <a:pt x="1491" y="1164"/>
                    <a:pt x="1491" y="1167"/>
                  </a:cubicBezTo>
                  <a:cubicBezTo>
                    <a:pt x="1490" y="1178"/>
                    <a:pt x="1489" y="1185"/>
                    <a:pt x="1492" y="1195"/>
                  </a:cubicBezTo>
                  <a:cubicBezTo>
                    <a:pt x="1495" y="1195"/>
                    <a:pt x="1499" y="1197"/>
                    <a:pt x="1506" y="1198"/>
                  </a:cubicBezTo>
                  <a:cubicBezTo>
                    <a:pt x="1510" y="1193"/>
                    <a:pt x="1509" y="1192"/>
                    <a:pt x="1508" y="1185"/>
                  </a:cubicBezTo>
                  <a:cubicBezTo>
                    <a:pt x="1514" y="1178"/>
                    <a:pt x="1514" y="1168"/>
                    <a:pt x="1520" y="1161"/>
                  </a:cubicBezTo>
                  <a:cubicBezTo>
                    <a:pt x="1523" y="1159"/>
                    <a:pt x="1527" y="1158"/>
                    <a:pt x="1530" y="1155"/>
                  </a:cubicBezTo>
                  <a:cubicBezTo>
                    <a:pt x="1531" y="1154"/>
                    <a:pt x="1530" y="1152"/>
                    <a:pt x="1531" y="1150"/>
                  </a:cubicBezTo>
                  <a:cubicBezTo>
                    <a:pt x="1532" y="1148"/>
                    <a:pt x="1536" y="1145"/>
                    <a:pt x="1539" y="1142"/>
                  </a:cubicBezTo>
                  <a:cubicBezTo>
                    <a:pt x="1544" y="1134"/>
                    <a:pt x="1542" y="1131"/>
                    <a:pt x="1550" y="1129"/>
                  </a:cubicBezTo>
                  <a:cubicBezTo>
                    <a:pt x="1552" y="1117"/>
                    <a:pt x="1566" y="1116"/>
                    <a:pt x="1565" y="1102"/>
                  </a:cubicBezTo>
                  <a:cubicBezTo>
                    <a:pt x="1563" y="1101"/>
                    <a:pt x="1561" y="1105"/>
                    <a:pt x="1561" y="1103"/>
                  </a:cubicBezTo>
                  <a:cubicBezTo>
                    <a:pt x="1566" y="1095"/>
                    <a:pt x="1575" y="1091"/>
                    <a:pt x="1574" y="1078"/>
                  </a:cubicBezTo>
                  <a:cubicBezTo>
                    <a:pt x="1581" y="1073"/>
                    <a:pt x="1583" y="1059"/>
                    <a:pt x="1583" y="1051"/>
                  </a:cubicBezTo>
                  <a:cubicBezTo>
                    <a:pt x="1581" y="1051"/>
                    <a:pt x="1583" y="1054"/>
                    <a:pt x="1581" y="1055"/>
                  </a:cubicBezTo>
                  <a:close/>
                  <a:moveTo>
                    <a:pt x="1508" y="774"/>
                  </a:moveTo>
                  <a:cubicBezTo>
                    <a:pt x="1505" y="780"/>
                    <a:pt x="1512" y="784"/>
                    <a:pt x="1516" y="787"/>
                  </a:cubicBezTo>
                  <a:cubicBezTo>
                    <a:pt x="1516" y="780"/>
                    <a:pt x="1513" y="776"/>
                    <a:pt x="1508" y="774"/>
                  </a:cubicBezTo>
                  <a:close/>
                  <a:moveTo>
                    <a:pt x="1706" y="787"/>
                  </a:moveTo>
                  <a:cubicBezTo>
                    <a:pt x="1705" y="795"/>
                    <a:pt x="1703" y="802"/>
                    <a:pt x="1700" y="808"/>
                  </a:cubicBezTo>
                  <a:cubicBezTo>
                    <a:pt x="1697" y="806"/>
                    <a:pt x="1698" y="806"/>
                    <a:pt x="1696" y="803"/>
                  </a:cubicBezTo>
                  <a:cubicBezTo>
                    <a:pt x="1697" y="809"/>
                    <a:pt x="1694" y="820"/>
                    <a:pt x="1690" y="816"/>
                  </a:cubicBezTo>
                  <a:cubicBezTo>
                    <a:pt x="1691" y="824"/>
                    <a:pt x="1689" y="828"/>
                    <a:pt x="1689" y="835"/>
                  </a:cubicBezTo>
                  <a:cubicBezTo>
                    <a:pt x="1687" y="834"/>
                    <a:pt x="1687" y="832"/>
                    <a:pt x="1685" y="832"/>
                  </a:cubicBezTo>
                  <a:cubicBezTo>
                    <a:pt x="1684" y="835"/>
                    <a:pt x="1685" y="839"/>
                    <a:pt x="1683" y="840"/>
                  </a:cubicBezTo>
                  <a:cubicBezTo>
                    <a:pt x="1681" y="837"/>
                    <a:pt x="1683" y="829"/>
                    <a:pt x="1680" y="827"/>
                  </a:cubicBezTo>
                  <a:cubicBezTo>
                    <a:pt x="1677" y="832"/>
                    <a:pt x="1673" y="839"/>
                    <a:pt x="1675" y="845"/>
                  </a:cubicBezTo>
                  <a:cubicBezTo>
                    <a:pt x="1677" y="846"/>
                    <a:pt x="1678" y="842"/>
                    <a:pt x="1679" y="845"/>
                  </a:cubicBezTo>
                  <a:cubicBezTo>
                    <a:pt x="1674" y="855"/>
                    <a:pt x="1676" y="872"/>
                    <a:pt x="1671" y="885"/>
                  </a:cubicBezTo>
                  <a:cubicBezTo>
                    <a:pt x="1670" y="880"/>
                    <a:pt x="1664" y="879"/>
                    <a:pt x="1661" y="875"/>
                  </a:cubicBezTo>
                  <a:cubicBezTo>
                    <a:pt x="1660" y="877"/>
                    <a:pt x="1659" y="879"/>
                    <a:pt x="1657" y="880"/>
                  </a:cubicBezTo>
                  <a:cubicBezTo>
                    <a:pt x="1655" y="876"/>
                    <a:pt x="1652" y="874"/>
                    <a:pt x="1649" y="872"/>
                  </a:cubicBezTo>
                  <a:cubicBezTo>
                    <a:pt x="1649" y="869"/>
                    <a:pt x="1650" y="865"/>
                    <a:pt x="1648" y="863"/>
                  </a:cubicBezTo>
                  <a:cubicBezTo>
                    <a:pt x="1643" y="867"/>
                    <a:pt x="1642" y="863"/>
                    <a:pt x="1637" y="862"/>
                  </a:cubicBezTo>
                  <a:cubicBezTo>
                    <a:pt x="1635" y="865"/>
                    <a:pt x="1638" y="874"/>
                    <a:pt x="1633" y="874"/>
                  </a:cubicBezTo>
                  <a:cubicBezTo>
                    <a:pt x="1633" y="870"/>
                    <a:pt x="1633" y="871"/>
                    <a:pt x="1633" y="866"/>
                  </a:cubicBezTo>
                  <a:cubicBezTo>
                    <a:pt x="1629" y="865"/>
                    <a:pt x="1628" y="864"/>
                    <a:pt x="1625" y="867"/>
                  </a:cubicBezTo>
                  <a:cubicBezTo>
                    <a:pt x="1625" y="864"/>
                    <a:pt x="1623" y="863"/>
                    <a:pt x="1621" y="862"/>
                  </a:cubicBezTo>
                  <a:cubicBezTo>
                    <a:pt x="1620" y="864"/>
                    <a:pt x="1619" y="871"/>
                    <a:pt x="1621" y="873"/>
                  </a:cubicBezTo>
                  <a:cubicBezTo>
                    <a:pt x="1624" y="874"/>
                    <a:pt x="1623" y="871"/>
                    <a:pt x="1625" y="870"/>
                  </a:cubicBezTo>
                  <a:cubicBezTo>
                    <a:pt x="1627" y="874"/>
                    <a:pt x="1623" y="876"/>
                    <a:pt x="1623" y="880"/>
                  </a:cubicBezTo>
                  <a:cubicBezTo>
                    <a:pt x="1623" y="882"/>
                    <a:pt x="1626" y="882"/>
                    <a:pt x="1626" y="885"/>
                  </a:cubicBezTo>
                  <a:cubicBezTo>
                    <a:pt x="1629" y="884"/>
                    <a:pt x="1630" y="882"/>
                    <a:pt x="1634" y="882"/>
                  </a:cubicBezTo>
                  <a:cubicBezTo>
                    <a:pt x="1637" y="885"/>
                    <a:pt x="1639" y="889"/>
                    <a:pt x="1644" y="890"/>
                  </a:cubicBezTo>
                  <a:cubicBezTo>
                    <a:pt x="1648" y="891"/>
                    <a:pt x="1647" y="887"/>
                    <a:pt x="1650" y="887"/>
                  </a:cubicBezTo>
                  <a:cubicBezTo>
                    <a:pt x="1653" y="893"/>
                    <a:pt x="1658" y="898"/>
                    <a:pt x="1664" y="897"/>
                  </a:cubicBezTo>
                  <a:cubicBezTo>
                    <a:pt x="1665" y="899"/>
                    <a:pt x="1665" y="903"/>
                    <a:pt x="1667" y="904"/>
                  </a:cubicBezTo>
                  <a:cubicBezTo>
                    <a:pt x="1667" y="901"/>
                    <a:pt x="1668" y="899"/>
                    <a:pt x="1669" y="898"/>
                  </a:cubicBezTo>
                  <a:cubicBezTo>
                    <a:pt x="1669" y="900"/>
                    <a:pt x="1670" y="901"/>
                    <a:pt x="1671" y="902"/>
                  </a:cubicBezTo>
                  <a:cubicBezTo>
                    <a:pt x="1672" y="899"/>
                    <a:pt x="1669" y="888"/>
                    <a:pt x="1673" y="886"/>
                  </a:cubicBezTo>
                  <a:cubicBezTo>
                    <a:pt x="1673" y="890"/>
                    <a:pt x="1676" y="891"/>
                    <a:pt x="1677" y="894"/>
                  </a:cubicBezTo>
                  <a:cubicBezTo>
                    <a:pt x="1678" y="889"/>
                    <a:pt x="1683" y="887"/>
                    <a:pt x="1686" y="884"/>
                  </a:cubicBezTo>
                  <a:cubicBezTo>
                    <a:pt x="1692" y="874"/>
                    <a:pt x="1693" y="862"/>
                    <a:pt x="1697" y="850"/>
                  </a:cubicBezTo>
                  <a:cubicBezTo>
                    <a:pt x="1703" y="831"/>
                    <a:pt x="1713" y="807"/>
                    <a:pt x="1706" y="787"/>
                  </a:cubicBezTo>
                  <a:close/>
                  <a:moveTo>
                    <a:pt x="1682" y="843"/>
                  </a:moveTo>
                  <a:cubicBezTo>
                    <a:pt x="1680" y="843"/>
                    <a:pt x="1678" y="840"/>
                    <a:pt x="1680" y="839"/>
                  </a:cubicBezTo>
                  <a:cubicBezTo>
                    <a:pt x="1682" y="839"/>
                    <a:pt x="1682" y="841"/>
                    <a:pt x="1682" y="843"/>
                  </a:cubicBezTo>
                  <a:close/>
                  <a:moveTo>
                    <a:pt x="1550" y="804"/>
                  </a:moveTo>
                  <a:cubicBezTo>
                    <a:pt x="1553" y="805"/>
                    <a:pt x="1554" y="808"/>
                    <a:pt x="1557" y="810"/>
                  </a:cubicBezTo>
                  <a:cubicBezTo>
                    <a:pt x="1557" y="807"/>
                    <a:pt x="1557" y="804"/>
                    <a:pt x="1556" y="803"/>
                  </a:cubicBezTo>
                  <a:cubicBezTo>
                    <a:pt x="1554" y="804"/>
                    <a:pt x="1550" y="802"/>
                    <a:pt x="1550" y="804"/>
                  </a:cubicBezTo>
                  <a:close/>
                  <a:moveTo>
                    <a:pt x="1565" y="849"/>
                  </a:moveTo>
                  <a:cubicBezTo>
                    <a:pt x="1570" y="830"/>
                    <a:pt x="1554" y="815"/>
                    <a:pt x="1543" y="805"/>
                  </a:cubicBezTo>
                  <a:cubicBezTo>
                    <a:pt x="1542" y="811"/>
                    <a:pt x="1547" y="818"/>
                    <a:pt x="1548" y="824"/>
                  </a:cubicBezTo>
                  <a:cubicBezTo>
                    <a:pt x="1560" y="827"/>
                    <a:pt x="1556" y="844"/>
                    <a:pt x="1565" y="849"/>
                  </a:cubicBezTo>
                  <a:close/>
                  <a:moveTo>
                    <a:pt x="1596" y="815"/>
                  </a:moveTo>
                  <a:cubicBezTo>
                    <a:pt x="1596" y="812"/>
                    <a:pt x="1597" y="807"/>
                    <a:pt x="1594" y="807"/>
                  </a:cubicBezTo>
                  <a:cubicBezTo>
                    <a:pt x="1595" y="809"/>
                    <a:pt x="1592" y="815"/>
                    <a:pt x="1596" y="815"/>
                  </a:cubicBezTo>
                  <a:close/>
                  <a:moveTo>
                    <a:pt x="1686" y="817"/>
                  </a:moveTo>
                  <a:cubicBezTo>
                    <a:pt x="1687" y="815"/>
                    <a:pt x="1689" y="811"/>
                    <a:pt x="1685" y="811"/>
                  </a:cubicBezTo>
                  <a:cubicBezTo>
                    <a:pt x="1686" y="813"/>
                    <a:pt x="1684" y="817"/>
                    <a:pt x="1686" y="817"/>
                  </a:cubicBezTo>
                  <a:close/>
                  <a:moveTo>
                    <a:pt x="1584" y="835"/>
                  </a:moveTo>
                  <a:cubicBezTo>
                    <a:pt x="1582" y="832"/>
                    <a:pt x="1582" y="829"/>
                    <a:pt x="1577" y="830"/>
                  </a:cubicBezTo>
                  <a:cubicBezTo>
                    <a:pt x="1577" y="826"/>
                    <a:pt x="1575" y="823"/>
                    <a:pt x="1572" y="821"/>
                  </a:cubicBezTo>
                  <a:cubicBezTo>
                    <a:pt x="1571" y="837"/>
                    <a:pt x="1586" y="836"/>
                    <a:pt x="1589" y="848"/>
                  </a:cubicBezTo>
                  <a:cubicBezTo>
                    <a:pt x="1593" y="849"/>
                    <a:pt x="1592" y="849"/>
                    <a:pt x="1596" y="849"/>
                  </a:cubicBezTo>
                  <a:cubicBezTo>
                    <a:pt x="1593" y="844"/>
                    <a:pt x="1591" y="838"/>
                    <a:pt x="1588" y="833"/>
                  </a:cubicBezTo>
                  <a:cubicBezTo>
                    <a:pt x="1585" y="832"/>
                    <a:pt x="1586" y="834"/>
                    <a:pt x="1584" y="835"/>
                  </a:cubicBezTo>
                  <a:close/>
                  <a:moveTo>
                    <a:pt x="1190" y="823"/>
                  </a:moveTo>
                  <a:cubicBezTo>
                    <a:pt x="1178" y="826"/>
                    <a:pt x="1171" y="835"/>
                    <a:pt x="1162" y="841"/>
                  </a:cubicBezTo>
                  <a:cubicBezTo>
                    <a:pt x="1176" y="843"/>
                    <a:pt x="1186" y="834"/>
                    <a:pt x="1190" y="823"/>
                  </a:cubicBezTo>
                  <a:close/>
                  <a:moveTo>
                    <a:pt x="1513" y="836"/>
                  </a:moveTo>
                  <a:cubicBezTo>
                    <a:pt x="1515" y="833"/>
                    <a:pt x="1512" y="828"/>
                    <a:pt x="1510" y="827"/>
                  </a:cubicBezTo>
                  <a:cubicBezTo>
                    <a:pt x="1508" y="829"/>
                    <a:pt x="1509" y="835"/>
                    <a:pt x="1513" y="836"/>
                  </a:cubicBezTo>
                  <a:close/>
                  <a:moveTo>
                    <a:pt x="1669" y="831"/>
                  </a:moveTo>
                  <a:cubicBezTo>
                    <a:pt x="1667" y="834"/>
                    <a:pt x="1665" y="841"/>
                    <a:pt x="1671" y="841"/>
                  </a:cubicBezTo>
                  <a:cubicBezTo>
                    <a:pt x="1672" y="839"/>
                    <a:pt x="1674" y="830"/>
                    <a:pt x="1669" y="831"/>
                  </a:cubicBezTo>
                  <a:close/>
                  <a:moveTo>
                    <a:pt x="1704" y="836"/>
                  </a:moveTo>
                  <a:cubicBezTo>
                    <a:pt x="1705" y="840"/>
                    <a:pt x="1701" y="844"/>
                    <a:pt x="1704" y="847"/>
                  </a:cubicBezTo>
                  <a:cubicBezTo>
                    <a:pt x="1703" y="843"/>
                    <a:pt x="1708" y="837"/>
                    <a:pt x="1704" y="836"/>
                  </a:cubicBezTo>
                  <a:close/>
                  <a:moveTo>
                    <a:pt x="1607" y="846"/>
                  </a:moveTo>
                  <a:cubicBezTo>
                    <a:pt x="1604" y="845"/>
                    <a:pt x="1603" y="843"/>
                    <a:pt x="1600" y="842"/>
                  </a:cubicBezTo>
                  <a:cubicBezTo>
                    <a:pt x="1599" y="845"/>
                    <a:pt x="1598" y="851"/>
                    <a:pt x="1600" y="853"/>
                  </a:cubicBezTo>
                  <a:cubicBezTo>
                    <a:pt x="1604" y="853"/>
                    <a:pt x="1606" y="850"/>
                    <a:pt x="1607" y="846"/>
                  </a:cubicBezTo>
                  <a:close/>
                  <a:moveTo>
                    <a:pt x="1631" y="848"/>
                  </a:moveTo>
                  <a:cubicBezTo>
                    <a:pt x="1632" y="853"/>
                    <a:pt x="1632" y="858"/>
                    <a:pt x="1636" y="861"/>
                  </a:cubicBezTo>
                  <a:cubicBezTo>
                    <a:pt x="1638" y="856"/>
                    <a:pt x="1635" y="849"/>
                    <a:pt x="1631" y="848"/>
                  </a:cubicBezTo>
                  <a:close/>
                  <a:moveTo>
                    <a:pt x="1590" y="854"/>
                  </a:moveTo>
                  <a:cubicBezTo>
                    <a:pt x="1588" y="856"/>
                    <a:pt x="1585" y="858"/>
                    <a:pt x="1585" y="862"/>
                  </a:cubicBezTo>
                  <a:cubicBezTo>
                    <a:pt x="1586" y="863"/>
                    <a:pt x="1587" y="865"/>
                    <a:pt x="1589" y="865"/>
                  </a:cubicBezTo>
                  <a:cubicBezTo>
                    <a:pt x="1591" y="860"/>
                    <a:pt x="1592" y="864"/>
                    <a:pt x="1595" y="865"/>
                  </a:cubicBezTo>
                  <a:cubicBezTo>
                    <a:pt x="1597" y="865"/>
                    <a:pt x="1598" y="863"/>
                    <a:pt x="1598" y="861"/>
                  </a:cubicBezTo>
                  <a:cubicBezTo>
                    <a:pt x="1596" y="858"/>
                    <a:pt x="1593" y="856"/>
                    <a:pt x="1590" y="854"/>
                  </a:cubicBezTo>
                  <a:close/>
                  <a:moveTo>
                    <a:pt x="1604" y="854"/>
                  </a:moveTo>
                  <a:cubicBezTo>
                    <a:pt x="1600" y="860"/>
                    <a:pt x="1606" y="864"/>
                    <a:pt x="1609" y="867"/>
                  </a:cubicBezTo>
                  <a:cubicBezTo>
                    <a:pt x="1610" y="863"/>
                    <a:pt x="1612" y="867"/>
                    <a:pt x="1614" y="867"/>
                  </a:cubicBezTo>
                  <a:cubicBezTo>
                    <a:pt x="1614" y="863"/>
                    <a:pt x="1613" y="859"/>
                    <a:pt x="1612" y="856"/>
                  </a:cubicBezTo>
                  <a:cubicBezTo>
                    <a:pt x="1608" y="857"/>
                    <a:pt x="1608" y="855"/>
                    <a:pt x="1604" y="854"/>
                  </a:cubicBezTo>
                  <a:close/>
                  <a:moveTo>
                    <a:pt x="1616" y="858"/>
                  </a:moveTo>
                  <a:cubicBezTo>
                    <a:pt x="1615" y="860"/>
                    <a:pt x="1616" y="863"/>
                    <a:pt x="1619" y="863"/>
                  </a:cubicBezTo>
                  <a:cubicBezTo>
                    <a:pt x="1621" y="862"/>
                    <a:pt x="1620" y="857"/>
                    <a:pt x="1616" y="858"/>
                  </a:cubicBezTo>
                  <a:close/>
                  <a:moveTo>
                    <a:pt x="1693" y="877"/>
                  </a:moveTo>
                  <a:cubicBezTo>
                    <a:pt x="1694" y="880"/>
                    <a:pt x="1692" y="879"/>
                    <a:pt x="1692" y="882"/>
                  </a:cubicBezTo>
                  <a:cubicBezTo>
                    <a:pt x="1695" y="883"/>
                    <a:pt x="1697" y="876"/>
                    <a:pt x="1693" y="877"/>
                  </a:cubicBezTo>
                  <a:close/>
                  <a:moveTo>
                    <a:pt x="1121" y="1017"/>
                  </a:moveTo>
                  <a:cubicBezTo>
                    <a:pt x="1117" y="1003"/>
                    <a:pt x="1127" y="992"/>
                    <a:pt x="1132" y="979"/>
                  </a:cubicBezTo>
                  <a:cubicBezTo>
                    <a:pt x="1130" y="978"/>
                    <a:pt x="1130" y="977"/>
                    <a:pt x="1129" y="977"/>
                  </a:cubicBezTo>
                  <a:cubicBezTo>
                    <a:pt x="1125" y="984"/>
                    <a:pt x="1108" y="984"/>
                    <a:pt x="1116" y="998"/>
                  </a:cubicBezTo>
                  <a:cubicBezTo>
                    <a:pt x="1114" y="999"/>
                    <a:pt x="1113" y="1002"/>
                    <a:pt x="1111" y="1003"/>
                  </a:cubicBezTo>
                  <a:cubicBezTo>
                    <a:pt x="1111" y="999"/>
                    <a:pt x="1113" y="994"/>
                    <a:pt x="1108" y="995"/>
                  </a:cubicBezTo>
                  <a:cubicBezTo>
                    <a:pt x="1104" y="998"/>
                    <a:pt x="1111" y="1010"/>
                    <a:pt x="1105" y="1012"/>
                  </a:cubicBezTo>
                  <a:cubicBezTo>
                    <a:pt x="1099" y="1012"/>
                    <a:pt x="1095" y="1006"/>
                    <a:pt x="1089" y="1007"/>
                  </a:cubicBezTo>
                  <a:cubicBezTo>
                    <a:pt x="1089" y="1009"/>
                    <a:pt x="1089" y="1010"/>
                    <a:pt x="1088" y="1010"/>
                  </a:cubicBezTo>
                  <a:cubicBezTo>
                    <a:pt x="1089" y="1015"/>
                    <a:pt x="1096" y="1014"/>
                    <a:pt x="1094" y="1021"/>
                  </a:cubicBezTo>
                  <a:cubicBezTo>
                    <a:pt x="1101" y="1020"/>
                    <a:pt x="1097" y="1026"/>
                    <a:pt x="1099" y="1029"/>
                  </a:cubicBezTo>
                  <a:cubicBezTo>
                    <a:pt x="1103" y="1028"/>
                    <a:pt x="1107" y="1028"/>
                    <a:pt x="1108" y="1031"/>
                  </a:cubicBezTo>
                  <a:cubicBezTo>
                    <a:pt x="1109" y="1034"/>
                    <a:pt x="1107" y="1034"/>
                    <a:pt x="1108" y="1036"/>
                  </a:cubicBezTo>
                  <a:cubicBezTo>
                    <a:pt x="1109" y="1041"/>
                    <a:pt x="1115" y="1043"/>
                    <a:pt x="1119" y="1049"/>
                  </a:cubicBezTo>
                  <a:cubicBezTo>
                    <a:pt x="1122" y="1054"/>
                    <a:pt x="1123" y="1064"/>
                    <a:pt x="1132" y="1061"/>
                  </a:cubicBezTo>
                  <a:cubicBezTo>
                    <a:pt x="1134" y="1053"/>
                    <a:pt x="1126" y="1055"/>
                    <a:pt x="1126" y="1050"/>
                  </a:cubicBezTo>
                  <a:cubicBezTo>
                    <a:pt x="1126" y="1047"/>
                    <a:pt x="1126" y="1044"/>
                    <a:pt x="1129" y="1043"/>
                  </a:cubicBezTo>
                  <a:cubicBezTo>
                    <a:pt x="1135" y="1043"/>
                    <a:pt x="1135" y="1043"/>
                    <a:pt x="1135" y="1043"/>
                  </a:cubicBezTo>
                  <a:cubicBezTo>
                    <a:pt x="1137" y="1041"/>
                    <a:pt x="1138" y="1038"/>
                    <a:pt x="1138" y="1035"/>
                  </a:cubicBezTo>
                  <a:cubicBezTo>
                    <a:pt x="1132" y="1030"/>
                    <a:pt x="1127" y="1023"/>
                    <a:pt x="1121" y="1017"/>
                  </a:cubicBezTo>
                  <a:close/>
                  <a:moveTo>
                    <a:pt x="1194" y="1114"/>
                  </a:moveTo>
                  <a:cubicBezTo>
                    <a:pt x="1189" y="1106"/>
                    <a:pt x="1180" y="1101"/>
                    <a:pt x="1175" y="1094"/>
                  </a:cubicBezTo>
                  <a:cubicBezTo>
                    <a:pt x="1174" y="1092"/>
                    <a:pt x="1174" y="1090"/>
                    <a:pt x="1172" y="1087"/>
                  </a:cubicBezTo>
                  <a:cubicBezTo>
                    <a:pt x="1169" y="1083"/>
                    <a:pt x="1164" y="1082"/>
                    <a:pt x="1163" y="1079"/>
                  </a:cubicBezTo>
                  <a:cubicBezTo>
                    <a:pt x="1160" y="1069"/>
                    <a:pt x="1155" y="1062"/>
                    <a:pt x="1149" y="1055"/>
                  </a:cubicBezTo>
                  <a:cubicBezTo>
                    <a:pt x="1147" y="1057"/>
                    <a:pt x="1145" y="1058"/>
                    <a:pt x="1143" y="1060"/>
                  </a:cubicBezTo>
                  <a:cubicBezTo>
                    <a:pt x="1142" y="1059"/>
                    <a:pt x="1143" y="1057"/>
                    <a:pt x="1140" y="1057"/>
                  </a:cubicBezTo>
                  <a:cubicBezTo>
                    <a:pt x="1133" y="1073"/>
                    <a:pt x="1158" y="1081"/>
                    <a:pt x="1152" y="1096"/>
                  </a:cubicBezTo>
                  <a:cubicBezTo>
                    <a:pt x="1155" y="1097"/>
                    <a:pt x="1156" y="1097"/>
                    <a:pt x="1159" y="1097"/>
                  </a:cubicBezTo>
                  <a:cubicBezTo>
                    <a:pt x="1160" y="1103"/>
                    <a:pt x="1166" y="1106"/>
                    <a:pt x="1167" y="1111"/>
                  </a:cubicBezTo>
                  <a:cubicBezTo>
                    <a:pt x="1167" y="1112"/>
                    <a:pt x="1165" y="1113"/>
                    <a:pt x="1166" y="1114"/>
                  </a:cubicBezTo>
                  <a:cubicBezTo>
                    <a:pt x="1168" y="1117"/>
                    <a:pt x="1173" y="1119"/>
                    <a:pt x="1170" y="1125"/>
                  </a:cubicBezTo>
                  <a:cubicBezTo>
                    <a:pt x="1173" y="1127"/>
                    <a:pt x="1176" y="1130"/>
                    <a:pt x="1177" y="1135"/>
                  </a:cubicBezTo>
                  <a:cubicBezTo>
                    <a:pt x="1185" y="1138"/>
                    <a:pt x="1193" y="1135"/>
                    <a:pt x="1201" y="1139"/>
                  </a:cubicBezTo>
                  <a:cubicBezTo>
                    <a:pt x="1202" y="1136"/>
                    <a:pt x="1204" y="1135"/>
                    <a:pt x="1205" y="1133"/>
                  </a:cubicBezTo>
                  <a:cubicBezTo>
                    <a:pt x="1198" y="1129"/>
                    <a:pt x="1198" y="1121"/>
                    <a:pt x="1194" y="1114"/>
                  </a:cubicBezTo>
                  <a:close/>
                  <a:moveTo>
                    <a:pt x="1073" y="1080"/>
                  </a:moveTo>
                  <a:cubicBezTo>
                    <a:pt x="1077" y="1081"/>
                    <a:pt x="1078" y="1078"/>
                    <a:pt x="1079" y="1074"/>
                  </a:cubicBezTo>
                  <a:cubicBezTo>
                    <a:pt x="1077" y="1073"/>
                    <a:pt x="1076" y="1072"/>
                    <a:pt x="1074" y="1072"/>
                  </a:cubicBezTo>
                  <a:cubicBezTo>
                    <a:pt x="1073" y="1074"/>
                    <a:pt x="1071" y="1078"/>
                    <a:pt x="1073" y="1080"/>
                  </a:cubicBezTo>
                  <a:close/>
                  <a:moveTo>
                    <a:pt x="1399" y="1111"/>
                  </a:moveTo>
                  <a:cubicBezTo>
                    <a:pt x="1401" y="1111"/>
                    <a:pt x="1401" y="1110"/>
                    <a:pt x="1402" y="1110"/>
                  </a:cubicBezTo>
                  <a:cubicBezTo>
                    <a:pt x="1402" y="1109"/>
                    <a:pt x="1402" y="1107"/>
                    <a:pt x="1402" y="1105"/>
                  </a:cubicBezTo>
                  <a:cubicBezTo>
                    <a:pt x="1401" y="1103"/>
                    <a:pt x="1396" y="1104"/>
                    <a:pt x="1394" y="1103"/>
                  </a:cubicBezTo>
                  <a:cubicBezTo>
                    <a:pt x="1395" y="1106"/>
                    <a:pt x="1396" y="1110"/>
                    <a:pt x="1399" y="1111"/>
                  </a:cubicBezTo>
                  <a:close/>
                  <a:moveTo>
                    <a:pt x="1321" y="1124"/>
                  </a:moveTo>
                  <a:cubicBezTo>
                    <a:pt x="1324" y="1124"/>
                    <a:pt x="1324" y="1121"/>
                    <a:pt x="1324" y="1118"/>
                  </a:cubicBezTo>
                  <a:cubicBezTo>
                    <a:pt x="1321" y="1118"/>
                    <a:pt x="1319" y="1120"/>
                    <a:pt x="1319" y="1123"/>
                  </a:cubicBezTo>
                  <a:cubicBezTo>
                    <a:pt x="1319" y="1123"/>
                    <a:pt x="1321" y="1123"/>
                    <a:pt x="1321" y="1124"/>
                  </a:cubicBezTo>
                  <a:close/>
                  <a:moveTo>
                    <a:pt x="1318" y="1124"/>
                  </a:moveTo>
                  <a:cubicBezTo>
                    <a:pt x="1315" y="1123"/>
                    <a:pt x="1315" y="1125"/>
                    <a:pt x="1315" y="1127"/>
                  </a:cubicBezTo>
                  <a:cubicBezTo>
                    <a:pt x="1317" y="1128"/>
                    <a:pt x="1318" y="1126"/>
                    <a:pt x="1318" y="1124"/>
                  </a:cubicBezTo>
                  <a:close/>
                  <a:moveTo>
                    <a:pt x="1345" y="1125"/>
                  </a:moveTo>
                  <a:cubicBezTo>
                    <a:pt x="1345" y="1132"/>
                    <a:pt x="1345" y="1132"/>
                    <a:pt x="1345" y="1132"/>
                  </a:cubicBezTo>
                  <a:cubicBezTo>
                    <a:pt x="1349" y="1133"/>
                    <a:pt x="1349" y="1123"/>
                    <a:pt x="1345" y="1125"/>
                  </a:cubicBezTo>
                  <a:close/>
                  <a:moveTo>
                    <a:pt x="1341" y="1137"/>
                  </a:moveTo>
                  <a:cubicBezTo>
                    <a:pt x="1332" y="1139"/>
                    <a:pt x="1321" y="1137"/>
                    <a:pt x="1318" y="1129"/>
                  </a:cubicBezTo>
                  <a:cubicBezTo>
                    <a:pt x="1312" y="1142"/>
                    <a:pt x="1315" y="1151"/>
                    <a:pt x="1311" y="1163"/>
                  </a:cubicBezTo>
                  <a:cubicBezTo>
                    <a:pt x="1317" y="1161"/>
                    <a:pt x="1316" y="1168"/>
                    <a:pt x="1323" y="1170"/>
                  </a:cubicBezTo>
                  <a:cubicBezTo>
                    <a:pt x="1325" y="1164"/>
                    <a:pt x="1332" y="1162"/>
                    <a:pt x="1334" y="1155"/>
                  </a:cubicBezTo>
                  <a:cubicBezTo>
                    <a:pt x="1333" y="1154"/>
                    <a:pt x="1331" y="1155"/>
                    <a:pt x="1331" y="1152"/>
                  </a:cubicBezTo>
                  <a:cubicBezTo>
                    <a:pt x="1335" y="1148"/>
                    <a:pt x="1338" y="1143"/>
                    <a:pt x="1341" y="1137"/>
                  </a:cubicBezTo>
                  <a:close/>
                  <a:moveTo>
                    <a:pt x="1196" y="1143"/>
                  </a:moveTo>
                  <a:cubicBezTo>
                    <a:pt x="1192" y="1143"/>
                    <a:pt x="1192" y="1143"/>
                    <a:pt x="1192" y="1143"/>
                  </a:cubicBezTo>
                  <a:cubicBezTo>
                    <a:pt x="1191" y="1146"/>
                    <a:pt x="1191" y="1151"/>
                    <a:pt x="1195" y="1151"/>
                  </a:cubicBezTo>
                  <a:cubicBezTo>
                    <a:pt x="1194" y="1148"/>
                    <a:pt x="1197" y="1147"/>
                    <a:pt x="1196" y="1143"/>
                  </a:cubicBezTo>
                  <a:close/>
                  <a:moveTo>
                    <a:pt x="284" y="1289"/>
                  </a:moveTo>
                  <a:cubicBezTo>
                    <a:pt x="281" y="1281"/>
                    <a:pt x="276" y="1275"/>
                    <a:pt x="270" y="1271"/>
                  </a:cubicBezTo>
                  <a:cubicBezTo>
                    <a:pt x="272" y="1279"/>
                    <a:pt x="278" y="1284"/>
                    <a:pt x="284" y="1289"/>
                  </a:cubicBezTo>
                  <a:close/>
                  <a:moveTo>
                    <a:pt x="286" y="1293"/>
                  </a:moveTo>
                  <a:cubicBezTo>
                    <a:pt x="286" y="1295"/>
                    <a:pt x="287" y="1296"/>
                    <a:pt x="290" y="1296"/>
                  </a:cubicBezTo>
                  <a:cubicBezTo>
                    <a:pt x="290" y="1293"/>
                    <a:pt x="288" y="1293"/>
                    <a:pt x="286" y="1293"/>
                  </a:cubicBezTo>
                  <a:close/>
                  <a:moveTo>
                    <a:pt x="350" y="1358"/>
                  </a:moveTo>
                  <a:cubicBezTo>
                    <a:pt x="349" y="1355"/>
                    <a:pt x="347" y="1352"/>
                    <a:pt x="343" y="1351"/>
                  </a:cubicBezTo>
                  <a:cubicBezTo>
                    <a:pt x="344" y="1355"/>
                    <a:pt x="348" y="1356"/>
                    <a:pt x="350" y="1358"/>
                  </a:cubicBezTo>
                  <a:close/>
                  <a:moveTo>
                    <a:pt x="359" y="1369"/>
                  </a:moveTo>
                  <a:cubicBezTo>
                    <a:pt x="360" y="1371"/>
                    <a:pt x="361" y="1373"/>
                    <a:pt x="364" y="1374"/>
                  </a:cubicBezTo>
                  <a:cubicBezTo>
                    <a:pt x="363" y="1372"/>
                    <a:pt x="361" y="1367"/>
                    <a:pt x="359" y="1369"/>
                  </a:cubicBezTo>
                  <a:close/>
                  <a:moveTo>
                    <a:pt x="369" y="1383"/>
                  </a:moveTo>
                  <a:cubicBezTo>
                    <a:pt x="373" y="1382"/>
                    <a:pt x="369" y="1389"/>
                    <a:pt x="373" y="1388"/>
                  </a:cubicBezTo>
                  <a:cubicBezTo>
                    <a:pt x="374" y="1384"/>
                    <a:pt x="371" y="1380"/>
                    <a:pt x="369" y="1383"/>
                  </a:cubicBezTo>
                  <a:close/>
                  <a:moveTo>
                    <a:pt x="364" y="1432"/>
                  </a:moveTo>
                  <a:cubicBezTo>
                    <a:pt x="361" y="1431"/>
                    <a:pt x="359" y="1429"/>
                    <a:pt x="356" y="1428"/>
                  </a:cubicBezTo>
                  <a:cubicBezTo>
                    <a:pt x="358" y="1433"/>
                    <a:pt x="356" y="1436"/>
                    <a:pt x="360" y="1439"/>
                  </a:cubicBezTo>
                  <a:cubicBezTo>
                    <a:pt x="363" y="1440"/>
                    <a:pt x="365" y="1440"/>
                    <a:pt x="366" y="1438"/>
                  </a:cubicBezTo>
                  <a:cubicBezTo>
                    <a:pt x="363" y="1436"/>
                    <a:pt x="362" y="1435"/>
                    <a:pt x="364" y="1432"/>
                  </a:cubicBezTo>
                  <a:close/>
                  <a:moveTo>
                    <a:pt x="732" y="67"/>
                  </a:moveTo>
                  <a:cubicBezTo>
                    <a:pt x="718" y="64"/>
                    <a:pt x="703" y="59"/>
                    <a:pt x="689" y="58"/>
                  </a:cubicBezTo>
                  <a:cubicBezTo>
                    <a:pt x="682" y="54"/>
                    <a:pt x="675" y="54"/>
                    <a:pt x="668" y="48"/>
                  </a:cubicBezTo>
                  <a:cubicBezTo>
                    <a:pt x="680" y="51"/>
                    <a:pt x="684" y="46"/>
                    <a:pt x="696" y="47"/>
                  </a:cubicBezTo>
                  <a:cubicBezTo>
                    <a:pt x="697" y="42"/>
                    <a:pt x="691" y="44"/>
                    <a:pt x="691" y="41"/>
                  </a:cubicBezTo>
                  <a:cubicBezTo>
                    <a:pt x="694" y="41"/>
                    <a:pt x="697" y="42"/>
                    <a:pt x="701" y="42"/>
                  </a:cubicBezTo>
                  <a:cubicBezTo>
                    <a:pt x="702" y="40"/>
                    <a:pt x="703" y="39"/>
                    <a:pt x="704" y="37"/>
                  </a:cubicBezTo>
                  <a:cubicBezTo>
                    <a:pt x="702" y="34"/>
                    <a:pt x="698" y="39"/>
                    <a:pt x="697" y="36"/>
                  </a:cubicBezTo>
                  <a:cubicBezTo>
                    <a:pt x="700" y="35"/>
                    <a:pt x="702" y="35"/>
                    <a:pt x="703" y="32"/>
                  </a:cubicBezTo>
                  <a:cubicBezTo>
                    <a:pt x="693" y="28"/>
                    <a:pt x="680" y="24"/>
                    <a:pt x="665" y="25"/>
                  </a:cubicBezTo>
                  <a:cubicBezTo>
                    <a:pt x="664" y="22"/>
                    <a:pt x="665" y="22"/>
                    <a:pt x="661" y="21"/>
                  </a:cubicBezTo>
                  <a:cubicBezTo>
                    <a:pt x="670" y="20"/>
                    <a:pt x="687" y="24"/>
                    <a:pt x="692" y="14"/>
                  </a:cubicBezTo>
                  <a:cubicBezTo>
                    <a:pt x="678" y="11"/>
                    <a:pt x="670" y="15"/>
                    <a:pt x="657" y="14"/>
                  </a:cubicBezTo>
                  <a:cubicBezTo>
                    <a:pt x="662" y="10"/>
                    <a:pt x="670" y="9"/>
                    <a:pt x="675" y="5"/>
                  </a:cubicBezTo>
                  <a:cubicBezTo>
                    <a:pt x="669" y="3"/>
                    <a:pt x="658" y="6"/>
                    <a:pt x="655" y="0"/>
                  </a:cubicBezTo>
                  <a:cubicBezTo>
                    <a:pt x="626" y="0"/>
                    <a:pt x="595" y="8"/>
                    <a:pt x="569" y="17"/>
                  </a:cubicBezTo>
                  <a:cubicBezTo>
                    <a:pt x="555" y="11"/>
                    <a:pt x="540" y="23"/>
                    <a:pt x="526" y="24"/>
                  </a:cubicBezTo>
                  <a:cubicBezTo>
                    <a:pt x="527" y="24"/>
                    <a:pt x="527" y="23"/>
                    <a:pt x="525" y="23"/>
                  </a:cubicBezTo>
                  <a:cubicBezTo>
                    <a:pt x="524" y="25"/>
                    <a:pt x="522" y="24"/>
                    <a:pt x="524" y="26"/>
                  </a:cubicBezTo>
                  <a:cubicBezTo>
                    <a:pt x="515" y="28"/>
                    <a:pt x="507" y="32"/>
                    <a:pt x="499" y="35"/>
                  </a:cubicBezTo>
                  <a:cubicBezTo>
                    <a:pt x="460" y="51"/>
                    <a:pt x="419" y="76"/>
                    <a:pt x="386" y="98"/>
                  </a:cubicBezTo>
                  <a:cubicBezTo>
                    <a:pt x="324" y="140"/>
                    <a:pt x="261" y="193"/>
                    <a:pt x="212" y="249"/>
                  </a:cubicBezTo>
                  <a:cubicBezTo>
                    <a:pt x="191" y="272"/>
                    <a:pt x="179" y="300"/>
                    <a:pt x="165" y="324"/>
                  </a:cubicBezTo>
                  <a:cubicBezTo>
                    <a:pt x="168" y="328"/>
                    <a:pt x="160" y="331"/>
                    <a:pt x="163" y="334"/>
                  </a:cubicBezTo>
                  <a:cubicBezTo>
                    <a:pt x="165" y="330"/>
                    <a:pt x="166" y="337"/>
                    <a:pt x="164" y="337"/>
                  </a:cubicBezTo>
                  <a:cubicBezTo>
                    <a:pt x="166" y="338"/>
                    <a:pt x="167" y="335"/>
                    <a:pt x="168" y="337"/>
                  </a:cubicBezTo>
                  <a:cubicBezTo>
                    <a:pt x="166" y="341"/>
                    <a:pt x="165" y="346"/>
                    <a:pt x="170" y="347"/>
                  </a:cubicBezTo>
                  <a:cubicBezTo>
                    <a:pt x="168" y="379"/>
                    <a:pt x="140" y="395"/>
                    <a:pt x="144" y="426"/>
                  </a:cubicBezTo>
                  <a:cubicBezTo>
                    <a:pt x="152" y="412"/>
                    <a:pt x="160" y="398"/>
                    <a:pt x="167" y="384"/>
                  </a:cubicBezTo>
                  <a:cubicBezTo>
                    <a:pt x="167" y="372"/>
                    <a:pt x="176" y="369"/>
                    <a:pt x="181" y="360"/>
                  </a:cubicBezTo>
                  <a:cubicBezTo>
                    <a:pt x="183" y="361"/>
                    <a:pt x="182" y="364"/>
                    <a:pt x="185" y="363"/>
                  </a:cubicBezTo>
                  <a:cubicBezTo>
                    <a:pt x="191" y="353"/>
                    <a:pt x="203" y="345"/>
                    <a:pt x="215" y="346"/>
                  </a:cubicBezTo>
                  <a:cubicBezTo>
                    <a:pt x="213" y="351"/>
                    <a:pt x="211" y="355"/>
                    <a:pt x="208" y="359"/>
                  </a:cubicBezTo>
                  <a:cubicBezTo>
                    <a:pt x="211" y="358"/>
                    <a:pt x="213" y="355"/>
                    <a:pt x="216" y="354"/>
                  </a:cubicBezTo>
                  <a:cubicBezTo>
                    <a:pt x="216" y="354"/>
                    <a:pt x="214" y="356"/>
                    <a:pt x="215" y="356"/>
                  </a:cubicBezTo>
                  <a:cubicBezTo>
                    <a:pt x="221" y="356"/>
                    <a:pt x="223" y="349"/>
                    <a:pt x="231" y="343"/>
                  </a:cubicBezTo>
                  <a:cubicBezTo>
                    <a:pt x="233" y="343"/>
                    <a:pt x="232" y="346"/>
                    <a:pt x="234" y="345"/>
                  </a:cubicBezTo>
                  <a:cubicBezTo>
                    <a:pt x="237" y="341"/>
                    <a:pt x="241" y="339"/>
                    <a:pt x="245" y="337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50" y="342"/>
                    <a:pt x="251" y="335"/>
                    <a:pt x="253" y="337"/>
                  </a:cubicBezTo>
                  <a:cubicBezTo>
                    <a:pt x="252" y="340"/>
                    <a:pt x="251" y="342"/>
                    <a:pt x="252" y="345"/>
                  </a:cubicBezTo>
                  <a:cubicBezTo>
                    <a:pt x="256" y="348"/>
                    <a:pt x="261" y="345"/>
                    <a:pt x="263" y="345"/>
                  </a:cubicBezTo>
                  <a:cubicBezTo>
                    <a:pt x="265" y="350"/>
                    <a:pt x="267" y="353"/>
                    <a:pt x="269" y="356"/>
                  </a:cubicBezTo>
                  <a:cubicBezTo>
                    <a:pt x="267" y="362"/>
                    <a:pt x="262" y="369"/>
                    <a:pt x="263" y="376"/>
                  </a:cubicBezTo>
                  <a:cubicBezTo>
                    <a:pt x="264" y="376"/>
                    <a:pt x="266" y="375"/>
                    <a:pt x="267" y="377"/>
                  </a:cubicBezTo>
                  <a:cubicBezTo>
                    <a:pt x="267" y="409"/>
                    <a:pt x="253" y="443"/>
                    <a:pt x="230" y="460"/>
                  </a:cubicBezTo>
                  <a:cubicBezTo>
                    <a:pt x="223" y="457"/>
                    <a:pt x="211" y="460"/>
                    <a:pt x="206" y="465"/>
                  </a:cubicBezTo>
                  <a:cubicBezTo>
                    <a:pt x="208" y="459"/>
                    <a:pt x="203" y="460"/>
                    <a:pt x="201" y="457"/>
                  </a:cubicBezTo>
                  <a:cubicBezTo>
                    <a:pt x="199" y="450"/>
                    <a:pt x="204" y="445"/>
                    <a:pt x="201" y="438"/>
                  </a:cubicBezTo>
                  <a:cubicBezTo>
                    <a:pt x="190" y="438"/>
                    <a:pt x="182" y="442"/>
                    <a:pt x="174" y="446"/>
                  </a:cubicBezTo>
                  <a:cubicBezTo>
                    <a:pt x="173" y="457"/>
                    <a:pt x="179" y="464"/>
                    <a:pt x="176" y="479"/>
                  </a:cubicBezTo>
                  <a:cubicBezTo>
                    <a:pt x="179" y="479"/>
                    <a:pt x="178" y="476"/>
                    <a:pt x="181" y="477"/>
                  </a:cubicBezTo>
                  <a:cubicBezTo>
                    <a:pt x="176" y="481"/>
                    <a:pt x="181" y="491"/>
                    <a:pt x="178" y="499"/>
                  </a:cubicBezTo>
                  <a:cubicBezTo>
                    <a:pt x="179" y="500"/>
                    <a:pt x="183" y="499"/>
                    <a:pt x="182" y="503"/>
                  </a:cubicBezTo>
                  <a:cubicBezTo>
                    <a:pt x="175" y="505"/>
                    <a:pt x="172" y="508"/>
                    <a:pt x="165" y="512"/>
                  </a:cubicBezTo>
                  <a:cubicBezTo>
                    <a:pt x="153" y="509"/>
                    <a:pt x="145" y="524"/>
                    <a:pt x="138" y="532"/>
                  </a:cubicBezTo>
                  <a:cubicBezTo>
                    <a:pt x="139" y="542"/>
                    <a:pt x="138" y="555"/>
                    <a:pt x="141" y="565"/>
                  </a:cubicBezTo>
                  <a:cubicBezTo>
                    <a:pt x="140" y="581"/>
                    <a:pt x="132" y="593"/>
                    <a:pt x="128" y="608"/>
                  </a:cubicBezTo>
                  <a:cubicBezTo>
                    <a:pt x="123" y="608"/>
                    <a:pt x="123" y="614"/>
                    <a:pt x="119" y="615"/>
                  </a:cubicBezTo>
                  <a:cubicBezTo>
                    <a:pt x="116" y="611"/>
                    <a:pt x="111" y="615"/>
                    <a:pt x="109" y="611"/>
                  </a:cubicBezTo>
                  <a:cubicBezTo>
                    <a:pt x="101" y="617"/>
                    <a:pt x="97" y="627"/>
                    <a:pt x="92" y="636"/>
                  </a:cubicBezTo>
                  <a:cubicBezTo>
                    <a:pt x="89" y="634"/>
                    <a:pt x="87" y="631"/>
                    <a:pt x="84" y="629"/>
                  </a:cubicBezTo>
                  <a:cubicBezTo>
                    <a:pt x="84" y="624"/>
                    <a:pt x="85" y="617"/>
                    <a:pt x="82" y="615"/>
                  </a:cubicBezTo>
                  <a:cubicBezTo>
                    <a:pt x="78" y="614"/>
                    <a:pt x="79" y="617"/>
                    <a:pt x="76" y="617"/>
                  </a:cubicBezTo>
                  <a:cubicBezTo>
                    <a:pt x="76" y="616"/>
                    <a:pt x="77" y="614"/>
                    <a:pt x="76" y="614"/>
                  </a:cubicBezTo>
                  <a:cubicBezTo>
                    <a:pt x="75" y="615"/>
                    <a:pt x="74" y="617"/>
                    <a:pt x="72" y="617"/>
                  </a:cubicBezTo>
                  <a:cubicBezTo>
                    <a:pt x="71" y="614"/>
                    <a:pt x="70" y="614"/>
                    <a:pt x="67" y="615"/>
                  </a:cubicBezTo>
                  <a:cubicBezTo>
                    <a:pt x="67" y="612"/>
                    <a:pt x="67" y="610"/>
                    <a:pt x="65" y="610"/>
                  </a:cubicBezTo>
                  <a:cubicBezTo>
                    <a:pt x="63" y="612"/>
                    <a:pt x="60" y="614"/>
                    <a:pt x="60" y="619"/>
                  </a:cubicBezTo>
                  <a:cubicBezTo>
                    <a:pt x="60" y="621"/>
                    <a:pt x="64" y="620"/>
                    <a:pt x="64" y="623"/>
                  </a:cubicBezTo>
                  <a:cubicBezTo>
                    <a:pt x="61" y="625"/>
                    <a:pt x="63" y="631"/>
                    <a:pt x="60" y="633"/>
                  </a:cubicBezTo>
                  <a:cubicBezTo>
                    <a:pt x="60" y="630"/>
                    <a:pt x="55" y="632"/>
                    <a:pt x="53" y="630"/>
                  </a:cubicBezTo>
                  <a:cubicBezTo>
                    <a:pt x="46" y="635"/>
                    <a:pt x="49" y="645"/>
                    <a:pt x="45" y="651"/>
                  </a:cubicBezTo>
                  <a:cubicBezTo>
                    <a:pt x="43" y="654"/>
                    <a:pt x="39" y="655"/>
                    <a:pt x="37" y="657"/>
                  </a:cubicBezTo>
                  <a:cubicBezTo>
                    <a:pt x="34" y="661"/>
                    <a:pt x="36" y="668"/>
                    <a:pt x="31" y="671"/>
                  </a:cubicBezTo>
                  <a:cubicBezTo>
                    <a:pt x="30" y="671"/>
                    <a:pt x="29" y="670"/>
                    <a:pt x="27" y="671"/>
                  </a:cubicBezTo>
                  <a:cubicBezTo>
                    <a:pt x="21" y="675"/>
                    <a:pt x="25" y="682"/>
                    <a:pt x="22" y="689"/>
                  </a:cubicBezTo>
                  <a:cubicBezTo>
                    <a:pt x="20" y="687"/>
                    <a:pt x="23" y="681"/>
                    <a:pt x="19" y="681"/>
                  </a:cubicBezTo>
                  <a:cubicBezTo>
                    <a:pt x="21" y="694"/>
                    <a:pt x="15" y="700"/>
                    <a:pt x="19" y="711"/>
                  </a:cubicBezTo>
                  <a:cubicBezTo>
                    <a:pt x="16" y="710"/>
                    <a:pt x="18" y="714"/>
                    <a:pt x="15" y="714"/>
                  </a:cubicBezTo>
                  <a:cubicBezTo>
                    <a:pt x="8" y="753"/>
                    <a:pt x="0" y="800"/>
                    <a:pt x="3" y="845"/>
                  </a:cubicBezTo>
                  <a:cubicBezTo>
                    <a:pt x="4" y="874"/>
                    <a:pt x="7" y="900"/>
                    <a:pt x="10" y="925"/>
                  </a:cubicBezTo>
                  <a:cubicBezTo>
                    <a:pt x="22" y="1004"/>
                    <a:pt x="40" y="1074"/>
                    <a:pt x="66" y="1136"/>
                  </a:cubicBezTo>
                  <a:cubicBezTo>
                    <a:pt x="81" y="1172"/>
                    <a:pt x="97" y="1206"/>
                    <a:pt x="116" y="1234"/>
                  </a:cubicBezTo>
                  <a:cubicBezTo>
                    <a:pt x="115" y="1232"/>
                    <a:pt x="115" y="1229"/>
                    <a:pt x="117" y="1227"/>
                  </a:cubicBezTo>
                  <a:cubicBezTo>
                    <a:pt x="134" y="1241"/>
                    <a:pt x="145" y="1273"/>
                    <a:pt x="172" y="1283"/>
                  </a:cubicBezTo>
                  <a:cubicBezTo>
                    <a:pt x="177" y="1290"/>
                    <a:pt x="184" y="1296"/>
                    <a:pt x="193" y="1299"/>
                  </a:cubicBezTo>
                  <a:cubicBezTo>
                    <a:pt x="195" y="1290"/>
                    <a:pt x="188" y="1276"/>
                    <a:pt x="187" y="1270"/>
                  </a:cubicBezTo>
                  <a:cubicBezTo>
                    <a:pt x="197" y="1287"/>
                    <a:pt x="206" y="1311"/>
                    <a:pt x="224" y="1317"/>
                  </a:cubicBezTo>
                  <a:cubicBezTo>
                    <a:pt x="228" y="1313"/>
                    <a:pt x="231" y="1308"/>
                    <a:pt x="231" y="1303"/>
                  </a:cubicBezTo>
                  <a:cubicBezTo>
                    <a:pt x="238" y="1307"/>
                    <a:pt x="241" y="1316"/>
                    <a:pt x="248" y="1319"/>
                  </a:cubicBezTo>
                  <a:cubicBezTo>
                    <a:pt x="249" y="1319"/>
                    <a:pt x="249" y="1318"/>
                    <a:pt x="250" y="1319"/>
                  </a:cubicBezTo>
                  <a:cubicBezTo>
                    <a:pt x="251" y="1313"/>
                    <a:pt x="247" y="1308"/>
                    <a:pt x="248" y="1306"/>
                  </a:cubicBezTo>
                  <a:cubicBezTo>
                    <a:pt x="254" y="1312"/>
                    <a:pt x="261" y="1316"/>
                    <a:pt x="263" y="1325"/>
                  </a:cubicBezTo>
                  <a:cubicBezTo>
                    <a:pt x="261" y="1325"/>
                    <a:pt x="260" y="1324"/>
                    <a:pt x="259" y="1323"/>
                  </a:cubicBezTo>
                  <a:cubicBezTo>
                    <a:pt x="259" y="1328"/>
                    <a:pt x="262" y="1331"/>
                    <a:pt x="267" y="1332"/>
                  </a:cubicBezTo>
                  <a:cubicBezTo>
                    <a:pt x="266" y="1329"/>
                    <a:pt x="270" y="1330"/>
                    <a:pt x="271" y="1330"/>
                  </a:cubicBezTo>
                  <a:cubicBezTo>
                    <a:pt x="278" y="1334"/>
                    <a:pt x="279" y="1342"/>
                    <a:pt x="288" y="1343"/>
                  </a:cubicBezTo>
                  <a:cubicBezTo>
                    <a:pt x="307" y="1338"/>
                    <a:pt x="305" y="1369"/>
                    <a:pt x="319" y="1374"/>
                  </a:cubicBezTo>
                  <a:cubicBezTo>
                    <a:pt x="329" y="1373"/>
                    <a:pt x="332" y="1378"/>
                    <a:pt x="337" y="1382"/>
                  </a:cubicBezTo>
                  <a:cubicBezTo>
                    <a:pt x="352" y="1381"/>
                    <a:pt x="352" y="1394"/>
                    <a:pt x="361" y="1399"/>
                  </a:cubicBezTo>
                  <a:cubicBezTo>
                    <a:pt x="362" y="1395"/>
                    <a:pt x="375" y="1396"/>
                    <a:pt x="372" y="1400"/>
                  </a:cubicBezTo>
                  <a:cubicBezTo>
                    <a:pt x="371" y="1399"/>
                    <a:pt x="368" y="1399"/>
                    <a:pt x="365" y="1399"/>
                  </a:cubicBezTo>
                  <a:cubicBezTo>
                    <a:pt x="365" y="1407"/>
                    <a:pt x="373" y="1411"/>
                    <a:pt x="378" y="1416"/>
                  </a:cubicBezTo>
                  <a:cubicBezTo>
                    <a:pt x="383" y="1422"/>
                    <a:pt x="384" y="1431"/>
                    <a:pt x="391" y="1435"/>
                  </a:cubicBezTo>
                  <a:cubicBezTo>
                    <a:pt x="392" y="1431"/>
                    <a:pt x="391" y="1431"/>
                    <a:pt x="392" y="1429"/>
                  </a:cubicBezTo>
                  <a:cubicBezTo>
                    <a:pt x="393" y="1432"/>
                    <a:pt x="396" y="1428"/>
                    <a:pt x="397" y="1429"/>
                  </a:cubicBezTo>
                  <a:cubicBezTo>
                    <a:pt x="396" y="1422"/>
                    <a:pt x="390" y="1420"/>
                    <a:pt x="388" y="1414"/>
                  </a:cubicBezTo>
                  <a:cubicBezTo>
                    <a:pt x="390" y="1414"/>
                    <a:pt x="390" y="1416"/>
                    <a:pt x="392" y="1416"/>
                  </a:cubicBezTo>
                  <a:cubicBezTo>
                    <a:pt x="390" y="1411"/>
                    <a:pt x="387" y="1407"/>
                    <a:pt x="383" y="1404"/>
                  </a:cubicBezTo>
                  <a:cubicBezTo>
                    <a:pt x="383" y="1399"/>
                    <a:pt x="381" y="1394"/>
                    <a:pt x="375" y="1392"/>
                  </a:cubicBezTo>
                  <a:cubicBezTo>
                    <a:pt x="373" y="1393"/>
                    <a:pt x="370" y="1398"/>
                    <a:pt x="368" y="1393"/>
                  </a:cubicBezTo>
                  <a:cubicBezTo>
                    <a:pt x="370" y="1393"/>
                    <a:pt x="372" y="1393"/>
                    <a:pt x="373" y="1391"/>
                  </a:cubicBezTo>
                  <a:cubicBezTo>
                    <a:pt x="367" y="1388"/>
                    <a:pt x="368" y="1373"/>
                    <a:pt x="359" y="1376"/>
                  </a:cubicBezTo>
                  <a:cubicBezTo>
                    <a:pt x="362" y="1377"/>
                    <a:pt x="363" y="1378"/>
                    <a:pt x="362" y="1382"/>
                  </a:cubicBezTo>
                  <a:cubicBezTo>
                    <a:pt x="358" y="1381"/>
                    <a:pt x="356" y="1378"/>
                    <a:pt x="356" y="1374"/>
                  </a:cubicBezTo>
                  <a:cubicBezTo>
                    <a:pt x="357" y="1374"/>
                    <a:pt x="358" y="1376"/>
                    <a:pt x="358" y="1373"/>
                  </a:cubicBezTo>
                  <a:cubicBezTo>
                    <a:pt x="356" y="1370"/>
                    <a:pt x="351" y="1364"/>
                    <a:pt x="350" y="1363"/>
                  </a:cubicBezTo>
                  <a:cubicBezTo>
                    <a:pt x="352" y="1364"/>
                    <a:pt x="356" y="1368"/>
                    <a:pt x="359" y="1366"/>
                  </a:cubicBezTo>
                  <a:cubicBezTo>
                    <a:pt x="354" y="1361"/>
                    <a:pt x="347" y="1360"/>
                    <a:pt x="342" y="1354"/>
                  </a:cubicBezTo>
                  <a:cubicBezTo>
                    <a:pt x="342" y="1353"/>
                    <a:pt x="343" y="1350"/>
                    <a:pt x="342" y="1349"/>
                  </a:cubicBezTo>
                  <a:cubicBezTo>
                    <a:pt x="340" y="1344"/>
                    <a:pt x="329" y="1331"/>
                    <a:pt x="325" y="1332"/>
                  </a:cubicBezTo>
                  <a:cubicBezTo>
                    <a:pt x="324" y="1338"/>
                    <a:pt x="333" y="1340"/>
                    <a:pt x="332" y="1343"/>
                  </a:cubicBezTo>
                  <a:cubicBezTo>
                    <a:pt x="326" y="1344"/>
                    <a:pt x="328" y="1336"/>
                    <a:pt x="323" y="1336"/>
                  </a:cubicBezTo>
                  <a:cubicBezTo>
                    <a:pt x="322" y="1338"/>
                    <a:pt x="326" y="1339"/>
                    <a:pt x="323" y="1340"/>
                  </a:cubicBezTo>
                  <a:cubicBezTo>
                    <a:pt x="320" y="1338"/>
                    <a:pt x="321" y="1332"/>
                    <a:pt x="320" y="1329"/>
                  </a:cubicBezTo>
                  <a:cubicBezTo>
                    <a:pt x="314" y="1329"/>
                    <a:pt x="311" y="1319"/>
                    <a:pt x="316" y="1317"/>
                  </a:cubicBezTo>
                  <a:cubicBezTo>
                    <a:pt x="314" y="1313"/>
                    <a:pt x="309" y="1312"/>
                    <a:pt x="305" y="1310"/>
                  </a:cubicBezTo>
                  <a:cubicBezTo>
                    <a:pt x="303" y="1313"/>
                    <a:pt x="308" y="1317"/>
                    <a:pt x="309" y="1320"/>
                  </a:cubicBezTo>
                  <a:cubicBezTo>
                    <a:pt x="303" y="1316"/>
                    <a:pt x="299" y="1309"/>
                    <a:pt x="292" y="1307"/>
                  </a:cubicBezTo>
                  <a:cubicBezTo>
                    <a:pt x="297" y="1308"/>
                    <a:pt x="291" y="1304"/>
                    <a:pt x="295" y="1303"/>
                  </a:cubicBezTo>
                  <a:cubicBezTo>
                    <a:pt x="297" y="1306"/>
                    <a:pt x="299" y="1313"/>
                    <a:pt x="302" y="1310"/>
                  </a:cubicBezTo>
                  <a:cubicBezTo>
                    <a:pt x="299" y="1307"/>
                    <a:pt x="297" y="1303"/>
                    <a:pt x="293" y="1300"/>
                  </a:cubicBezTo>
                  <a:cubicBezTo>
                    <a:pt x="292" y="1301"/>
                    <a:pt x="293" y="1304"/>
                    <a:pt x="291" y="1303"/>
                  </a:cubicBezTo>
                  <a:cubicBezTo>
                    <a:pt x="285" y="1295"/>
                    <a:pt x="279" y="1286"/>
                    <a:pt x="269" y="1281"/>
                  </a:cubicBezTo>
                  <a:cubicBezTo>
                    <a:pt x="271" y="1275"/>
                    <a:pt x="265" y="1278"/>
                    <a:pt x="266" y="1272"/>
                  </a:cubicBezTo>
                  <a:cubicBezTo>
                    <a:pt x="268" y="1272"/>
                    <a:pt x="269" y="1275"/>
                    <a:pt x="268" y="1271"/>
                  </a:cubicBezTo>
                  <a:cubicBezTo>
                    <a:pt x="266" y="1260"/>
                    <a:pt x="254" y="1254"/>
                    <a:pt x="248" y="1245"/>
                  </a:cubicBezTo>
                  <a:cubicBezTo>
                    <a:pt x="244" y="1238"/>
                    <a:pt x="242" y="1230"/>
                    <a:pt x="237" y="1223"/>
                  </a:cubicBezTo>
                  <a:cubicBezTo>
                    <a:pt x="231" y="1216"/>
                    <a:pt x="220" y="1208"/>
                    <a:pt x="214" y="1202"/>
                  </a:cubicBezTo>
                  <a:cubicBezTo>
                    <a:pt x="209" y="1198"/>
                    <a:pt x="204" y="1191"/>
                    <a:pt x="201" y="1187"/>
                  </a:cubicBezTo>
                  <a:cubicBezTo>
                    <a:pt x="193" y="1176"/>
                    <a:pt x="191" y="1162"/>
                    <a:pt x="182" y="1150"/>
                  </a:cubicBezTo>
                  <a:cubicBezTo>
                    <a:pt x="180" y="1147"/>
                    <a:pt x="177" y="1146"/>
                    <a:pt x="175" y="1144"/>
                  </a:cubicBezTo>
                  <a:cubicBezTo>
                    <a:pt x="171" y="1137"/>
                    <a:pt x="170" y="1129"/>
                    <a:pt x="165" y="1122"/>
                  </a:cubicBezTo>
                  <a:cubicBezTo>
                    <a:pt x="155" y="1116"/>
                    <a:pt x="153" y="1102"/>
                    <a:pt x="146" y="1094"/>
                  </a:cubicBezTo>
                  <a:cubicBezTo>
                    <a:pt x="145" y="1085"/>
                    <a:pt x="139" y="1081"/>
                    <a:pt x="136" y="1075"/>
                  </a:cubicBezTo>
                  <a:cubicBezTo>
                    <a:pt x="137" y="1068"/>
                    <a:pt x="133" y="1067"/>
                    <a:pt x="130" y="1064"/>
                  </a:cubicBezTo>
                  <a:cubicBezTo>
                    <a:pt x="122" y="1042"/>
                    <a:pt x="108" y="1020"/>
                    <a:pt x="110" y="990"/>
                  </a:cubicBezTo>
                  <a:cubicBezTo>
                    <a:pt x="111" y="968"/>
                    <a:pt x="125" y="947"/>
                    <a:pt x="123" y="923"/>
                  </a:cubicBezTo>
                  <a:cubicBezTo>
                    <a:pt x="122" y="920"/>
                    <a:pt x="120" y="917"/>
                    <a:pt x="120" y="913"/>
                  </a:cubicBezTo>
                  <a:cubicBezTo>
                    <a:pt x="119" y="905"/>
                    <a:pt x="120" y="896"/>
                    <a:pt x="120" y="887"/>
                  </a:cubicBezTo>
                  <a:cubicBezTo>
                    <a:pt x="120" y="855"/>
                    <a:pt x="122" y="823"/>
                    <a:pt x="133" y="797"/>
                  </a:cubicBezTo>
                  <a:cubicBezTo>
                    <a:pt x="133" y="795"/>
                    <a:pt x="129" y="796"/>
                    <a:pt x="129" y="792"/>
                  </a:cubicBezTo>
                  <a:cubicBezTo>
                    <a:pt x="132" y="789"/>
                    <a:pt x="131" y="781"/>
                    <a:pt x="131" y="775"/>
                  </a:cubicBezTo>
                  <a:cubicBezTo>
                    <a:pt x="127" y="771"/>
                    <a:pt x="123" y="769"/>
                    <a:pt x="119" y="767"/>
                  </a:cubicBezTo>
                  <a:cubicBezTo>
                    <a:pt x="119" y="766"/>
                    <a:pt x="118" y="765"/>
                    <a:pt x="118" y="764"/>
                  </a:cubicBezTo>
                  <a:cubicBezTo>
                    <a:pt x="120" y="763"/>
                    <a:pt x="120" y="765"/>
                    <a:pt x="122" y="765"/>
                  </a:cubicBezTo>
                  <a:cubicBezTo>
                    <a:pt x="120" y="760"/>
                    <a:pt x="125" y="758"/>
                    <a:pt x="125" y="752"/>
                  </a:cubicBezTo>
                  <a:cubicBezTo>
                    <a:pt x="126" y="748"/>
                    <a:pt x="121" y="742"/>
                    <a:pt x="124" y="737"/>
                  </a:cubicBezTo>
                  <a:cubicBezTo>
                    <a:pt x="116" y="733"/>
                    <a:pt x="117" y="722"/>
                    <a:pt x="115" y="716"/>
                  </a:cubicBezTo>
                  <a:cubicBezTo>
                    <a:pt x="111" y="715"/>
                    <a:pt x="112" y="718"/>
                    <a:pt x="109" y="719"/>
                  </a:cubicBezTo>
                  <a:cubicBezTo>
                    <a:pt x="106" y="716"/>
                    <a:pt x="108" y="715"/>
                    <a:pt x="108" y="711"/>
                  </a:cubicBezTo>
                  <a:cubicBezTo>
                    <a:pt x="104" y="711"/>
                    <a:pt x="104" y="707"/>
                    <a:pt x="103" y="704"/>
                  </a:cubicBezTo>
                  <a:cubicBezTo>
                    <a:pt x="98" y="704"/>
                    <a:pt x="98" y="704"/>
                    <a:pt x="98" y="704"/>
                  </a:cubicBezTo>
                  <a:cubicBezTo>
                    <a:pt x="93" y="698"/>
                    <a:pt x="96" y="692"/>
                    <a:pt x="96" y="686"/>
                  </a:cubicBezTo>
                  <a:cubicBezTo>
                    <a:pt x="96" y="684"/>
                    <a:pt x="94" y="683"/>
                    <a:pt x="94" y="681"/>
                  </a:cubicBezTo>
                  <a:cubicBezTo>
                    <a:pt x="91" y="660"/>
                    <a:pt x="98" y="633"/>
                    <a:pt x="108" y="621"/>
                  </a:cubicBezTo>
                  <a:cubicBezTo>
                    <a:pt x="110" y="623"/>
                    <a:pt x="114" y="624"/>
                    <a:pt x="116" y="626"/>
                  </a:cubicBezTo>
                  <a:cubicBezTo>
                    <a:pt x="115" y="630"/>
                    <a:pt x="112" y="632"/>
                    <a:pt x="112" y="637"/>
                  </a:cubicBezTo>
                  <a:cubicBezTo>
                    <a:pt x="117" y="639"/>
                    <a:pt x="119" y="633"/>
                    <a:pt x="118" y="627"/>
                  </a:cubicBezTo>
                  <a:cubicBezTo>
                    <a:pt x="119" y="626"/>
                    <a:pt x="122" y="629"/>
                    <a:pt x="124" y="626"/>
                  </a:cubicBezTo>
                  <a:cubicBezTo>
                    <a:pt x="123" y="616"/>
                    <a:pt x="135" y="614"/>
                    <a:pt x="139" y="607"/>
                  </a:cubicBezTo>
                  <a:cubicBezTo>
                    <a:pt x="142" y="600"/>
                    <a:pt x="142" y="593"/>
                    <a:pt x="148" y="587"/>
                  </a:cubicBezTo>
                  <a:cubicBezTo>
                    <a:pt x="149" y="594"/>
                    <a:pt x="155" y="582"/>
                    <a:pt x="157" y="579"/>
                  </a:cubicBezTo>
                  <a:cubicBezTo>
                    <a:pt x="153" y="565"/>
                    <a:pt x="166" y="554"/>
                    <a:pt x="171" y="543"/>
                  </a:cubicBezTo>
                  <a:cubicBezTo>
                    <a:pt x="169" y="540"/>
                    <a:pt x="168" y="538"/>
                    <a:pt x="172" y="536"/>
                  </a:cubicBezTo>
                  <a:cubicBezTo>
                    <a:pt x="180" y="539"/>
                    <a:pt x="191" y="525"/>
                    <a:pt x="196" y="521"/>
                  </a:cubicBezTo>
                  <a:cubicBezTo>
                    <a:pt x="197" y="519"/>
                    <a:pt x="200" y="519"/>
                    <a:pt x="202" y="518"/>
                  </a:cubicBezTo>
                  <a:cubicBezTo>
                    <a:pt x="213" y="509"/>
                    <a:pt x="220" y="483"/>
                    <a:pt x="233" y="480"/>
                  </a:cubicBezTo>
                  <a:cubicBezTo>
                    <a:pt x="239" y="479"/>
                    <a:pt x="243" y="485"/>
                    <a:pt x="249" y="482"/>
                  </a:cubicBezTo>
                  <a:cubicBezTo>
                    <a:pt x="251" y="477"/>
                    <a:pt x="258" y="477"/>
                    <a:pt x="262" y="475"/>
                  </a:cubicBezTo>
                  <a:cubicBezTo>
                    <a:pt x="266" y="472"/>
                    <a:pt x="268" y="466"/>
                    <a:pt x="272" y="463"/>
                  </a:cubicBezTo>
                  <a:cubicBezTo>
                    <a:pt x="277" y="459"/>
                    <a:pt x="285" y="458"/>
                    <a:pt x="290" y="455"/>
                  </a:cubicBezTo>
                  <a:cubicBezTo>
                    <a:pt x="294" y="451"/>
                    <a:pt x="296" y="444"/>
                    <a:pt x="300" y="441"/>
                  </a:cubicBezTo>
                  <a:cubicBezTo>
                    <a:pt x="304" y="438"/>
                    <a:pt x="308" y="440"/>
                    <a:pt x="312" y="437"/>
                  </a:cubicBezTo>
                  <a:cubicBezTo>
                    <a:pt x="314" y="435"/>
                    <a:pt x="314" y="431"/>
                    <a:pt x="317" y="428"/>
                  </a:cubicBezTo>
                  <a:cubicBezTo>
                    <a:pt x="325" y="419"/>
                    <a:pt x="338" y="420"/>
                    <a:pt x="338" y="407"/>
                  </a:cubicBezTo>
                  <a:cubicBezTo>
                    <a:pt x="334" y="405"/>
                    <a:pt x="335" y="399"/>
                    <a:pt x="332" y="397"/>
                  </a:cubicBezTo>
                  <a:cubicBezTo>
                    <a:pt x="339" y="382"/>
                    <a:pt x="347" y="367"/>
                    <a:pt x="361" y="359"/>
                  </a:cubicBezTo>
                  <a:cubicBezTo>
                    <a:pt x="361" y="356"/>
                    <a:pt x="359" y="356"/>
                    <a:pt x="360" y="354"/>
                  </a:cubicBezTo>
                  <a:cubicBezTo>
                    <a:pt x="365" y="351"/>
                    <a:pt x="370" y="348"/>
                    <a:pt x="374" y="344"/>
                  </a:cubicBezTo>
                  <a:cubicBezTo>
                    <a:pt x="374" y="341"/>
                    <a:pt x="370" y="342"/>
                    <a:pt x="371" y="337"/>
                  </a:cubicBezTo>
                  <a:cubicBezTo>
                    <a:pt x="388" y="325"/>
                    <a:pt x="401" y="308"/>
                    <a:pt x="408" y="286"/>
                  </a:cubicBezTo>
                  <a:cubicBezTo>
                    <a:pt x="413" y="284"/>
                    <a:pt x="417" y="281"/>
                    <a:pt x="422" y="279"/>
                  </a:cubicBezTo>
                  <a:cubicBezTo>
                    <a:pt x="424" y="297"/>
                    <a:pt x="412" y="301"/>
                    <a:pt x="406" y="311"/>
                  </a:cubicBezTo>
                  <a:cubicBezTo>
                    <a:pt x="403" y="317"/>
                    <a:pt x="402" y="325"/>
                    <a:pt x="398" y="329"/>
                  </a:cubicBezTo>
                  <a:cubicBezTo>
                    <a:pt x="396" y="331"/>
                    <a:pt x="393" y="331"/>
                    <a:pt x="391" y="334"/>
                  </a:cubicBezTo>
                  <a:cubicBezTo>
                    <a:pt x="391" y="343"/>
                    <a:pt x="386" y="348"/>
                    <a:pt x="384" y="357"/>
                  </a:cubicBezTo>
                  <a:cubicBezTo>
                    <a:pt x="376" y="358"/>
                    <a:pt x="374" y="364"/>
                    <a:pt x="373" y="372"/>
                  </a:cubicBezTo>
                  <a:cubicBezTo>
                    <a:pt x="375" y="372"/>
                    <a:pt x="375" y="374"/>
                    <a:pt x="378" y="373"/>
                  </a:cubicBezTo>
                  <a:cubicBezTo>
                    <a:pt x="383" y="372"/>
                    <a:pt x="380" y="368"/>
                    <a:pt x="382" y="365"/>
                  </a:cubicBezTo>
                  <a:cubicBezTo>
                    <a:pt x="388" y="356"/>
                    <a:pt x="405" y="350"/>
                    <a:pt x="400" y="338"/>
                  </a:cubicBezTo>
                  <a:cubicBezTo>
                    <a:pt x="403" y="335"/>
                    <a:pt x="407" y="331"/>
                    <a:pt x="410" y="327"/>
                  </a:cubicBezTo>
                  <a:cubicBezTo>
                    <a:pt x="416" y="327"/>
                    <a:pt x="423" y="320"/>
                    <a:pt x="427" y="314"/>
                  </a:cubicBezTo>
                  <a:cubicBezTo>
                    <a:pt x="423" y="314"/>
                    <a:pt x="422" y="316"/>
                    <a:pt x="419" y="316"/>
                  </a:cubicBezTo>
                  <a:cubicBezTo>
                    <a:pt x="414" y="306"/>
                    <a:pt x="425" y="301"/>
                    <a:pt x="432" y="296"/>
                  </a:cubicBezTo>
                  <a:cubicBezTo>
                    <a:pt x="440" y="280"/>
                    <a:pt x="440" y="261"/>
                    <a:pt x="455" y="252"/>
                  </a:cubicBezTo>
                  <a:cubicBezTo>
                    <a:pt x="463" y="252"/>
                    <a:pt x="465" y="246"/>
                    <a:pt x="472" y="245"/>
                  </a:cubicBezTo>
                  <a:cubicBezTo>
                    <a:pt x="470" y="233"/>
                    <a:pt x="485" y="234"/>
                    <a:pt x="481" y="223"/>
                  </a:cubicBezTo>
                  <a:cubicBezTo>
                    <a:pt x="483" y="221"/>
                    <a:pt x="486" y="221"/>
                    <a:pt x="486" y="216"/>
                  </a:cubicBezTo>
                  <a:cubicBezTo>
                    <a:pt x="487" y="213"/>
                    <a:pt x="482" y="216"/>
                    <a:pt x="483" y="213"/>
                  </a:cubicBezTo>
                  <a:cubicBezTo>
                    <a:pt x="491" y="213"/>
                    <a:pt x="494" y="204"/>
                    <a:pt x="492" y="196"/>
                  </a:cubicBezTo>
                  <a:cubicBezTo>
                    <a:pt x="493" y="194"/>
                    <a:pt x="497" y="194"/>
                    <a:pt x="497" y="191"/>
                  </a:cubicBezTo>
                  <a:cubicBezTo>
                    <a:pt x="497" y="186"/>
                    <a:pt x="492" y="186"/>
                    <a:pt x="492" y="182"/>
                  </a:cubicBezTo>
                  <a:cubicBezTo>
                    <a:pt x="495" y="167"/>
                    <a:pt x="487" y="159"/>
                    <a:pt x="484" y="146"/>
                  </a:cubicBezTo>
                  <a:cubicBezTo>
                    <a:pt x="484" y="141"/>
                    <a:pt x="491" y="134"/>
                    <a:pt x="487" y="130"/>
                  </a:cubicBezTo>
                  <a:cubicBezTo>
                    <a:pt x="498" y="125"/>
                    <a:pt x="507" y="118"/>
                    <a:pt x="512" y="111"/>
                  </a:cubicBezTo>
                  <a:cubicBezTo>
                    <a:pt x="507" y="109"/>
                    <a:pt x="503" y="115"/>
                    <a:pt x="498" y="116"/>
                  </a:cubicBezTo>
                  <a:cubicBezTo>
                    <a:pt x="498" y="114"/>
                    <a:pt x="498" y="114"/>
                    <a:pt x="499" y="113"/>
                  </a:cubicBezTo>
                  <a:cubicBezTo>
                    <a:pt x="492" y="118"/>
                    <a:pt x="487" y="126"/>
                    <a:pt x="479" y="130"/>
                  </a:cubicBezTo>
                  <a:cubicBezTo>
                    <a:pt x="478" y="133"/>
                    <a:pt x="481" y="132"/>
                    <a:pt x="482" y="134"/>
                  </a:cubicBezTo>
                  <a:cubicBezTo>
                    <a:pt x="479" y="133"/>
                    <a:pt x="478" y="135"/>
                    <a:pt x="476" y="135"/>
                  </a:cubicBezTo>
                  <a:cubicBezTo>
                    <a:pt x="477" y="137"/>
                    <a:pt x="478" y="141"/>
                    <a:pt x="474" y="141"/>
                  </a:cubicBezTo>
                  <a:cubicBezTo>
                    <a:pt x="472" y="135"/>
                    <a:pt x="473" y="130"/>
                    <a:pt x="478" y="125"/>
                  </a:cubicBezTo>
                  <a:cubicBezTo>
                    <a:pt x="480" y="123"/>
                    <a:pt x="484" y="123"/>
                    <a:pt x="487" y="121"/>
                  </a:cubicBezTo>
                  <a:cubicBezTo>
                    <a:pt x="489" y="120"/>
                    <a:pt x="489" y="118"/>
                    <a:pt x="490" y="117"/>
                  </a:cubicBezTo>
                  <a:cubicBezTo>
                    <a:pt x="496" y="112"/>
                    <a:pt x="503" y="113"/>
                    <a:pt x="508" y="108"/>
                  </a:cubicBezTo>
                  <a:cubicBezTo>
                    <a:pt x="503" y="106"/>
                    <a:pt x="506" y="101"/>
                    <a:pt x="510" y="99"/>
                  </a:cubicBezTo>
                  <a:cubicBezTo>
                    <a:pt x="509" y="100"/>
                    <a:pt x="519" y="101"/>
                    <a:pt x="516" y="97"/>
                  </a:cubicBezTo>
                  <a:cubicBezTo>
                    <a:pt x="514" y="96"/>
                    <a:pt x="512" y="100"/>
                    <a:pt x="511" y="97"/>
                  </a:cubicBezTo>
                  <a:cubicBezTo>
                    <a:pt x="511" y="95"/>
                    <a:pt x="510" y="95"/>
                    <a:pt x="511" y="94"/>
                  </a:cubicBezTo>
                  <a:cubicBezTo>
                    <a:pt x="515" y="96"/>
                    <a:pt x="520" y="97"/>
                    <a:pt x="523" y="93"/>
                  </a:cubicBezTo>
                  <a:cubicBezTo>
                    <a:pt x="521" y="91"/>
                    <a:pt x="519" y="95"/>
                    <a:pt x="519" y="93"/>
                  </a:cubicBezTo>
                  <a:cubicBezTo>
                    <a:pt x="517" y="87"/>
                    <a:pt x="525" y="87"/>
                    <a:pt x="529" y="82"/>
                  </a:cubicBezTo>
                  <a:cubicBezTo>
                    <a:pt x="531" y="78"/>
                    <a:pt x="530" y="72"/>
                    <a:pt x="534" y="71"/>
                  </a:cubicBezTo>
                  <a:cubicBezTo>
                    <a:pt x="535" y="71"/>
                    <a:pt x="538" y="78"/>
                    <a:pt x="539" y="73"/>
                  </a:cubicBezTo>
                  <a:cubicBezTo>
                    <a:pt x="539" y="69"/>
                    <a:pt x="537" y="71"/>
                    <a:pt x="537" y="66"/>
                  </a:cubicBezTo>
                  <a:cubicBezTo>
                    <a:pt x="540" y="66"/>
                    <a:pt x="539" y="64"/>
                    <a:pt x="541" y="64"/>
                  </a:cubicBezTo>
                  <a:cubicBezTo>
                    <a:pt x="541" y="67"/>
                    <a:pt x="538" y="68"/>
                    <a:pt x="540" y="70"/>
                  </a:cubicBezTo>
                  <a:cubicBezTo>
                    <a:pt x="543" y="70"/>
                    <a:pt x="542" y="67"/>
                    <a:pt x="545" y="68"/>
                  </a:cubicBezTo>
                  <a:cubicBezTo>
                    <a:pt x="543" y="69"/>
                    <a:pt x="541" y="74"/>
                    <a:pt x="545" y="74"/>
                  </a:cubicBezTo>
                  <a:cubicBezTo>
                    <a:pt x="549" y="70"/>
                    <a:pt x="548" y="67"/>
                    <a:pt x="551" y="63"/>
                  </a:cubicBezTo>
                  <a:cubicBezTo>
                    <a:pt x="547" y="63"/>
                    <a:pt x="544" y="67"/>
                    <a:pt x="542" y="63"/>
                  </a:cubicBezTo>
                  <a:cubicBezTo>
                    <a:pt x="547" y="61"/>
                    <a:pt x="548" y="62"/>
                    <a:pt x="554" y="59"/>
                  </a:cubicBezTo>
                  <a:cubicBezTo>
                    <a:pt x="553" y="60"/>
                    <a:pt x="552" y="61"/>
                    <a:pt x="554" y="62"/>
                  </a:cubicBezTo>
                  <a:cubicBezTo>
                    <a:pt x="568" y="51"/>
                    <a:pt x="591" y="49"/>
                    <a:pt x="609" y="42"/>
                  </a:cubicBezTo>
                  <a:cubicBezTo>
                    <a:pt x="609" y="43"/>
                    <a:pt x="611" y="43"/>
                    <a:pt x="612" y="43"/>
                  </a:cubicBezTo>
                  <a:cubicBezTo>
                    <a:pt x="611" y="44"/>
                    <a:pt x="611" y="45"/>
                    <a:pt x="612" y="47"/>
                  </a:cubicBezTo>
                  <a:cubicBezTo>
                    <a:pt x="622" y="44"/>
                    <a:pt x="628" y="50"/>
                    <a:pt x="635" y="48"/>
                  </a:cubicBezTo>
                  <a:cubicBezTo>
                    <a:pt x="635" y="45"/>
                    <a:pt x="631" y="48"/>
                    <a:pt x="633" y="44"/>
                  </a:cubicBezTo>
                  <a:cubicBezTo>
                    <a:pt x="637" y="45"/>
                    <a:pt x="640" y="47"/>
                    <a:pt x="645" y="47"/>
                  </a:cubicBezTo>
                  <a:cubicBezTo>
                    <a:pt x="646" y="48"/>
                    <a:pt x="646" y="49"/>
                    <a:pt x="645" y="50"/>
                  </a:cubicBezTo>
                  <a:cubicBezTo>
                    <a:pt x="649" y="50"/>
                    <a:pt x="651" y="52"/>
                    <a:pt x="653" y="54"/>
                  </a:cubicBezTo>
                  <a:cubicBezTo>
                    <a:pt x="648" y="58"/>
                    <a:pt x="643" y="48"/>
                    <a:pt x="639" y="54"/>
                  </a:cubicBezTo>
                  <a:cubicBezTo>
                    <a:pt x="646" y="57"/>
                    <a:pt x="652" y="62"/>
                    <a:pt x="661" y="59"/>
                  </a:cubicBezTo>
                  <a:cubicBezTo>
                    <a:pt x="661" y="52"/>
                    <a:pt x="653" y="59"/>
                    <a:pt x="652" y="55"/>
                  </a:cubicBezTo>
                  <a:cubicBezTo>
                    <a:pt x="672" y="52"/>
                    <a:pt x="695" y="70"/>
                    <a:pt x="717" y="64"/>
                  </a:cubicBezTo>
                  <a:cubicBezTo>
                    <a:pt x="725" y="68"/>
                    <a:pt x="736" y="69"/>
                    <a:pt x="747" y="71"/>
                  </a:cubicBezTo>
                  <a:cubicBezTo>
                    <a:pt x="744" y="64"/>
                    <a:pt x="738" y="68"/>
                    <a:pt x="732" y="67"/>
                  </a:cubicBezTo>
                  <a:close/>
                  <a:moveTo>
                    <a:pt x="60" y="652"/>
                  </a:moveTo>
                  <a:cubicBezTo>
                    <a:pt x="56" y="649"/>
                    <a:pt x="61" y="641"/>
                    <a:pt x="61" y="636"/>
                  </a:cubicBezTo>
                  <a:cubicBezTo>
                    <a:pt x="66" y="642"/>
                    <a:pt x="62" y="646"/>
                    <a:pt x="60" y="652"/>
                  </a:cubicBezTo>
                  <a:close/>
                  <a:moveTo>
                    <a:pt x="380" y="1401"/>
                  </a:moveTo>
                  <a:cubicBezTo>
                    <a:pt x="381" y="1407"/>
                    <a:pt x="388" y="1407"/>
                    <a:pt x="384" y="1414"/>
                  </a:cubicBezTo>
                  <a:cubicBezTo>
                    <a:pt x="381" y="1414"/>
                    <a:pt x="383" y="1410"/>
                    <a:pt x="381" y="1410"/>
                  </a:cubicBezTo>
                  <a:cubicBezTo>
                    <a:pt x="381" y="1409"/>
                    <a:pt x="383" y="1409"/>
                    <a:pt x="384" y="1409"/>
                  </a:cubicBezTo>
                  <a:cubicBezTo>
                    <a:pt x="382" y="1407"/>
                    <a:pt x="382" y="1405"/>
                    <a:pt x="379" y="1405"/>
                  </a:cubicBezTo>
                  <a:cubicBezTo>
                    <a:pt x="380" y="1407"/>
                    <a:pt x="373" y="1409"/>
                    <a:pt x="373" y="1404"/>
                  </a:cubicBezTo>
                  <a:cubicBezTo>
                    <a:pt x="377" y="1403"/>
                    <a:pt x="375" y="1402"/>
                    <a:pt x="380" y="1401"/>
                  </a:cubicBezTo>
                  <a:close/>
                  <a:moveTo>
                    <a:pt x="119" y="1239"/>
                  </a:moveTo>
                  <a:cubicBezTo>
                    <a:pt x="118" y="1237"/>
                    <a:pt x="117" y="1236"/>
                    <a:pt x="116" y="1234"/>
                  </a:cubicBezTo>
                  <a:cubicBezTo>
                    <a:pt x="116" y="1236"/>
                    <a:pt x="117" y="1238"/>
                    <a:pt x="119" y="1239"/>
                  </a:cubicBezTo>
                  <a:close/>
                  <a:moveTo>
                    <a:pt x="1279" y="110"/>
                  </a:moveTo>
                  <a:cubicBezTo>
                    <a:pt x="1291" y="112"/>
                    <a:pt x="1291" y="124"/>
                    <a:pt x="1301" y="127"/>
                  </a:cubicBezTo>
                  <a:cubicBezTo>
                    <a:pt x="1304" y="123"/>
                    <a:pt x="1297" y="119"/>
                    <a:pt x="1301" y="115"/>
                  </a:cubicBezTo>
                  <a:cubicBezTo>
                    <a:pt x="1292" y="82"/>
                    <a:pt x="1253" y="76"/>
                    <a:pt x="1235" y="55"/>
                  </a:cubicBezTo>
                  <a:cubicBezTo>
                    <a:pt x="1241" y="60"/>
                    <a:pt x="1248" y="64"/>
                    <a:pt x="1255" y="68"/>
                  </a:cubicBezTo>
                  <a:cubicBezTo>
                    <a:pt x="1256" y="65"/>
                    <a:pt x="1251" y="64"/>
                    <a:pt x="1254" y="63"/>
                  </a:cubicBezTo>
                  <a:cubicBezTo>
                    <a:pt x="1269" y="69"/>
                    <a:pt x="1280" y="82"/>
                    <a:pt x="1295" y="85"/>
                  </a:cubicBezTo>
                  <a:cubicBezTo>
                    <a:pt x="1294" y="85"/>
                    <a:pt x="1292" y="83"/>
                    <a:pt x="1294" y="83"/>
                  </a:cubicBezTo>
                  <a:cubicBezTo>
                    <a:pt x="1321" y="93"/>
                    <a:pt x="1341" y="109"/>
                    <a:pt x="1361" y="126"/>
                  </a:cubicBezTo>
                  <a:cubicBezTo>
                    <a:pt x="1363" y="128"/>
                    <a:pt x="1364" y="125"/>
                    <a:pt x="1366" y="127"/>
                  </a:cubicBezTo>
                  <a:cubicBezTo>
                    <a:pt x="1365" y="131"/>
                    <a:pt x="1368" y="130"/>
                    <a:pt x="1368" y="133"/>
                  </a:cubicBezTo>
                  <a:cubicBezTo>
                    <a:pt x="1365" y="131"/>
                    <a:pt x="1363" y="128"/>
                    <a:pt x="1359" y="127"/>
                  </a:cubicBezTo>
                  <a:cubicBezTo>
                    <a:pt x="1359" y="129"/>
                    <a:pt x="1359" y="131"/>
                    <a:pt x="1358" y="131"/>
                  </a:cubicBezTo>
                  <a:cubicBezTo>
                    <a:pt x="1355" y="128"/>
                    <a:pt x="1352" y="125"/>
                    <a:pt x="1348" y="122"/>
                  </a:cubicBezTo>
                  <a:cubicBezTo>
                    <a:pt x="1357" y="133"/>
                    <a:pt x="1366" y="147"/>
                    <a:pt x="1370" y="159"/>
                  </a:cubicBezTo>
                  <a:cubicBezTo>
                    <a:pt x="1370" y="158"/>
                    <a:pt x="1372" y="157"/>
                    <a:pt x="1373" y="157"/>
                  </a:cubicBezTo>
                  <a:cubicBezTo>
                    <a:pt x="1376" y="162"/>
                    <a:pt x="1381" y="165"/>
                    <a:pt x="1383" y="170"/>
                  </a:cubicBezTo>
                  <a:cubicBezTo>
                    <a:pt x="1383" y="175"/>
                    <a:pt x="1380" y="175"/>
                    <a:pt x="1383" y="179"/>
                  </a:cubicBezTo>
                  <a:cubicBezTo>
                    <a:pt x="1386" y="177"/>
                    <a:pt x="1390" y="179"/>
                    <a:pt x="1393" y="183"/>
                  </a:cubicBezTo>
                  <a:cubicBezTo>
                    <a:pt x="1386" y="167"/>
                    <a:pt x="1375" y="155"/>
                    <a:pt x="1367" y="141"/>
                  </a:cubicBezTo>
                  <a:cubicBezTo>
                    <a:pt x="1395" y="168"/>
                    <a:pt x="1421" y="203"/>
                    <a:pt x="1450" y="226"/>
                  </a:cubicBezTo>
                  <a:cubicBezTo>
                    <a:pt x="1454" y="228"/>
                    <a:pt x="1451" y="223"/>
                    <a:pt x="1453" y="223"/>
                  </a:cubicBezTo>
                  <a:cubicBezTo>
                    <a:pt x="1457" y="230"/>
                    <a:pt x="1464" y="234"/>
                    <a:pt x="1469" y="241"/>
                  </a:cubicBezTo>
                  <a:cubicBezTo>
                    <a:pt x="1476" y="250"/>
                    <a:pt x="1489" y="260"/>
                    <a:pt x="1492" y="268"/>
                  </a:cubicBezTo>
                  <a:cubicBezTo>
                    <a:pt x="1492" y="271"/>
                    <a:pt x="1493" y="277"/>
                    <a:pt x="1493" y="280"/>
                  </a:cubicBezTo>
                  <a:cubicBezTo>
                    <a:pt x="1495" y="288"/>
                    <a:pt x="1495" y="297"/>
                    <a:pt x="1499" y="303"/>
                  </a:cubicBezTo>
                  <a:cubicBezTo>
                    <a:pt x="1502" y="307"/>
                    <a:pt x="1509" y="308"/>
                    <a:pt x="1513" y="311"/>
                  </a:cubicBezTo>
                  <a:cubicBezTo>
                    <a:pt x="1515" y="313"/>
                    <a:pt x="1514" y="318"/>
                    <a:pt x="1518" y="316"/>
                  </a:cubicBezTo>
                  <a:cubicBezTo>
                    <a:pt x="1513" y="306"/>
                    <a:pt x="1511" y="297"/>
                    <a:pt x="1505" y="287"/>
                  </a:cubicBezTo>
                  <a:cubicBezTo>
                    <a:pt x="1508" y="285"/>
                    <a:pt x="1510" y="289"/>
                    <a:pt x="1511" y="287"/>
                  </a:cubicBezTo>
                  <a:cubicBezTo>
                    <a:pt x="1508" y="282"/>
                    <a:pt x="1502" y="276"/>
                    <a:pt x="1502" y="271"/>
                  </a:cubicBezTo>
                  <a:cubicBezTo>
                    <a:pt x="1509" y="270"/>
                    <a:pt x="1514" y="284"/>
                    <a:pt x="1519" y="285"/>
                  </a:cubicBezTo>
                  <a:cubicBezTo>
                    <a:pt x="1515" y="279"/>
                    <a:pt x="1511" y="273"/>
                    <a:pt x="1507" y="267"/>
                  </a:cubicBezTo>
                  <a:cubicBezTo>
                    <a:pt x="1517" y="278"/>
                    <a:pt x="1527" y="289"/>
                    <a:pt x="1536" y="301"/>
                  </a:cubicBezTo>
                  <a:cubicBezTo>
                    <a:pt x="1534" y="301"/>
                    <a:pt x="1533" y="299"/>
                    <a:pt x="1533" y="301"/>
                  </a:cubicBezTo>
                  <a:cubicBezTo>
                    <a:pt x="1534" y="303"/>
                    <a:pt x="1536" y="304"/>
                    <a:pt x="1537" y="308"/>
                  </a:cubicBezTo>
                  <a:cubicBezTo>
                    <a:pt x="1532" y="303"/>
                    <a:pt x="1529" y="298"/>
                    <a:pt x="1523" y="297"/>
                  </a:cubicBezTo>
                  <a:cubicBezTo>
                    <a:pt x="1532" y="309"/>
                    <a:pt x="1543" y="319"/>
                    <a:pt x="1550" y="333"/>
                  </a:cubicBezTo>
                  <a:cubicBezTo>
                    <a:pt x="1545" y="340"/>
                    <a:pt x="1555" y="346"/>
                    <a:pt x="1552" y="356"/>
                  </a:cubicBezTo>
                  <a:cubicBezTo>
                    <a:pt x="1553" y="358"/>
                    <a:pt x="1556" y="358"/>
                    <a:pt x="1558" y="359"/>
                  </a:cubicBezTo>
                  <a:cubicBezTo>
                    <a:pt x="1557" y="362"/>
                    <a:pt x="1554" y="361"/>
                    <a:pt x="1555" y="364"/>
                  </a:cubicBezTo>
                  <a:cubicBezTo>
                    <a:pt x="1557" y="367"/>
                    <a:pt x="1563" y="371"/>
                    <a:pt x="1562" y="374"/>
                  </a:cubicBezTo>
                  <a:cubicBezTo>
                    <a:pt x="1559" y="373"/>
                    <a:pt x="1558" y="369"/>
                    <a:pt x="1554" y="369"/>
                  </a:cubicBezTo>
                  <a:cubicBezTo>
                    <a:pt x="1555" y="375"/>
                    <a:pt x="1560" y="377"/>
                    <a:pt x="1561" y="383"/>
                  </a:cubicBezTo>
                  <a:cubicBezTo>
                    <a:pt x="1586" y="415"/>
                    <a:pt x="1596" y="460"/>
                    <a:pt x="1625" y="487"/>
                  </a:cubicBezTo>
                  <a:cubicBezTo>
                    <a:pt x="1625" y="486"/>
                    <a:pt x="1625" y="484"/>
                    <a:pt x="1626" y="484"/>
                  </a:cubicBezTo>
                  <a:cubicBezTo>
                    <a:pt x="1632" y="501"/>
                    <a:pt x="1644" y="510"/>
                    <a:pt x="1648" y="528"/>
                  </a:cubicBezTo>
                  <a:cubicBezTo>
                    <a:pt x="1651" y="524"/>
                    <a:pt x="1644" y="518"/>
                    <a:pt x="1647" y="514"/>
                  </a:cubicBezTo>
                  <a:cubicBezTo>
                    <a:pt x="1656" y="534"/>
                    <a:pt x="1671" y="555"/>
                    <a:pt x="1668" y="580"/>
                  </a:cubicBezTo>
                  <a:cubicBezTo>
                    <a:pt x="1668" y="585"/>
                    <a:pt x="1664" y="588"/>
                    <a:pt x="1663" y="592"/>
                  </a:cubicBezTo>
                  <a:cubicBezTo>
                    <a:pt x="1663" y="595"/>
                    <a:pt x="1665" y="598"/>
                    <a:pt x="1665" y="600"/>
                  </a:cubicBezTo>
                  <a:cubicBezTo>
                    <a:pt x="1668" y="621"/>
                    <a:pt x="1667" y="635"/>
                    <a:pt x="1672" y="650"/>
                  </a:cubicBezTo>
                  <a:cubicBezTo>
                    <a:pt x="1674" y="657"/>
                    <a:pt x="1679" y="663"/>
                    <a:pt x="1682" y="671"/>
                  </a:cubicBezTo>
                  <a:cubicBezTo>
                    <a:pt x="1684" y="682"/>
                    <a:pt x="1682" y="693"/>
                    <a:pt x="1689" y="701"/>
                  </a:cubicBezTo>
                  <a:cubicBezTo>
                    <a:pt x="1689" y="678"/>
                    <a:pt x="1689" y="678"/>
                    <a:pt x="1689" y="678"/>
                  </a:cubicBezTo>
                  <a:cubicBezTo>
                    <a:pt x="1695" y="680"/>
                    <a:pt x="1688" y="666"/>
                    <a:pt x="1693" y="663"/>
                  </a:cubicBezTo>
                  <a:cubicBezTo>
                    <a:pt x="1698" y="672"/>
                    <a:pt x="1697" y="688"/>
                    <a:pt x="1701" y="699"/>
                  </a:cubicBezTo>
                  <a:cubicBezTo>
                    <a:pt x="1696" y="644"/>
                    <a:pt x="1684" y="595"/>
                    <a:pt x="1668" y="548"/>
                  </a:cubicBezTo>
                  <a:cubicBezTo>
                    <a:pt x="1631" y="438"/>
                    <a:pt x="1580" y="350"/>
                    <a:pt x="1516" y="270"/>
                  </a:cubicBezTo>
                  <a:cubicBezTo>
                    <a:pt x="1452" y="190"/>
                    <a:pt x="1375" y="128"/>
                    <a:pt x="1285" y="73"/>
                  </a:cubicBezTo>
                  <a:cubicBezTo>
                    <a:pt x="1257" y="57"/>
                    <a:pt x="1214" y="32"/>
                    <a:pt x="1183" y="25"/>
                  </a:cubicBezTo>
                  <a:cubicBezTo>
                    <a:pt x="1172" y="14"/>
                    <a:pt x="1152" y="22"/>
                    <a:pt x="1135" y="23"/>
                  </a:cubicBezTo>
                  <a:cubicBezTo>
                    <a:pt x="1140" y="27"/>
                    <a:pt x="1147" y="29"/>
                    <a:pt x="1150" y="34"/>
                  </a:cubicBezTo>
                  <a:cubicBezTo>
                    <a:pt x="1155" y="30"/>
                    <a:pt x="1165" y="32"/>
                    <a:pt x="1168" y="29"/>
                  </a:cubicBezTo>
                  <a:cubicBezTo>
                    <a:pt x="1169" y="36"/>
                    <a:pt x="1178" y="35"/>
                    <a:pt x="1182" y="38"/>
                  </a:cubicBezTo>
                  <a:cubicBezTo>
                    <a:pt x="1178" y="38"/>
                    <a:pt x="1181" y="41"/>
                    <a:pt x="1178" y="44"/>
                  </a:cubicBezTo>
                  <a:cubicBezTo>
                    <a:pt x="1195" y="45"/>
                    <a:pt x="1207" y="59"/>
                    <a:pt x="1222" y="63"/>
                  </a:cubicBezTo>
                  <a:cubicBezTo>
                    <a:pt x="1223" y="63"/>
                    <a:pt x="1226" y="62"/>
                    <a:pt x="1227" y="62"/>
                  </a:cubicBezTo>
                  <a:cubicBezTo>
                    <a:pt x="1230" y="62"/>
                    <a:pt x="1233" y="65"/>
                    <a:pt x="1237" y="67"/>
                  </a:cubicBezTo>
                  <a:cubicBezTo>
                    <a:pt x="1237" y="67"/>
                    <a:pt x="1237" y="64"/>
                    <a:pt x="1238" y="65"/>
                  </a:cubicBezTo>
                  <a:cubicBezTo>
                    <a:pt x="1246" y="68"/>
                    <a:pt x="1253" y="73"/>
                    <a:pt x="1259" y="80"/>
                  </a:cubicBezTo>
                  <a:cubicBezTo>
                    <a:pt x="1257" y="81"/>
                    <a:pt x="1255" y="77"/>
                    <a:pt x="1254" y="80"/>
                  </a:cubicBezTo>
                  <a:cubicBezTo>
                    <a:pt x="1259" y="82"/>
                    <a:pt x="1257" y="86"/>
                    <a:pt x="1258" y="89"/>
                  </a:cubicBezTo>
                  <a:cubicBezTo>
                    <a:pt x="1264" y="90"/>
                    <a:pt x="1267" y="93"/>
                    <a:pt x="1268" y="99"/>
                  </a:cubicBezTo>
                  <a:cubicBezTo>
                    <a:pt x="1272" y="101"/>
                    <a:pt x="1276" y="102"/>
                    <a:pt x="1278" y="104"/>
                  </a:cubicBezTo>
                  <a:cubicBezTo>
                    <a:pt x="1278" y="107"/>
                    <a:pt x="1279" y="108"/>
                    <a:pt x="1279" y="110"/>
                  </a:cubicBezTo>
                  <a:close/>
                  <a:moveTo>
                    <a:pt x="1357" y="178"/>
                  </a:moveTo>
                  <a:cubicBezTo>
                    <a:pt x="1361" y="180"/>
                    <a:pt x="1366" y="187"/>
                    <a:pt x="1370" y="186"/>
                  </a:cubicBezTo>
                  <a:cubicBezTo>
                    <a:pt x="1366" y="183"/>
                    <a:pt x="1362" y="176"/>
                    <a:pt x="1357" y="178"/>
                  </a:cubicBezTo>
                  <a:close/>
                  <a:moveTo>
                    <a:pt x="1406" y="207"/>
                  </a:moveTo>
                  <a:cubicBezTo>
                    <a:pt x="1400" y="202"/>
                    <a:pt x="1401" y="190"/>
                    <a:pt x="1393" y="188"/>
                  </a:cubicBezTo>
                  <a:cubicBezTo>
                    <a:pt x="1392" y="190"/>
                    <a:pt x="1392" y="193"/>
                    <a:pt x="1391" y="194"/>
                  </a:cubicBezTo>
                  <a:cubicBezTo>
                    <a:pt x="1382" y="196"/>
                    <a:pt x="1379" y="193"/>
                    <a:pt x="1373" y="189"/>
                  </a:cubicBezTo>
                  <a:cubicBezTo>
                    <a:pt x="1375" y="193"/>
                    <a:pt x="1380" y="193"/>
                    <a:pt x="1382" y="195"/>
                  </a:cubicBezTo>
                  <a:cubicBezTo>
                    <a:pt x="1383" y="198"/>
                    <a:pt x="1381" y="198"/>
                    <a:pt x="1381" y="200"/>
                  </a:cubicBezTo>
                  <a:cubicBezTo>
                    <a:pt x="1389" y="204"/>
                    <a:pt x="1394" y="209"/>
                    <a:pt x="1400" y="215"/>
                  </a:cubicBezTo>
                  <a:cubicBezTo>
                    <a:pt x="1404" y="211"/>
                    <a:pt x="1409" y="213"/>
                    <a:pt x="1413" y="215"/>
                  </a:cubicBezTo>
                  <a:cubicBezTo>
                    <a:pt x="1413" y="217"/>
                    <a:pt x="1411" y="217"/>
                    <a:pt x="1410" y="216"/>
                  </a:cubicBezTo>
                  <a:cubicBezTo>
                    <a:pt x="1411" y="221"/>
                    <a:pt x="1415" y="222"/>
                    <a:pt x="1419" y="224"/>
                  </a:cubicBezTo>
                  <a:cubicBezTo>
                    <a:pt x="1416" y="217"/>
                    <a:pt x="1415" y="208"/>
                    <a:pt x="1406" y="207"/>
                  </a:cubicBezTo>
                  <a:close/>
                  <a:moveTo>
                    <a:pt x="1504" y="338"/>
                  </a:moveTo>
                  <a:cubicBezTo>
                    <a:pt x="1504" y="338"/>
                    <a:pt x="1503" y="338"/>
                    <a:pt x="1503" y="337"/>
                  </a:cubicBezTo>
                  <a:cubicBezTo>
                    <a:pt x="1503" y="338"/>
                    <a:pt x="1503" y="339"/>
                    <a:pt x="1504" y="338"/>
                  </a:cubicBezTo>
                  <a:close/>
                  <a:moveTo>
                    <a:pt x="1506" y="326"/>
                  </a:moveTo>
                  <a:cubicBezTo>
                    <a:pt x="1504" y="318"/>
                    <a:pt x="1500" y="311"/>
                    <a:pt x="1492" y="313"/>
                  </a:cubicBezTo>
                  <a:cubicBezTo>
                    <a:pt x="1493" y="323"/>
                    <a:pt x="1498" y="333"/>
                    <a:pt x="1503" y="337"/>
                  </a:cubicBezTo>
                  <a:cubicBezTo>
                    <a:pt x="1503" y="336"/>
                    <a:pt x="1503" y="334"/>
                    <a:pt x="1504" y="335"/>
                  </a:cubicBezTo>
                  <a:cubicBezTo>
                    <a:pt x="1506" y="336"/>
                    <a:pt x="1505" y="340"/>
                    <a:pt x="1509" y="340"/>
                  </a:cubicBezTo>
                  <a:cubicBezTo>
                    <a:pt x="1508" y="331"/>
                    <a:pt x="1504" y="330"/>
                    <a:pt x="1502" y="323"/>
                  </a:cubicBezTo>
                  <a:cubicBezTo>
                    <a:pt x="1504" y="323"/>
                    <a:pt x="1504" y="326"/>
                    <a:pt x="1506" y="326"/>
                  </a:cubicBezTo>
                  <a:close/>
                  <a:moveTo>
                    <a:pt x="1696" y="874"/>
                  </a:moveTo>
                  <a:cubicBezTo>
                    <a:pt x="1696" y="872"/>
                    <a:pt x="1697" y="872"/>
                    <a:pt x="1698" y="873"/>
                  </a:cubicBezTo>
                  <a:cubicBezTo>
                    <a:pt x="1698" y="869"/>
                    <a:pt x="1702" y="864"/>
                    <a:pt x="1699" y="861"/>
                  </a:cubicBezTo>
                  <a:cubicBezTo>
                    <a:pt x="1699" y="866"/>
                    <a:pt x="1695" y="872"/>
                    <a:pt x="1696" y="874"/>
                  </a:cubicBezTo>
                  <a:close/>
                  <a:moveTo>
                    <a:pt x="824" y="1523"/>
                  </a:moveTo>
                  <a:cubicBezTo>
                    <a:pt x="826" y="1525"/>
                    <a:pt x="831" y="1524"/>
                    <a:pt x="833" y="1523"/>
                  </a:cubicBezTo>
                  <a:cubicBezTo>
                    <a:pt x="833" y="1525"/>
                    <a:pt x="833" y="1526"/>
                    <a:pt x="834" y="1527"/>
                  </a:cubicBezTo>
                  <a:cubicBezTo>
                    <a:pt x="832" y="1527"/>
                    <a:pt x="830" y="1528"/>
                    <a:pt x="829" y="1530"/>
                  </a:cubicBezTo>
                  <a:cubicBezTo>
                    <a:pt x="836" y="1537"/>
                    <a:pt x="841" y="1523"/>
                    <a:pt x="845" y="1528"/>
                  </a:cubicBezTo>
                  <a:cubicBezTo>
                    <a:pt x="847" y="1522"/>
                    <a:pt x="852" y="1519"/>
                    <a:pt x="855" y="1515"/>
                  </a:cubicBezTo>
                  <a:cubicBezTo>
                    <a:pt x="846" y="1516"/>
                    <a:pt x="829" y="1515"/>
                    <a:pt x="824" y="15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/>
              <a:endParaRPr lang="de-DE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_color1"/>
            <p:cNvSpPr>
              <a:spLocks noEditPoints="1"/>
            </p:cNvSpPr>
            <p:nvPr/>
          </p:nvSpPr>
          <p:spPr bwMode="gray">
            <a:xfrm>
              <a:off x="2804400" y="1911431"/>
              <a:ext cx="3533540" cy="3535200"/>
            </a:xfrm>
            <a:custGeom>
              <a:avLst/>
              <a:gdLst/>
              <a:ahLst/>
              <a:cxnLst>
                <a:cxn ang="0">
                  <a:pos x="43" y="519"/>
                </a:cxn>
                <a:cxn ang="0">
                  <a:pos x="688" y="16"/>
                </a:cxn>
                <a:cxn ang="0">
                  <a:pos x="710" y="20"/>
                </a:cxn>
                <a:cxn ang="0">
                  <a:pos x="799" y="22"/>
                </a:cxn>
                <a:cxn ang="0">
                  <a:pos x="581" y="42"/>
                </a:cxn>
                <a:cxn ang="0">
                  <a:pos x="530" y="61"/>
                </a:cxn>
                <a:cxn ang="0">
                  <a:pos x="991" y="49"/>
                </a:cxn>
                <a:cxn ang="0">
                  <a:pos x="372" y="115"/>
                </a:cxn>
                <a:cxn ang="0">
                  <a:pos x="428" y="107"/>
                </a:cxn>
                <a:cxn ang="0">
                  <a:pos x="818" y="92"/>
                </a:cxn>
                <a:cxn ang="0">
                  <a:pos x="1055" y="192"/>
                </a:cxn>
                <a:cxn ang="0">
                  <a:pos x="825" y="120"/>
                </a:cxn>
                <a:cxn ang="0">
                  <a:pos x="386" y="131"/>
                </a:cxn>
                <a:cxn ang="0">
                  <a:pos x="360" y="122"/>
                </a:cxn>
                <a:cxn ang="0">
                  <a:pos x="307" y="157"/>
                </a:cxn>
                <a:cxn ang="0">
                  <a:pos x="1281" y="215"/>
                </a:cxn>
                <a:cxn ang="0">
                  <a:pos x="262" y="197"/>
                </a:cxn>
                <a:cxn ang="0">
                  <a:pos x="342" y="207"/>
                </a:cxn>
                <a:cxn ang="0">
                  <a:pos x="515" y="222"/>
                </a:cxn>
                <a:cxn ang="0">
                  <a:pos x="1092" y="232"/>
                </a:cxn>
                <a:cxn ang="0">
                  <a:pos x="1054" y="395"/>
                </a:cxn>
                <a:cxn ang="0">
                  <a:pos x="286" y="259"/>
                </a:cxn>
                <a:cxn ang="0">
                  <a:pos x="422" y="400"/>
                </a:cxn>
                <a:cxn ang="0">
                  <a:pos x="139" y="360"/>
                </a:cxn>
                <a:cxn ang="0">
                  <a:pos x="735" y="383"/>
                </a:cxn>
                <a:cxn ang="0">
                  <a:pos x="401" y="453"/>
                </a:cxn>
                <a:cxn ang="0">
                  <a:pos x="1275" y="515"/>
                </a:cxn>
                <a:cxn ang="0">
                  <a:pos x="965" y="472"/>
                </a:cxn>
                <a:cxn ang="0">
                  <a:pos x="1457" y="507"/>
                </a:cxn>
                <a:cxn ang="0">
                  <a:pos x="1123" y="716"/>
                </a:cxn>
                <a:cxn ang="0">
                  <a:pos x="1284" y="635"/>
                </a:cxn>
                <a:cxn ang="0">
                  <a:pos x="109" y="683"/>
                </a:cxn>
                <a:cxn ang="0">
                  <a:pos x="320" y="836"/>
                </a:cxn>
                <a:cxn ang="0">
                  <a:pos x="942" y="737"/>
                </a:cxn>
                <a:cxn ang="0">
                  <a:pos x="1520" y="791"/>
                </a:cxn>
                <a:cxn ang="0">
                  <a:pos x="1506" y="837"/>
                </a:cxn>
                <a:cxn ang="0">
                  <a:pos x="1392" y="910"/>
                </a:cxn>
                <a:cxn ang="0">
                  <a:pos x="1322" y="936"/>
                </a:cxn>
                <a:cxn ang="0">
                  <a:pos x="497" y="992"/>
                </a:cxn>
                <a:cxn ang="0">
                  <a:pos x="637" y="1004"/>
                </a:cxn>
                <a:cxn ang="0">
                  <a:pos x="75" y="1026"/>
                </a:cxn>
                <a:cxn ang="0">
                  <a:pos x="155" y="1216"/>
                </a:cxn>
                <a:cxn ang="0">
                  <a:pos x="1376" y="1175"/>
                </a:cxn>
                <a:cxn ang="0">
                  <a:pos x="187" y="1148"/>
                </a:cxn>
                <a:cxn ang="0">
                  <a:pos x="163" y="1223"/>
                </a:cxn>
                <a:cxn ang="0">
                  <a:pos x="363" y="1201"/>
                </a:cxn>
                <a:cxn ang="0">
                  <a:pos x="535" y="1295"/>
                </a:cxn>
                <a:cxn ang="0">
                  <a:pos x="170" y="1239"/>
                </a:cxn>
                <a:cxn ang="0">
                  <a:pos x="195" y="1266"/>
                </a:cxn>
                <a:cxn ang="0">
                  <a:pos x="224" y="1300"/>
                </a:cxn>
                <a:cxn ang="0">
                  <a:pos x="309" y="1356"/>
                </a:cxn>
                <a:cxn ang="0">
                  <a:pos x="1151" y="1402"/>
                </a:cxn>
                <a:cxn ang="0">
                  <a:pos x="618" y="1375"/>
                </a:cxn>
                <a:cxn ang="0">
                  <a:pos x="956" y="1397"/>
                </a:cxn>
                <a:cxn ang="0">
                  <a:pos x="1038" y="1391"/>
                </a:cxn>
                <a:cxn ang="0">
                  <a:pos x="697" y="1413"/>
                </a:cxn>
                <a:cxn ang="0">
                  <a:pos x="987" y="1439"/>
                </a:cxn>
                <a:cxn ang="0">
                  <a:pos x="513" y="1480"/>
                </a:cxn>
                <a:cxn ang="0">
                  <a:pos x="749" y="1462"/>
                </a:cxn>
                <a:cxn ang="0">
                  <a:pos x="975" y="1464"/>
                </a:cxn>
                <a:cxn ang="0">
                  <a:pos x="782" y="1475"/>
                </a:cxn>
                <a:cxn ang="0">
                  <a:pos x="738" y="1484"/>
                </a:cxn>
                <a:cxn ang="0">
                  <a:pos x="845" y="1510"/>
                </a:cxn>
              </a:cxnLst>
              <a:rect l="0" t="0" r="r" b="b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/>
              <a:endParaRPr lang="de-DE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gray">
            <a:xfrm>
              <a:off x="2834290" y="1987741"/>
              <a:ext cx="3470441" cy="3332809"/>
            </a:xfrm>
            <a:custGeom>
              <a:avLst/>
              <a:gdLst/>
              <a:ahLst/>
              <a:cxnLst>
                <a:cxn ang="0">
                  <a:pos x="1157" y="29"/>
                </a:cxn>
                <a:cxn ang="0">
                  <a:pos x="617" y="117"/>
                </a:cxn>
                <a:cxn ang="0">
                  <a:pos x="656" y="178"/>
                </a:cxn>
                <a:cxn ang="0">
                  <a:pos x="239" y="258"/>
                </a:cxn>
                <a:cxn ang="0">
                  <a:pos x="536" y="255"/>
                </a:cxn>
                <a:cxn ang="0">
                  <a:pos x="663" y="454"/>
                </a:cxn>
                <a:cxn ang="0">
                  <a:pos x="900" y="474"/>
                </a:cxn>
                <a:cxn ang="0">
                  <a:pos x="922" y="511"/>
                </a:cxn>
                <a:cxn ang="0">
                  <a:pos x="908" y="527"/>
                </a:cxn>
                <a:cxn ang="0">
                  <a:pos x="895" y="533"/>
                </a:cxn>
                <a:cxn ang="0">
                  <a:pos x="1040" y="559"/>
                </a:cxn>
                <a:cxn ang="0">
                  <a:pos x="1319" y="1342"/>
                </a:cxn>
                <a:cxn ang="0">
                  <a:pos x="1320" y="1379"/>
                </a:cxn>
                <a:cxn ang="0">
                  <a:pos x="576" y="31"/>
                </a:cxn>
                <a:cxn ang="0">
                  <a:pos x="469" y="123"/>
                </a:cxn>
                <a:cxn ang="0">
                  <a:pos x="676" y="54"/>
                </a:cxn>
                <a:cxn ang="0">
                  <a:pos x="618" y="4"/>
                </a:cxn>
                <a:cxn ang="0">
                  <a:pos x="595" y="5"/>
                </a:cxn>
                <a:cxn ang="0">
                  <a:pos x="513" y="46"/>
                </a:cxn>
                <a:cxn ang="0">
                  <a:pos x="422" y="75"/>
                </a:cxn>
                <a:cxn ang="0">
                  <a:pos x="459" y="67"/>
                </a:cxn>
                <a:cxn ang="0">
                  <a:pos x="1681" y="642"/>
                </a:cxn>
                <a:cxn ang="0">
                  <a:pos x="1077" y="36"/>
                </a:cxn>
                <a:cxn ang="0">
                  <a:pos x="1098" y="110"/>
                </a:cxn>
                <a:cxn ang="0">
                  <a:pos x="979" y="117"/>
                </a:cxn>
                <a:cxn ang="0">
                  <a:pos x="948" y="122"/>
                </a:cxn>
                <a:cxn ang="0">
                  <a:pos x="820" y="97"/>
                </a:cxn>
                <a:cxn ang="0">
                  <a:pos x="698" y="200"/>
                </a:cxn>
                <a:cxn ang="0">
                  <a:pos x="828" y="182"/>
                </a:cxn>
                <a:cxn ang="0">
                  <a:pos x="734" y="228"/>
                </a:cxn>
                <a:cxn ang="0">
                  <a:pos x="635" y="272"/>
                </a:cxn>
                <a:cxn ang="0">
                  <a:pos x="593" y="234"/>
                </a:cxn>
                <a:cxn ang="0">
                  <a:pos x="621" y="295"/>
                </a:cxn>
                <a:cxn ang="0">
                  <a:pos x="441" y="441"/>
                </a:cxn>
                <a:cxn ang="0">
                  <a:pos x="621" y="411"/>
                </a:cxn>
                <a:cxn ang="0">
                  <a:pos x="709" y="512"/>
                </a:cxn>
                <a:cxn ang="0">
                  <a:pos x="740" y="381"/>
                </a:cxn>
                <a:cxn ang="0">
                  <a:pos x="870" y="536"/>
                </a:cxn>
                <a:cxn ang="0">
                  <a:pos x="911" y="470"/>
                </a:cxn>
                <a:cxn ang="0">
                  <a:pos x="1059" y="616"/>
                </a:cxn>
                <a:cxn ang="0">
                  <a:pos x="834" y="603"/>
                </a:cxn>
                <a:cxn ang="0">
                  <a:pos x="677" y="539"/>
                </a:cxn>
                <a:cxn ang="0">
                  <a:pos x="369" y="587"/>
                </a:cxn>
                <a:cxn ang="0">
                  <a:pos x="215" y="834"/>
                </a:cxn>
                <a:cxn ang="0">
                  <a:pos x="317" y="1065"/>
                </a:cxn>
                <a:cxn ang="0">
                  <a:pos x="592" y="1115"/>
                </a:cxn>
                <a:cxn ang="0">
                  <a:pos x="681" y="1291"/>
                </a:cxn>
                <a:cxn ang="0">
                  <a:pos x="733" y="1503"/>
                </a:cxn>
                <a:cxn ang="0">
                  <a:pos x="1016" y="1556"/>
                </a:cxn>
                <a:cxn ang="0">
                  <a:pos x="1197" y="1373"/>
                </a:cxn>
                <a:cxn ang="0">
                  <a:pos x="1271" y="1154"/>
                </a:cxn>
                <a:cxn ang="0">
                  <a:pos x="1311" y="967"/>
                </a:cxn>
                <a:cxn ang="0">
                  <a:pos x="1135" y="797"/>
                </a:cxn>
                <a:cxn ang="0">
                  <a:pos x="1197" y="810"/>
                </a:cxn>
                <a:cxn ang="0">
                  <a:pos x="1447" y="788"/>
                </a:cxn>
                <a:cxn ang="0">
                  <a:pos x="1277" y="635"/>
                </a:cxn>
                <a:cxn ang="0">
                  <a:pos x="1531" y="652"/>
                </a:cxn>
                <a:cxn ang="0">
                  <a:pos x="1658" y="862"/>
                </a:cxn>
                <a:cxn ang="0">
                  <a:pos x="1038" y="440"/>
                </a:cxn>
                <a:cxn ang="0">
                  <a:pos x="991" y="389"/>
                </a:cxn>
                <a:cxn ang="0">
                  <a:pos x="1099" y="418"/>
                </a:cxn>
                <a:cxn ang="0">
                  <a:pos x="287" y="206"/>
                </a:cxn>
                <a:cxn ang="0">
                  <a:pos x="50" y="1063"/>
                </a:cxn>
              </a:cxnLst>
              <a:rect l="0" t="0" r="r" b="b"/>
              <a:pathLst>
                <a:path w="1683" h="1609">
                  <a:moveTo>
                    <a:pt x="1008" y="20"/>
                  </a:moveTo>
                  <a:cubicBezTo>
                    <a:pt x="1021" y="27"/>
                    <a:pt x="1028" y="27"/>
                    <a:pt x="1045" y="29"/>
                  </a:cubicBezTo>
                  <a:cubicBezTo>
                    <a:pt x="1035" y="22"/>
                    <a:pt x="1023" y="21"/>
                    <a:pt x="1008" y="20"/>
                  </a:cubicBezTo>
                  <a:close/>
                  <a:moveTo>
                    <a:pt x="1146" y="26"/>
                  </a:moveTo>
                  <a:cubicBezTo>
                    <a:pt x="1143" y="26"/>
                    <a:pt x="1143" y="22"/>
                    <a:pt x="1141" y="21"/>
                  </a:cubicBezTo>
                  <a:cubicBezTo>
                    <a:pt x="1142" y="21"/>
                    <a:pt x="1146" y="24"/>
                    <a:pt x="1147" y="21"/>
                  </a:cubicBezTo>
                  <a:cubicBezTo>
                    <a:pt x="1138" y="19"/>
                    <a:pt x="1136" y="20"/>
                    <a:pt x="1128" y="22"/>
                  </a:cubicBezTo>
                  <a:cubicBezTo>
                    <a:pt x="1134" y="24"/>
                    <a:pt x="1139" y="27"/>
                    <a:pt x="1146" y="26"/>
                  </a:cubicBezTo>
                  <a:close/>
                  <a:moveTo>
                    <a:pt x="1063" y="27"/>
                  </a:moveTo>
                  <a:cubicBezTo>
                    <a:pt x="1057" y="27"/>
                    <a:pt x="1049" y="23"/>
                    <a:pt x="1045" y="25"/>
                  </a:cubicBezTo>
                  <a:cubicBezTo>
                    <a:pt x="1050" y="26"/>
                    <a:pt x="1053" y="31"/>
                    <a:pt x="1059" y="32"/>
                  </a:cubicBezTo>
                  <a:cubicBezTo>
                    <a:pt x="1060" y="30"/>
                    <a:pt x="1063" y="30"/>
                    <a:pt x="1063" y="27"/>
                  </a:cubicBezTo>
                  <a:close/>
                  <a:moveTo>
                    <a:pt x="1157" y="29"/>
                  </a:moveTo>
                  <a:cubicBezTo>
                    <a:pt x="1159" y="30"/>
                    <a:pt x="1161" y="30"/>
                    <a:pt x="1163" y="31"/>
                  </a:cubicBezTo>
                  <a:cubicBezTo>
                    <a:pt x="1163" y="28"/>
                    <a:pt x="1158" y="27"/>
                    <a:pt x="1157" y="29"/>
                  </a:cubicBezTo>
                  <a:close/>
                  <a:moveTo>
                    <a:pt x="966" y="79"/>
                  </a:moveTo>
                  <a:cubicBezTo>
                    <a:pt x="979" y="79"/>
                    <a:pt x="987" y="91"/>
                    <a:pt x="1000" y="85"/>
                  </a:cubicBezTo>
                  <a:cubicBezTo>
                    <a:pt x="983" y="83"/>
                    <a:pt x="971" y="65"/>
                    <a:pt x="984" y="55"/>
                  </a:cubicBezTo>
                  <a:cubicBezTo>
                    <a:pt x="988" y="52"/>
                    <a:pt x="993" y="54"/>
                    <a:pt x="996" y="49"/>
                  </a:cubicBezTo>
                  <a:cubicBezTo>
                    <a:pt x="992" y="41"/>
                    <a:pt x="983" y="46"/>
                    <a:pt x="978" y="50"/>
                  </a:cubicBezTo>
                  <a:cubicBezTo>
                    <a:pt x="970" y="49"/>
                    <a:pt x="966" y="53"/>
                    <a:pt x="962" y="58"/>
                  </a:cubicBezTo>
                  <a:cubicBezTo>
                    <a:pt x="969" y="61"/>
                    <a:pt x="963" y="73"/>
                    <a:pt x="966" y="79"/>
                  </a:cubicBezTo>
                  <a:close/>
                  <a:moveTo>
                    <a:pt x="1026" y="63"/>
                  </a:moveTo>
                  <a:cubicBezTo>
                    <a:pt x="1029" y="64"/>
                    <a:pt x="1031" y="68"/>
                    <a:pt x="1033" y="64"/>
                  </a:cubicBezTo>
                  <a:cubicBezTo>
                    <a:pt x="1032" y="63"/>
                    <a:pt x="1028" y="61"/>
                    <a:pt x="1026" y="63"/>
                  </a:cubicBezTo>
                  <a:close/>
                  <a:moveTo>
                    <a:pt x="1025" y="92"/>
                  </a:moveTo>
                  <a:cubicBezTo>
                    <a:pt x="1021" y="90"/>
                    <a:pt x="1015" y="86"/>
                    <a:pt x="1011" y="88"/>
                  </a:cubicBezTo>
                  <a:cubicBezTo>
                    <a:pt x="1014" y="90"/>
                    <a:pt x="1020" y="94"/>
                    <a:pt x="1025" y="92"/>
                  </a:cubicBezTo>
                  <a:close/>
                  <a:moveTo>
                    <a:pt x="618" y="123"/>
                  </a:moveTo>
                  <a:cubicBezTo>
                    <a:pt x="612" y="123"/>
                    <a:pt x="617" y="119"/>
                    <a:pt x="617" y="117"/>
                  </a:cubicBezTo>
                  <a:cubicBezTo>
                    <a:pt x="614" y="117"/>
                    <a:pt x="614" y="116"/>
                    <a:pt x="614" y="114"/>
                  </a:cubicBezTo>
                  <a:cubicBezTo>
                    <a:pt x="605" y="120"/>
                    <a:pt x="599" y="113"/>
                    <a:pt x="590" y="118"/>
                  </a:cubicBezTo>
                  <a:cubicBezTo>
                    <a:pt x="590" y="117"/>
                    <a:pt x="590" y="115"/>
                    <a:pt x="589" y="115"/>
                  </a:cubicBezTo>
                  <a:cubicBezTo>
                    <a:pt x="588" y="118"/>
                    <a:pt x="582" y="120"/>
                    <a:pt x="580" y="119"/>
                  </a:cubicBezTo>
                  <a:cubicBezTo>
                    <a:pt x="582" y="117"/>
                    <a:pt x="585" y="116"/>
                    <a:pt x="584" y="111"/>
                  </a:cubicBezTo>
                  <a:cubicBezTo>
                    <a:pt x="577" y="113"/>
                    <a:pt x="569" y="115"/>
                    <a:pt x="565" y="119"/>
                  </a:cubicBezTo>
                  <a:cubicBezTo>
                    <a:pt x="568" y="121"/>
                    <a:pt x="572" y="116"/>
                    <a:pt x="574" y="119"/>
                  </a:cubicBezTo>
                  <a:cubicBezTo>
                    <a:pt x="573" y="125"/>
                    <a:pt x="562" y="121"/>
                    <a:pt x="559" y="125"/>
                  </a:cubicBezTo>
                  <a:cubicBezTo>
                    <a:pt x="563" y="124"/>
                    <a:pt x="564" y="126"/>
                    <a:pt x="566" y="129"/>
                  </a:cubicBezTo>
                  <a:cubicBezTo>
                    <a:pt x="563" y="133"/>
                    <a:pt x="556" y="128"/>
                    <a:pt x="555" y="134"/>
                  </a:cubicBezTo>
                  <a:cubicBezTo>
                    <a:pt x="559" y="135"/>
                    <a:pt x="561" y="134"/>
                    <a:pt x="564" y="133"/>
                  </a:cubicBezTo>
                  <a:cubicBezTo>
                    <a:pt x="564" y="137"/>
                    <a:pt x="567" y="137"/>
                    <a:pt x="568" y="140"/>
                  </a:cubicBezTo>
                  <a:cubicBezTo>
                    <a:pt x="584" y="136"/>
                    <a:pt x="608" y="137"/>
                    <a:pt x="618" y="123"/>
                  </a:cubicBezTo>
                  <a:close/>
                  <a:moveTo>
                    <a:pt x="651" y="184"/>
                  </a:moveTo>
                  <a:cubicBezTo>
                    <a:pt x="654" y="184"/>
                    <a:pt x="656" y="182"/>
                    <a:pt x="656" y="178"/>
                  </a:cubicBezTo>
                  <a:cubicBezTo>
                    <a:pt x="653" y="178"/>
                    <a:pt x="651" y="180"/>
                    <a:pt x="651" y="184"/>
                  </a:cubicBezTo>
                  <a:close/>
                  <a:moveTo>
                    <a:pt x="635" y="196"/>
                  </a:moveTo>
                  <a:cubicBezTo>
                    <a:pt x="634" y="194"/>
                    <a:pt x="634" y="192"/>
                    <a:pt x="633" y="191"/>
                  </a:cubicBezTo>
                  <a:cubicBezTo>
                    <a:pt x="631" y="192"/>
                    <a:pt x="631" y="196"/>
                    <a:pt x="635" y="196"/>
                  </a:cubicBezTo>
                  <a:close/>
                  <a:moveTo>
                    <a:pt x="604" y="197"/>
                  </a:moveTo>
                  <a:cubicBezTo>
                    <a:pt x="601" y="200"/>
                    <a:pt x="595" y="199"/>
                    <a:pt x="595" y="204"/>
                  </a:cubicBezTo>
                  <a:cubicBezTo>
                    <a:pt x="601" y="205"/>
                    <a:pt x="606" y="201"/>
                    <a:pt x="604" y="197"/>
                  </a:cubicBezTo>
                  <a:close/>
                  <a:moveTo>
                    <a:pt x="595" y="213"/>
                  </a:moveTo>
                  <a:cubicBezTo>
                    <a:pt x="599" y="213"/>
                    <a:pt x="599" y="210"/>
                    <a:pt x="599" y="207"/>
                  </a:cubicBezTo>
                  <a:cubicBezTo>
                    <a:pt x="595" y="207"/>
                    <a:pt x="593" y="211"/>
                    <a:pt x="595" y="213"/>
                  </a:cubicBezTo>
                  <a:close/>
                  <a:moveTo>
                    <a:pt x="280" y="210"/>
                  </a:moveTo>
                  <a:cubicBezTo>
                    <a:pt x="262" y="220"/>
                    <a:pt x="248" y="231"/>
                    <a:pt x="232" y="242"/>
                  </a:cubicBezTo>
                  <a:cubicBezTo>
                    <a:pt x="234" y="251"/>
                    <a:pt x="231" y="253"/>
                    <a:pt x="227" y="259"/>
                  </a:cubicBezTo>
                  <a:cubicBezTo>
                    <a:pt x="232" y="260"/>
                    <a:pt x="226" y="264"/>
                    <a:pt x="227" y="266"/>
                  </a:cubicBezTo>
                  <a:cubicBezTo>
                    <a:pt x="232" y="265"/>
                    <a:pt x="235" y="261"/>
                    <a:pt x="239" y="258"/>
                  </a:cubicBezTo>
                  <a:cubicBezTo>
                    <a:pt x="241" y="246"/>
                    <a:pt x="254" y="245"/>
                    <a:pt x="258" y="235"/>
                  </a:cubicBezTo>
                  <a:cubicBezTo>
                    <a:pt x="257" y="234"/>
                    <a:pt x="255" y="238"/>
                    <a:pt x="255" y="235"/>
                  </a:cubicBezTo>
                  <a:cubicBezTo>
                    <a:pt x="261" y="225"/>
                    <a:pt x="272" y="219"/>
                    <a:pt x="280" y="210"/>
                  </a:cubicBezTo>
                  <a:close/>
                  <a:moveTo>
                    <a:pt x="252" y="214"/>
                  </a:moveTo>
                  <a:cubicBezTo>
                    <a:pt x="250" y="216"/>
                    <a:pt x="245" y="220"/>
                    <a:pt x="248" y="224"/>
                  </a:cubicBezTo>
                  <a:cubicBezTo>
                    <a:pt x="250" y="221"/>
                    <a:pt x="254" y="217"/>
                    <a:pt x="252" y="214"/>
                  </a:cubicBezTo>
                  <a:close/>
                  <a:moveTo>
                    <a:pt x="520" y="272"/>
                  </a:moveTo>
                  <a:cubicBezTo>
                    <a:pt x="521" y="276"/>
                    <a:pt x="521" y="277"/>
                    <a:pt x="522" y="280"/>
                  </a:cubicBezTo>
                  <a:cubicBezTo>
                    <a:pt x="540" y="274"/>
                    <a:pt x="569" y="277"/>
                    <a:pt x="570" y="252"/>
                  </a:cubicBezTo>
                  <a:cubicBezTo>
                    <a:pt x="576" y="249"/>
                    <a:pt x="586" y="246"/>
                    <a:pt x="582" y="235"/>
                  </a:cubicBezTo>
                  <a:cubicBezTo>
                    <a:pt x="572" y="230"/>
                    <a:pt x="564" y="233"/>
                    <a:pt x="556" y="239"/>
                  </a:cubicBezTo>
                  <a:cubicBezTo>
                    <a:pt x="556" y="241"/>
                    <a:pt x="557" y="241"/>
                    <a:pt x="557" y="243"/>
                  </a:cubicBezTo>
                  <a:cubicBezTo>
                    <a:pt x="554" y="243"/>
                    <a:pt x="554" y="245"/>
                    <a:pt x="551" y="245"/>
                  </a:cubicBezTo>
                  <a:cubicBezTo>
                    <a:pt x="549" y="244"/>
                    <a:pt x="549" y="241"/>
                    <a:pt x="546" y="242"/>
                  </a:cubicBezTo>
                  <a:cubicBezTo>
                    <a:pt x="542" y="246"/>
                    <a:pt x="538" y="250"/>
                    <a:pt x="536" y="255"/>
                  </a:cubicBezTo>
                  <a:cubicBezTo>
                    <a:pt x="536" y="258"/>
                    <a:pt x="540" y="256"/>
                    <a:pt x="540" y="259"/>
                  </a:cubicBezTo>
                  <a:cubicBezTo>
                    <a:pt x="532" y="263"/>
                    <a:pt x="527" y="268"/>
                    <a:pt x="520" y="272"/>
                  </a:cubicBezTo>
                  <a:close/>
                  <a:moveTo>
                    <a:pt x="591" y="247"/>
                  </a:moveTo>
                  <a:cubicBezTo>
                    <a:pt x="588" y="244"/>
                    <a:pt x="585" y="248"/>
                    <a:pt x="585" y="251"/>
                  </a:cubicBezTo>
                  <a:cubicBezTo>
                    <a:pt x="588" y="251"/>
                    <a:pt x="589" y="249"/>
                    <a:pt x="591" y="247"/>
                  </a:cubicBezTo>
                  <a:close/>
                  <a:moveTo>
                    <a:pt x="212" y="259"/>
                  </a:moveTo>
                  <a:cubicBezTo>
                    <a:pt x="216" y="258"/>
                    <a:pt x="220" y="253"/>
                    <a:pt x="219" y="251"/>
                  </a:cubicBezTo>
                  <a:cubicBezTo>
                    <a:pt x="218" y="254"/>
                    <a:pt x="213" y="255"/>
                    <a:pt x="212" y="259"/>
                  </a:cubicBezTo>
                  <a:close/>
                  <a:moveTo>
                    <a:pt x="673" y="447"/>
                  </a:moveTo>
                  <a:cubicBezTo>
                    <a:pt x="678" y="442"/>
                    <a:pt x="685" y="428"/>
                    <a:pt x="678" y="420"/>
                  </a:cubicBezTo>
                  <a:cubicBezTo>
                    <a:pt x="670" y="427"/>
                    <a:pt x="664" y="431"/>
                    <a:pt x="666" y="444"/>
                  </a:cubicBezTo>
                  <a:cubicBezTo>
                    <a:pt x="669" y="445"/>
                    <a:pt x="669" y="448"/>
                    <a:pt x="673" y="447"/>
                  </a:cubicBezTo>
                  <a:close/>
                  <a:moveTo>
                    <a:pt x="654" y="488"/>
                  </a:moveTo>
                  <a:cubicBezTo>
                    <a:pt x="663" y="487"/>
                    <a:pt x="664" y="483"/>
                    <a:pt x="671" y="485"/>
                  </a:cubicBezTo>
                  <a:cubicBezTo>
                    <a:pt x="677" y="471"/>
                    <a:pt x="685" y="438"/>
                    <a:pt x="663" y="454"/>
                  </a:cubicBezTo>
                  <a:cubicBezTo>
                    <a:pt x="660" y="453"/>
                    <a:pt x="658" y="450"/>
                    <a:pt x="656" y="452"/>
                  </a:cubicBezTo>
                  <a:cubicBezTo>
                    <a:pt x="654" y="456"/>
                    <a:pt x="658" y="457"/>
                    <a:pt x="658" y="461"/>
                  </a:cubicBezTo>
                  <a:cubicBezTo>
                    <a:pt x="658" y="469"/>
                    <a:pt x="651" y="479"/>
                    <a:pt x="654" y="488"/>
                  </a:cubicBezTo>
                  <a:close/>
                  <a:moveTo>
                    <a:pt x="602" y="468"/>
                  </a:moveTo>
                  <a:cubicBezTo>
                    <a:pt x="603" y="464"/>
                    <a:pt x="597" y="462"/>
                    <a:pt x="594" y="465"/>
                  </a:cubicBezTo>
                  <a:cubicBezTo>
                    <a:pt x="595" y="468"/>
                    <a:pt x="599" y="471"/>
                    <a:pt x="602" y="468"/>
                  </a:cubicBezTo>
                  <a:close/>
                  <a:moveTo>
                    <a:pt x="590" y="468"/>
                  </a:moveTo>
                  <a:cubicBezTo>
                    <a:pt x="587" y="463"/>
                    <a:pt x="577" y="465"/>
                    <a:pt x="575" y="470"/>
                  </a:cubicBezTo>
                  <a:cubicBezTo>
                    <a:pt x="578" y="477"/>
                    <a:pt x="590" y="478"/>
                    <a:pt x="590" y="468"/>
                  </a:cubicBezTo>
                  <a:close/>
                  <a:moveTo>
                    <a:pt x="880" y="468"/>
                  </a:moveTo>
                  <a:cubicBezTo>
                    <a:pt x="879" y="472"/>
                    <a:pt x="883" y="470"/>
                    <a:pt x="884" y="470"/>
                  </a:cubicBezTo>
                  <a:cubicBezTo>
                    <a:pt x="885" y="468"/>
                    <a:pt x="881" y="467"/>
                    <a:pt x="880" y="468"/>
                  </a:cubicBezTo>
                  <a:close/>
                  <a:moveTo>
                    <a:pt x="900" y="474"/>
                  </a:moveTo>
                  <a:cubicBezTo>
                    <a:pt x="898" y="473"/>
                    <a:pt x="894" y="473"/>
                    <a:pt x="893" y="474"/>
                  </a:cubicBezTo>
                  <a:cubicBezTo>
                    <a:pt x="892" y="480"/>
                    <a:pt x="900" y="479"/>
                    <a:pt x="900" y="474"/>
                  </a:cubicBezTo>
                  <a:close/>
                  <a:moveTo>
                    <a:pt x="563" y="477"/>
                  </a:moveTo>
                  <a:cubicBezTo>
                    <a:pt x="561" y="477"/>
                    <a:pt x="560" y="477"/>
                    <a:pt x="559" y="476"/>
                  </a:cubicBezTo>
                  <a:cubicBezTo>
                    <a:pt x="558" y="478"/>
                    <a:pt x="555" y="480"/>
                    <a:pt x="557" y="483"/>
                  </a:cubicBezTo>
                  <a:cubicBezTo>
                    <a:pt x="560" y="482"/>
                    <a:pt x="563" y="481"/>
                    <a:pt x="563" y="477"/>
                  </a:cubicBezTo>
                  <a:close/>
                  <a:moveTo>
                    <a:pt x="826" y="506"/>
                  </a:moveTo>
                  <a:cubicBezTo>
                    <a:pt x="828" y="507"/>
                    <a:pt x="832" y="508"/>
                    <a:pt x="834" y="506"/>
                  </a:cubicBezTo>
                  <a:cubicBezTo>
                    <a:pt x="834" y="501"/>
                    <a:pt x="825" y="499"/>
                    <a:pt x="826" y="506"/>
                  </a:cubicBezTo>
                  <a:close/>
                  <a:moveTo>
                    <a:pt x="830" y="510"/>
                  </a:moveTo>
                  <a:cubicBezTo>
                    <a:pt x="830" y="515"/>
                    <a:pt x="830" y="515"/>
                    <a:pt x="830" y="515"/>
                  </a:cubicBezTo>
                  <a:cubicBezTo>
                    <a:pt x="835" y="519"/>
                    <a:pt x="836" y="510"/>
                    <a:pt x="832" y="509"/>
                  </a:cubicBezTo>
                  <a:cubicBezTo>
                    <a:pt x="831" y="510"/>
                    <a:pt x="831" y="510"/>
                    <a:pt x="830" y="510"/>
                  </a:cubicBezTo>
                  <a:close/>
                  <a:moveTo>
                    <a:pt x="892" y="511"/>
                  </a:moveTo>
                  <a:cubicBezTo>
                    <a:pt x="895" y="513"/>
                    <a:pt x="895" y="518"/>
                    <a:pt x="899" y="515"/>
                  </a:cubicBezTo>
                  <a:cubicBezTo>
                    <a:pt x="900" y="511"/>
                    <a:pt x="893" y="507"/>
                    <a:pt x="892" y="511"/>
                  </a:cubicBezTo>
                  <a:close/>
                  <a:moveTo>
                    <a:pt x="922" y="511"/>
                  </a:moveTo>
                  <a:cubicBezTo>
                    <a:pt x="922" y="512"/>
                    <a:pt x="920" y="513"/>
                    <a:pt x="921" y="515"/>
                  </a:cubicBezTo>
                  <a:cubicBezTo>
                    <a:pt x="922" y="516"/>
                    <a:pt x="925" y="516"/>
                    <a:pt x="927" y="515"/>
                  </a:cubicBezTo>
                  <a:cubicBezTo>
                    <a:pt x="926" y="512"/>
                    <a:pt x="925" y="510"/>
                    <a:pt x="922" y="511"/>
                  </a:cubicBezTo>
                  <a:close/>
                  <a:moveTo>
                    <a:pt x="915" y="515"/>
                  </a:moveTo>
                  <a:cubicBezTo>
                    <a:pt x="912" y="514"/>
                    <a:pt x="911" y="515"/>
                    <a:pt x="911" y="518"/>
                  </a:cubicBezTo>
                  <a:cubicBezTo>
                    <a:pt x="915" y="518"/>
                    <a:pt x="915" y="518"/>
                    <a:pt x="915" y="518"/>
                  </a:cubicBezTo>
                  <a:lnTo>
                    <a:pt x="915" y="515"/>
                  </a:lnTo>
                  <a:close/>
                  <a:moveTo>
                    <a:pt x="890" y="517"/>
                  </a:moveTo>
                  <a:cubicBezTo>
                    <a:pt x="889" y="516"/>
                    <a:pt x="886" y="514"/>
                    <a:pt x="884" y="516"/>
                  </a:cubicBezTo>
                  <a:cubicBezTo>
                    <a:pt x="884" y="518"/>
                    <a:pt x="885" y="519"/>
                    <a:pt x="885" y="519"/>
                  </a:cubicBezTo>
                  <a:cubicBezTo>
                    <a:pt x="888" y="519"/>
                    <a:pt x="889" y="519"/>
                    <a:pt x="890" y="517"/>
                  </a:cubicBezTo>
                  <a:close/>
                  <a:moveTo>
                    <a:pt x="923" y="522"/>
                  </a:moveTo>
                  <a:cubicBezTo>
                    <a:pt x="925" y="522"/>
                    <a:pt x="927" y="522"/>
                    <a:pt x="927" y="519"/>
                  </a:cubicBezTo>
                  <a:cubicBezTo>
                    <a:pt x="924" y="519"/>
                    <a:pt x="923" y="520"/>
                    <a:pt x="923" y="522"/>
                  </a:cubicBezTo>
                  <a:close/>
                  <a:moveTo>
                    <a:pt x="908" y="527"/>
                  </a:moveTo>
                  <a:cubicBezTo>
                    <a:pt x="910" y="522"/>
                    <a:pt x="906" y="522"/>
                    <a:pt x="903" y="521"/>
                  </a:cubicBezTo>
                  <a:cubicBezTo>
                    <a:pt x="901" y="523"/>
                    <a:pt x="902" y="526"/>
                    <a:pt x="903" y="528"/>
                  </a:cubicBezTo>
                  <a:cubicBezTo>
                    <a:pt x="905" y="528"/>
                    <a:pt x="907" y="528"/>
                    <a:pt x="908" y="527"/>
                  </a:cubicBezTo>
                  <a:close/>
                  <a:moveTo>
                    <a:pt x="929" y="531"/>
                  </a:moveTo>
                  <a:cubicBezTo>
                    <a:pt x="933" y="531"/>
                    <a:pt x="936" y="529"/>
                    <a:pt x="936" y="524"/>
                  </a:cubicBezTo>
                  <a:cubicBezTo>
                    <a:pt x="931" y="524"/>
                    <a:pt x="928" y="525"/>
                    <a:pt x="929" y="531"/>
                  </a:cubicBezTo>
                  <a:close/>
                  <a:moveTo>
                    <a:pt x="916" y="534"/>
                  </a:moveTo>
                  <a:cubicBezTo>
                    <a:pt x="920" y="537"/>
                    <a:pt x="926" y="533"/>
                    <a:pt x="920" y="531"/>
                  </a:cubicBezTo>
                  <a:cubicBezTo>
                    <a:pt x="920" y="533"/>
                    <a:pt x="916" y="531"/>
                    <a:pt x="916" y="534"/>
                  </a:cubicBezTo>
                  <a:close/>
                  <a:moveTo>
                    <a:pt x="898" y="536"/>
                  </a:moveTo>
                  <a:cubicBezTo>
                    <a:pt x="898" y="535"/>
                    <a:pt x="898" y="535"/>
                    <a:pt x="899" y="535"/>
                  </a:cubicBezTo>
                  <a:cubicBezTo>
                    <a:pt x="899" y="533"/>
                    <a:pt x="899" y="533"/>
                    <a:pt x="899" y="533"/>
                  </a:cubicBezTo>
                  <a:cubicBezTo>
                    <a:pt x="898" y="533"/>
                    <a:pt x="898" y="533"/>
                    <a:pt x="898" y="532"/>
                  </a:cubicBezTo>
                  <a:cubicBezTo>
                    <a:pt x="896" y="532"/>
                    <a:pt x="896" y="532"/>
                    <a:pt x="896" y="532"/>
                  </a:cubicBezTo>
                  <a:cubicBezTo>
                    <a:pt x="896" y="532"/>
                    <a:pt x="896" y="533"/>
                    <a:pt x="895" y="533"/>
                  </a:cubicBezTo>
                  <a:cubicBezTo>
                    <a:pt x="895" y="535"/>
                    <a:pt x="895" y="535"/>
                    <a:pt x="895" y="535"/>
                  </a:cubicBezTo>
                  <a:cubicBezTo>
                    <a:pt x="896" y="535"/>
                    <a:pt x="896" y="535"/>
                    <a:pt x="896" y="536"/>
                  </a:cubicBezTo>
                  <a:lnTo>
                    <a:pt x="898" y="536"/>
                  </a:lnTo>
                  <a:close/>
                  <a:moveTo>
                    <a:pt x="948" y="535"/>
                  </a:moveTo>
                  <a:cubicBezTo>
                    <a:pt x="942" y="531"/>
                    <a:pt x="937" y="543"/>
                    <a:pt x="943" y="545"/>
                  </a:cubicBezTo>
                  <a:cubicBezTo>
                    <a:pt x="945" y="542"/>
                    <a:pt x="948" y="540"/>
                    <a:pt x="948" y="535"/>
                  </a:cubicBezTo>
                  <a:close/>
                  <a:moveTo>
                    <a:pt x="738" y="546"/>
                  </a:moveTo>
                  <a:cubicBezTo>
                    <a:pt x="742" y="530"/>
                    <a:pt x="721" y="544"/>
                    <a:pt x="738" y="546"/>
                  </a:cubicBezTo>
                  <a:close/>
                  <a:moveTo>
                    <a:pt x="871" y="540"/>
                  </a:moveTo>
                  <a:cubicBezTo>
                    <a:pt x="870" y="538"/>
                    <a:pt x="866" y="538"/>
                    <a:pt x="864" y="539"/>
                  </a:cubicBezTo>
                  <a:cubicBezTo>
                    <a:pt x="863" y="543"/>
                    <a:pt x="871" y="543"/>
                    <a:pt x="871" y="540"/>
                  </a:cubicBezTo>
                  <a:close/>
                  <a:moveTo>
                    <a:pt x="931" y="546"/>
                  </a:moveTo>
                  <a:cubicBezTo>
                    <a:pt x="931" y="549"/>
                    <a:pt x="928" y="555"/>
                    <a:pt x="933" y="555"/>
                  </a:cubicBezTo>
                  <a:cubicBezTo>
                    <a:pt x="937" y="554"/>
                    <a:pt x="935" y="546"/>
                    <a:pt x="931" y="546"/>
                  </a:cubicBezTo>
                  <a:close/>
                  <a:moveTo>
                    <a:pt x="1040" y="559"/>
                  </a:moveTo>
                  <a:cubicBezTo>
                    <a:pt x="1041" y="555"/>
                    <a:pt x="1041" y="550"/>
                    <a:pt x="1043" y="546"/>
                  </a:cubicBezTo>
                  <a:cubicBezTo>
                    <a:pt x="1033" y="551"/>
                    <a:pt x="1019" y="551"/>
                    <a:pt x="1011" y="557"/>
                  </a:cubicBezTo>
                  <a:cubicBezTo>
                    <a:pt x="1017" y="570"/>
                    <a:pt x="1029" y="563"/>
                    <a:pt x="1040" y="559"/>
                  </a:cubicBezTo>
                  <a:close/>
                  <a:moveTo>
                    <a:pt x="879" y="557"/>
                  </a:moveTo>
                  <a:cubicBezTo>
                    <a:pt x="888" y="556"/>
                    <a:pt x="895" y="564"/>
                    <a:pt x="901" y="564"/>
                  </a:cubicBezTo>
                  <a:cubicBezTo>
                    <a:pt x="907" y="565"/>
                    <a:pt x="915" y="562"/>
                    <a:pt x="921" y="560"/>
                  </a:cubicBezTo>
                  <a:cubicBezTo>
                    <a:pt x="921" y="557"/>
                    <a:pt x="921" y="557"/>
                    <a:pt x="921" y="557"/>
                  </a:cubicBezTo>
                  <a:cubicBezTo>
                    <a:pt x="909" y="556"/>
                    <a:pt x="890" y="552"/>
                    <a:pt x="880" y="550"/>
                  </a:cubicBezTo>
                  <a:cubicBezTo>
                    <a:pt x="877" y="551"/>
                    <a:pt x="878" y="554"/>
                    <a:pt x="879" y="557"/>
                  </a:cubicBezTo>
                  <a:close/>
                  <a:moveTo>
                    <a:pt x="1674" y="879"/>
                  </a:moveTo>
                  <a:cubicBezTo>
                    <a:pt x="1683" y="865"/>
                    <a:pt x="1681" y="833"/>
                    <a:pt x="1670" y="822"/>
                  </a:cubicBezTo>
                  <a:cubicBezTo>
                    <a:pt x="1671" y="839"/>
                    <a:pt x="1667" y="864"/>
                    <a:pt x="1674" y="879"/>
                  </a:cubicBezTo>
                  <a:close/>
                  <a:moveTo>
                    <a:pt x="1346" y="1324"/>
                  </a:moveTo>
                  <a:cubicBezTo>
                    <a:pt x="1340" y="1316"/>
                    <a:pt x="1334" y="1319"/>
                    <a:pt x="1330" y="1326"/>
                  </a:cubicBezTo>
                  <a:cubicBezTo>
                    <a:pt x="1326" y="1332"/>
                    <a:pt x="1326" y="1337"/>
                    <a:pt x="1319" y="1342"/>
                  </a:cubicBezTo>
                  <a:cubicBezTo>
                    <a:pt x="1316" y="1344"/>
                    <a:pt x="1314" y="1344"/>
                    <a:pt x="1311" y="1347"/>
                  </a:cubicBezTo>
                  <a:cubicBezTo>
                    <a:pt x="1310" y="1350"/>
                    <a:pt x="1310" y="1355"/>
                    <a:pt x="1307" y="1357"/>
                  </a:cubicBezTo>
                  <a:cubicBezTo>
                    <a:pt x="1299" y="1352"/>
                    <a:pt x="1299" y="1365"/>
                    <a:pt x="1294" y="1369"/>
                  </a:cubicBezTo>
                  <a:cubicBezTo>
                    <a:pt x="1293" y="1369"/>
                    <a:pt x="1294" y="1366"/>
                    <a:pt x="1290" y="1367"/>
                  </a:cubicBezTo>
                  <a:cubicBezTo>
                    <a:pt x="1290" y="1370"/>
                    <a:pt x="1289" y="1373"/>
                    <a:pt x="1288" y="1375"/>
                  </a:cubicBezTo>
                  <a:cubicBezTo>
                    <a:pt x="1274" y="1380"/>
                    <a:pt x="1261" y="1387"/>
                    <a:pt x="1246" y="1392"/>
                  </a:cubicBezTo>
                  <a:cubicBezTo>
                    <a:pt x="1245" y="1399"/>
                    <a:pt x="1239" y="1403"/>
                    <a:pt x="1234" y="1406"/>
                  </a:cubicBezTo>
                  <a:cubicBezTo>
                    <a:pt x="1229" y="1419"/>
                    <a:pt x="1234" y="1431"/>
                    <a:pt x="1228" y="1440"/>
                  </a:cubicBezTo>
                  <a:cubicBezTo>
                    <a:pt x="1222" y="1449"/>
                    <a:pt x="1206" y="1451"/>
                    <a:pt x="1200" y="1461"/>
                  </a:cubicBezTo>
                  <a:cubicBezTo>
                    <a:pt x="1196" y="1468"/>
                    <a:pt x="1195" y="1479"/>
                    <a:pt x="1200" y="1486"/>
                  </a:cubicBezTo>
                  <a:cubicBezTo>
                    <a:pt x="1199" y="1488"/>
                    <a:pt x="1197" y="1489"/>
                    <a:pt x="1196" y="1492"/>
                  </a:cubicBezTo>
                  <a:cubicBezTo>
                    <a:pt x="1210" y="1500"/>
                    <a:pt x="1225" y="1491"/>
                    <a:pt x="1237" y="1484"/>
                  </a:cubicBezTo>
                  <a:cubicBezTo>
                    <a:pt x="1249" y="1477"/>
                    <a:pt x="1252" y="1470"/>
                    <a:pt x="1258" y="1461"/>
                  </a:cubicBezTo>
                  <a:cubicBezTo>
                    <a:pt x="1266" y="1449"/>
                    <a:pt x="1279" y="1438"/>
                    <a:pt x="1290" y="1426"/>
                  </a:cubicBezTo>
                  <a:cubicBezTo>
                    <a:pt x="1303" y="1412"/>
                    <a:pt x="1321" y="1396"/>
                    <a:pt x="1320" y="1379"/>
                  </a:cubicBezTo>
                  <a:cubicBezTo>
                    <a:pt x="1329" y="1372"/>
                    <a:pt x="1331" y="1358"/>
                    <a:pt x="1346" y="1357"/>
                  </a:cubicBezTo>
                  <a:cubicBezTo>
                    <a:pt x="1347" y="1353"/>
                    <a:pt x="1345" y="1350"/>
                    <a:pt x="1343" y="1348"/>
                  </a:cubicBezTo>
                  <a:cubicBezTo>
                    <a:pt x="1345" y="1344"/>
                    <a:pt x="1348" y="1342"/>
                    <a:pt x="1349" y="1337"/>
                  </a:cubicBezTo>
                  <a:cubicBezTo>
                    <a:pt x="1346" y="1333"/>
                    <a:pt x="1345" y="1330"/>
                    <a:pt x="1346" y="1324"/>
                  </a:cubicBezTo>
                  <a:close/>
                  <a:moveTo>
                    <a:pt x="543" y="30"/>
                  </a:moveTo>
                  <a:cubicBezTo>
                    <a:pt x="549" y="31"/>
                    <a:pt x="558" y="29"/>
                    <a:pt x="561" y="24"/>
                  </a:cubicBezTo>
                  <a:cubicBezTo>
                    <a:pt x="559" y="23"/>
                    <a:pt x="555" y="25"/>
                    <a:pt x="555" y="23"/>
                  </a:cubicBezTo>
                  <a:cubicBezTo>
                    <a:pt x="557" y="20"/>
                    <a:pt x="562" y="20"/>
                    <a:pt x="565" y="18"/>
                  </a:cubicBezTo>
                  <a:cubicBezTo>
                    <a:pt x="566" y="22"/>
                    <a:pt x="567" y="23"/>
                    <a:pt x="567" y="25"/>
                  </a:cubicBezTo>
                  <a:cubicBezTo>
                    <a:pt x="591" y="20"/>
                    <a:pt x="609" y="13"/>
                    <a:pt x="635" y="14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19" y="24"/>
                    <a:pt x="601" y="16"/>
                    <a:pt x="593" y="22"/>
                  </a:cubicBezTo>
                  <a:cubicBezTo>
                    <a:pt x="592" y="24"/>
                    <a:pt x="595" y="25"/>
                    <a:pt x="593" y="26"/>
                  </a:cubicBezTo>
                  <a:cubicBezTo>
                    <a:pt x="591" y="26"/>
                    <a:pt x="590" y="24"/>
                    <a:pt x="589" y="23"/>
                  </a:cubicBezTo>
                  <a:cubicBezTo>
                    <a:pt x="584" y="25"/>
                    <a:pt x="579" y="26"/>
                    <a:pt x="576" y="31"/>
                  </a:cubicBezTo>
                  <a:cubicBezTo>
                    <a:pt x="580" y="32"/>
                    <a:pt x="584" y="29"/>
                    <a:pt x="586" y="34"/>
                  </a:cubicBezTo>
                  <a:cubicBezTo>
                    <a:pt x="573" y="46"/>
                    <a:pt x="553" y="51"/>
                    <a:pt x="537" y="59"/>
                  </a:cubicBezTo>
                  <a:cubicBezTo>
                    <a:pt x="541" y="61"/>
                    <a:pt x="545" y="57"/>
                    <a:pt x="546" y="59"/>
                  </a:cubicBezTo>
                  <a:cubicBezTo>
                    <a:pt x="542" y="61"/>
                    <a:pt x="540" y="65"/>
                    <a:pt x="534" y="66"/>
                  </a:cubicBezTo>
                  <a:cubicBezTo>
                    <a:pt x="534" y="62"/>
                    <a:pt x="534" y="62"/>
                    <a:pt x="534" y="62"/>
                  </a:cubicBezTo>
                  <a:cubicBezTo>
                    <a:pt x="528" y="61"/>
                    <a:pt x="525" y="67"/>
                    <a:pt x="527" y="71"/>
                  </a:cubicBezTo>
                  <a:cubicBezTo>
                    <a:pt x="521" y="74"/>
                    <a:pt x="515" y="77"/>
                    <a:pt x="508" y="79"/>
                  </a:cubicBezTo>
                  <a:cubicBezTo>
                    <a:pt x="508" y="77"/>
                    <a:pt x="510" y="77"/>
                    <a:pt x="507" y="77"/>
                  </a:cubicBezTo>
                  <a:cubicBezTo>
                    <a:pt x="503" y="77"/>
                    <a:pt x="503" y="80"/>
                    <a:pt x="499" y="81"/>
                  </a:cubicBezTo>
                  <a:cubicBezTo>
                    <a:pt x="479" y="84"/>
                    <a:pt x="469" y="99"/>
                    <a:pt x="452" y="107"/>
                  </a:cubicBezTo>
                  <a:cubicBezTo>
                    <a:pt x="456" y="107"/>
                    <a:pt x="458" y="102"/>
                    <a:pt x="461" y="106"/>
                  </a:cubicBezTo>
                  <a:cubicBezTo>
                    <a:pt x="441" y="111"/>
                    <a:pt x="429" y="123"/>
                    <a:pt x="419" y="138"/>
                  </a:cubicBezTo>
                  <a:cubicBezTo>
                    <a:pt x="422" y="140"/>
                    <a:pt x="423" y="138"/>
                    <a:pt x="426" y="137"/>
                  </a:cubicBezTo>
                  <a:cubicBezTo>
                    <a:pt x="423" y="141"/>
                    <a:pt x="417" y="144"/>
                    <a:pt x="418" y="149"/>
                  </a:cubicBezTo>
                  <a:cubicBezTo>
                    <a:pt x="438" y="144"/>
                    <a:pt x="451" y="129"/>
                    <a:pt x="469" y="123"/>
                  </a:cubicBezTo>
                  <a:cubicBezTo>
                    <a:pt x="476" y="120"/>
                    <a:pt x="483" y="118"/>
                    <a:pt x="490" y="114"/>
                  </a:cubicBezTo>
                  <a:cubicBezTo>
                    <a:pt x="490" y="112"/>
                    <a:pt x="492" y="111"/>
                    <a:pt x="494" y="110"/>
                  </a:cubicBezTo>
                  <a:cubicBezTo>
                    <a:pt x="515" y="109"/>
                    <a:pt x="539" y="103"/>
                    <a:pt x="564" y="92"/>
                  </a:cubicBezTo>
                  <a:cubicBezTo>
                    <a:pt x="562" y="94"/>
                    <a:pt x="564" y="93"/>
                    <a:pt x="565" y="95"/>
                  </a:cubicBezTo>
                  <a:cubicBezTo>
                    <a:pt x="585" y="94"/>
                    <a:pt x="601" y="89"/>
                    <a:pt x="619" y="85"/>
                  </a:cubicBezTo>
                  <a:cubicBezTo>
                    <a:pt x="618" y="82"/>
                    <a:pt x="614" y="82"/>
                    <a:pt x="612" y="80"/>
                  </a:cubicBezTo>
                  <a:cubicBezTo>
                    <a:pt x="616" y="79"/>
                    <a:pt x="616" y="74"/>
                    <a:pt x="622" y="75"/>
                  </a:cubicBezTo>
                  <a:cubicBezTo>
                    <a:pt x="622" y="77"/>
                    <a:pt x="619" y="77"/>
                    <a:pt x="618" y="80"/>
                  </a:cubicBezTo>
                  <a:cubicBezTo>
                    <a:pt x="627" y="89"/>
                    <a:pt x="641" y="68"/>
                    <a:pt x="631" y="63"/>
                  </a:cubicBezTo>
                  <a:cubicBezTo>
                    <a:pt x="634" y="62"/>
                    <a:pt x="637" y="64"/>
                    <a:pt x="641" y="62"/>
                  </a:cubicBezTo>
                  <a:cubicBezTo>
                    <a:pt x="643" y="63"/>
                    <a:pt x="642" y="67"/>
                    <a:pt x="645" y="67"/>
                  </a:cubicBezTo>
                  <a:cubicBezTo>
                    <a:pt x="648" y="62"/>
                    <a:pt x="652" y="64"/>
                    <a:pt x="659" y="63"/>
                  </a:cubicBezTo>
                  <a:cubicBezTo>
                    <a:pt x="660" y="56"/>
                    <a:pt x="669" y="62"/>
                    <a:pt x="672" y="57"/>
                  </a:cubicBezTo>
                  <a:cubicBezTo>
                    <a:pt x="671" y="56"/>
                    <a:pt x="669" y="56"/>
                    <a:pt x="669" y="54"/>
                  </a:cubicBezTo>
                  <a:cubicBezTo>
                    <a:pt x="672" y="51"/>
                    <a:pt x="673" y="53"/>
                    <a:pt x="676" y="54"/>
                  </a:cubicBezTo>
                  <a:cubicBezTo>
                    <a:pt x="678" y="52"/>
                    <a:pt x="679" y="51"/>
                    <a:pt x="681" y="50"/>
                  </a:cubicBezTo>
                  <a:cubicBezTo>
                    <a:pt x="682" y="46"/>
                    <a:pt x="678" y="47"/>
                    <a:pt x="679" y="44"/>
                  </a:cubicBezTo>
                  <a:cubicBezTo>
                    <a:pt x="687" y="44"/>
                    <a:pt x="691" y="46"/>
                    <a:pt x="696" y="43"/>
                  </a:cubicBezTo>
                  <a:cubicBezTo>
                    <a:pt x="698" y="40"/>
                    <a:pt x="693" y="43"/>
                    <a:pt x="693" y="40"/>
                  </a:cubicBezTo>
                  <a:cubicBezTo>
                    <a:pt x="704" y="32"/>
                    <a:pt x="724" y="28"/>
                    <a:pt x="740" y="25"/>
                  </a:cubicBezTo>
                  <a:cubicBezTo>
                    <a:pt x="736" y="19"/>
                    <a:pt x="724" y="24"/>
                    <a:pt x="718" y="23"/>
                  </a:cubicBezTo>
                  <a:cubicBezTo>
                    <a:pt x="718" y="19"/>
                    <a:pt x="724" y="21"/>
                    <a:pt x="725" y="18"/>
                  </a:cubicBezTo>
                  <a:cubicBezTo>
                    <a:pt x="713" y="13"/>
                    <a:pt x="688" y="10"/>
                    <a:pt x="674" y="16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66" y="16"/>
                    <a:pt x="660" y="11"/>
                    <a:pt x="653" y="12"/>
                  </a:cubicBezTo>
                  <a:cubicBezTo>
                    <a:pt x="653" y="10"/>
                    <a:pt x="655" y="10"/>
                    <a:pt x="656" y="9"/>
                  </a:cubicBezTo>
                  <a:cubicBezTo>
                    <a:pt x="645" y="5"/>
                    <a:pt x="629" y="0"/>
                    <a:pt x="616" y="7"/>
                  </a:cubicBezTo>
                  <a:cubicBezTo>
                    <a:pt x="617" y="7"/>
                    <a:pt x="619" y="6"/>
                    <a:pt x="619" y="8"/>
                  </a:cubicBezTo>
                  <a:cubicBezTo>
                    <a:pt x="613" y="8"/>
                    <a:pt x="615" y="9"/>
                    <a:pt x="611" y="11"/>
                  </a:cubicBezTo>
                  <a:cubicBezTo>
                    <a:pt x="608" y="7"/>
                    <a:pt x="615" y="6"/>
                    <a:pt x="618" y="4"/>
                  </a:cubicBezTo>
                  <a:cubicBezTo>
                    <a:pt x="604" y="5"/>
                    <a:pt x="594" y="9"/>
                    <a:pt x="584" y="13"/>
                  </a:cubicBezTo>
                  <a:cubicBezTo>
                    <a:pt x="585" y="14"/>
                    <a:pt x="585" y="15"/>
                    <a:pt x="585" y="16"/>
                  </a:cubicBezTo>
                  <a:cubicBezTo>
                    <a:pt x="582" y="18"/>
                    <a:pt x="575" y="13"/>
                    <a:pt x="576" y="17"/>
                  </a:cubicBezTo>
                  <a:cubicBezTo>
                    <a:pt x="572" y="17"/>
                    <a:pt x="570" y="19"/>
                    <a:pt x="566" y="18"/>
                  </a:cubicBezTo>
                  <a:cubicBezTo>
                    <a:pt x="566" y="16"/>
                    <a:pt x="570" y="16"/>
                    <a:pt x="570" y="14"/>
                  </a:cubicBezTo>
                  <a:cubicBezTo>
                    <a:pt x="563" y="14"/>
                    <a:pt x="559" y="22"/>
                    <a:pt x="553" y="20"/>
                  </a:cubicBezTo>
                  <a:cubicBezTo>
                    <a:pt x="554" y="20"/>
                    <a:pt x="554" y="19"/>
                    <a:pt x="553" y="18"/>
                  </a:cubicBezTo>
                  <a:cubicBezTo>
                    <a:pt x="558" y="18"/>
                    <a:pt x="560" y="16"/>
                    <a:pt x="565" y="15"/>
                  </a:cubicBezTo>
                  <a:cubicBezTo>
                    <a:pt x="561" y="11"/>
                    <a:pt x="571" y="11"/>
                    <a:pt x="570" y="8"/>
                  </a:cubicBezTo>
                  <a:cubicBezTo>
                    <a:pt x="563" y="10"/>
                    <a:pt x="556" y="12"/>
                    <a:pt x="550" y="15"/>
                  </a:cubicBezTo>
                  <a:cubicBezTo>
                    <a:pt x="553" y="17"/>
                    <a:pt x="554" y="14"/>
                    <a:pt x="556" y="16"/>
                  </a:cubicBezTo>
                  <a:cubicBezTo>
                    <a:pt x="552" y="17"/>
                    <a:pt x="550" y="19"/>
                    <a:pt x="550" y="20"/>
                  </a:cubicBezTo>
                  <a:cubicBezTo>
                    <a:pt x="547" y="18"/>
                    <a:pt x="548" y="22"/>
                    <a:pt x="545" y="23"/>
                  </a:cubicBezTo>
                  <a:cubicBezTo>
                    <a:pt x="549" y="23"/>
                    <a:pt x="541" y="26"/>
                    <a:pt x="543" y="30"/>
                  </a:cubicBezTo>
                  <a:close/>
                  <a:moveTo>
                    <a:pt x="595" y="5"/>
                  </a:moveTo>
                  <a:cubicBezTo>
                    <a:pt x="588" y="5"/>
                    <a:pt x="580" y="11"/>
                    <a:pt x="577" y="13"/>
                  </a:cubicBezTo>
                  <a:cubicBezTo>
                    <a:pt x="580" y="13"/>
                    <a:pt x="582" y="12"/>
                    <a:pt x="586" y="11"/>
                  </a:cubicBezTo>
                  <a:cubicBezTo>
                    <a:pt x="585" y="7"/>
                    <a:pt x="592" y="9"/>
                    <a:pt x="595" y="5"/>
                  </a:cubicBezTo>
                  <a:close/>
                  <a:moveTo>
                    <a:pt x="397" y="110"/>
                  </a:moveTo>
                  <a:cubicBezTo>
                    <a:pt x="404" y="109"/>
                    <a:pt x="408" y="99"/>
                    <a:pt x="414" y="99"/>
                  </a:cubicBezTo>
                  <a:cubicBezTo>
                    <a:pt x="414" y="102"/>
                    <a:pt x="410" y="102"/>
                    <a:pt x="409" y="105"/>
                  </a:cubicBezTo>
                  <a:cubicBezTo>
                    <a:pt x="428" y="100"/>
                    <a:pt x="438" y="84"/>
                    <a:pt x="454" y="80"/>
                  </a:cubicBezTo>
                  <a:cubicBezTo>
                    <a:pt x="451" y="85"/>
                    <a:pt x="443" y="87"/>
                    <a:pt x="439" y="92"/>
                  </a:cubicBezTo>
                  <a:cubicBezTo>
                    <a:pt x="448" y="87"/>
                    <a:pt x="457" y="87"/>
                    <a:pt x="467" y="82"/>
                  </a:cubicBezTo>
                  <a:cubicBezTo>
                    <a:pt x="467" y="78"/>
                    <a:pt x="467" y="78"/>
                    <a:pt x="467" y="78"/>
                  </a:cubicBezTo>
                  <a:cubicBezTo>
                    <a:pt x="469" y="76"/>
                    <a:pt x="472" y="75"/>
                    <a:pt x="474" y="74"/>
                  </a:cubicBezTo>
                  <a:cubicBezTo>
                    <a:pt x="478" y="62"/>
                    <a:pt x="492" y="66"/>
                    <a:pt x="499" y="59"/>
                  </a:cubicBezTo>
                  <a:cubicBezTo>
                    <a:pt x="499" y="58"/>
                    <a:pt x="498" y="59"/>
                    <a:pt x="498" y="58"/>
                  </a:cubicBezTo>
                  <a:cubicBezTo>
                    <a:pt x="504" y="58"/>
                    <a:pt x="509" y="55"/>
                    <a:pt x="507" y="51"/>
                  </a:cubicBezTo>
                  <a:cubicBezTo>
                    <a:pt x="510" y="52"/>
                    <a:pt x="517" y="49"/>
                    <a:pt x="513" y="46"/>
                  </a:cubicBezTo>
                  <a:cubicBezTo>
                    <a:pt x="518" y="44"/>
                    <a:pt x="525" y="44"/>
                    <a:pt x="526" y="38"/>
                  </a:cubicBezTo>
                  <a:cubicBezTo>
                    <a:pt x="530" y="40"/>
                    <a:pt x="536" y="38"/>
                    <a:pt x="536" y="34"/>
                  </a:cubicBezTo>
                  <a:cubicBezTo>
                    <a:pt x="532" y="32"/>
                    <a:pt x="532" y="33"/>
                    <a:pt x="535" y="30"/>
                  </a:cubicBezTo>
                  <a:cubicBezTo>
                    <a:pt x="505" y="33"/>
                    <a:pt x="487" y="53"/>
                    <a:pt x="461" y="57"/>
                  </a:cubicBezTo>
                  <a:cubicBezTo>
                    <a:pt x="484" y="51"/>
                    <a:pt x="499" y="35"/>
                    <a:pt x="520" y="31"/>
                  </a:cubicBezTo>
                  <a:cubicBezTo>
                    <a:pt x="523" y="30"/>
                    <a:pt x="536" y="31"/>
                    <a:pt x="540" y="24"/>
                  </a:cubicBezTo>
                  <a:cubicBezTo>
                    <a:pt x="538" y="23"/>
                    <a:pt x="537" y="27"/>
                    <a:pt x="536" y="24"/>
                  </a:cubicBezTo>
                  <a:cubicBezTo>
                    <a:pt x="538" y="24"/>
                    <a:pt x="540" y="24"/>
                    <a:pt x="540" y="21"/>
                  </a:cubicBezTo>
                  <a:cubicBezTo>
                    <a:pt x="536" y="21"/>
                    <a:pt x="537" y="21"/>
                    <a:pt x="531" y="21"/>
                  </a:cubicBezTo>
                  <a:cubicBezTo>
                    <a:pt x="531" y="23"/>
                    <a:pt x="531" y="23"/>
                    <a:pt x="530" y="24"/>
                  </a:cubicBezTo>
                  <a:cubicBezTo>
                    <a:pt x="520" y="31"/>
                    <a:pt x="502" y="35"/>
                    <a:pt x="492" y="39"/>
                  </a:cubicBezTo>
                  <a:cubicBezTo>
                    <a:pt x="509" y="31"/>
                    <a:pt x="495" y="38"/>
                    <a:pt x="485" y="41"/>
                  </a:cubicBezTo>
                  <a:cubicBezTo>
                    <a:pt x="483" y="43"/>
                    <a:pt x="484" y="44"/>
                    <a:pt x="483" y="45"/>
                  </a:cubicBezTo>
                  <a:cubicBezTo>
                    <a:pt x="481" y="45"/>
                    <a:pt x="479" y="45"/>
                    <a:pt x="478" y="47"/>
                  </a:cubicBezTo>
                  <a:cubicBezTo>
                    <a:pt x="459" y="52"/>
                    <a:pt x="439" y="65"/>
                    <a:pt x="422" y="75"/>
                  </a:cubicBezTo>
                  <a:cubicBezTo>
                    <a:pt x="423" y="75"/>
                    <a:pt x="424" y="75"/>
                    <a:pt x="425" y="76"/>
                  </a:cubicBezTo>
                  <a:cubicBezTo>
                    <a:pt x="421" y="77"/>
                    <a:pt x="420" y="77"/>
                    <a:pt x="420" y="75"/>
                  </a:cubicBezTo>
                  <a:cubicBezTo>
                    <a:pt x="422" y="78"/>
                    <a:pt x="410" y="83"/>
                    <a:pt x="412" y="83"/>
                  </a:cubicBezTo>
                  <a:cubicBezTo>
                    <a:pt x="414" y="83"/>
                    <a:pt x="415" y="81"/>
                    <a:pt x="415" y="83"/>
                  </a:cubicBezTo>
                  <a:cubicBezTo>
                    <a:pt x="413" y="84"/>
                    <a:pt x="411" y="85"/>
                    <a:pt x="409" y="87"/>
                  </a:cubicBezTo>
                  <a:cubicBezTo>
                    <a:pt x="411" y="87"/>
                    <a:pt x="411" y="89"/>
                    <a:pt x="412" y="89"/>
                  </a:cubicBezTo>
                  <a:cubicBezTo>
                    <a:pt x="411" y="83"/>
                    <a:pt x="438" y="72"/>
                    <a:pt x="445" y="66"/>
                  </a:cubicBezTo>
                  <a:cubicBezTo>
                    <a:pt x="445" y="67"/>
                    <a:pt x="445" y="68"/>
                    <a:pt x="446" y="68"/>
                  </a:cubicBezTo>
                  <a:cubicBezTo>
                    <a:pt x="461" y="62"/>
                    <a:pt x="476" y="54"/>
                    <a:pt x="492" y="49"/>
                  </a:cubicBezTo>
                  <a:cubicBezTo>
                    <a:pt x="489" y="52"/>
                    <a:pt x="491" y="51"/>
                    <a:pt x="493" y="52"/>
                  </a:cubicBezTo>
                  <a:cubicBezTo>
                    <a:pt x="489" y="56"/>
                    <a:pt x="481" y="56"/>
                    <a:pt x="481" y="57"/>
                  </a:cubicBezTo>
                  <a:cubicBezTo>
                    <a:pt x="481" y="60"/>
                    <a:pt x="484" y="54"/>
                    <a:pt x="484" y="58"/>
                  </a:cubicBezTo>
                  <a:cubicBezTo>
                    <a:pt x="474" y="60"/>
                    <a:pt x="475" y="66"/>
                    <a:pt x="467" y="64"/>
                  </a:cubicBezTo>
                  <a:cubicBezTo>
                    <a:pt x="468" y="64"/>
                    <a:pt x="469" y="64"/>
                    <a:pt x="470" y="62"/>
                  </a:cubicBezTo>
                  <a:cubicBezTo>
                    <a:pt x="465" y="63"/>
                    <a:pt x="461" y="63"/>
                    <a:pt x="459" y="67"/>
                  </a:cubicBezTo>
                  <a:cubicBezTo>
                    <a:pt x="462" y="67"/>
                    <a:pt x="466" y="64"/>
                    <a:pt x="468" y="67"/>
                  </a:cubicBezTo>
                  <a:cubicBezTo>
                    <a:pt x="457" y="71"/>
                    <a:pt x="446" y="75"/>
                    <a:pt x="436" y="80"/>
                  </a:cubicBezTo>
                  <a:cubicBezTo>
                    <a:pt x="435" y="79"/>
                    <a:pt x="435" y="79"/>
                    <a:pt x="435" y="78"/>
                  </a:cubicBezTo>
                  <a:cubicBezTo>
                    <a:pt x="430" y="79"/>
                    <a:pt x="424" y="81"/>
                    <a:pt x="421" y="84"/>
                  </a:cubicBezTo>
                  <a:cubicBezTo>
                    <a:pt x="424" y="85"/>
                    <a:pt x="425" y="84"/>
                    <a:pt x="426" y="85"/>
                  </a:cubicBezTo>
                  <a:cubicBezTo>
                    <a:pt x="420" y="91"/>
                    <a:pt x="401" y="99"/>
                    <a:pt x="403" y="103"/>
                  </a:cubicBezTo>
                  <a:cubicBezTo>
                    <a:pt x="399" y="103"/>
                    <a:pt x="400" y="108"/>
                    <a:pt x="397" y="110"/>
                  </a:cubicBezTo>
                  <a:close/>
                  <a:moveTo>
                    <a:pt x="1664" y="783"/>
                  </a:moveTo>
                  <a:cubicBezTo>
                    <a:pt x="1662" y="757"/>
                    <a:pt x="1654" y="739"/>
                    <a:pt x="1657" y="715"/>
                  </a:cubicBezTo>
                  <a:cubicBezTo>
                    <a:pt x="1657" y="713"/>
                    <a:pt x="1660" y="711"/>
                    <a:pt x="1660" y="709"/>
                  </a:cubicBezTo>
                  <a:cubicBezTo>
                    <a:pt x="1661" y="704"/>
                    <a:pt x="1658" y="695"/>
                    <a:pt x="1659" y="688"/>
                  </a:cubicBezTo>
                  <a:cubicBezTo>
                    <a:pt x="1663" y="662"/>
                    <a:pt x="1657" y="631"/>
                    <a:pt x="1654" y="604"/>
                  </a:cubicBezTo>
                  <a:cubicBezTo>
                    <a:pt x="1657" y="604"/>
                    <a:pt x="1656" y="608"/>
                    <a:pt x="1658" y="609"/>
                  </a:cubicBezTo>
                  <a:cubicBezTo>
                    <a:pt x="1657" y="596"/>
                    <a:pt x="1656" y="594"/>
                    <a:pt x="1660" y="586"/>
                  </a:cubicBezTo>
                  <a:cubicBezTo>
                    <a:pt x="1665" y="605"/>
                    <a:pt x="1677" y="623"/>
                    <a:pt x="1681" y="642"/>
                  </a:cubicBezTo>
                  <a:cubicBezTo>
                    <a:pt x="1653" y="494"/>
                    <a:pt x="1586" y="373"/>
                    <a:pt x="1504" y="271"/>
                  </a:cubicBezTo>
                  <a:cubicBezTo>
                    <a:pt x="1433" y="183"/>
                    <a:pt x="1339" y="108"/>
                    <a:pt x="1233" y="55"/>
                  </a:cubicBezTo>
                  <a:cubicBezTo>
                    <a:pt x="1211" y="44"/>
                    <a:pt x="1193" y="32"/>
                    <a:pt x="1170" y="30"/>
                  </a:cubicBezTo>
                  <a:cubicBezTo>
                    <a:pt x="1169" y="38"/>
                    <a:pt x="1191" y="35"/>
                    <a:pt x="1181" y="42"/>
                  </a:cubicBezTo>
                  <a:cubicBezTo>
                    <a:pt x="1185" y="42"/>
                    <a:pt x="1187" y="44"/>
                    <a:pt x="1190" y="46"/>
                  </a:cubicBezTo>
                  <a:cubicBezTo>
                    <a:pt x="1176" y="44"/>
                    <a:pt x="1163" y="34"/>
                    <a:pt x="1149" y="38"/>
                  </a:cubicBezTo>
                  <a:cubicBezTo>
                    <a:pt x="1153" y="40"/>
                    <a:pt x="1156" y="40"/>
                    <a:pt x="1159" y="42"/>
                  </a:cubicBezTo>
                  <a:cubicBezTo>
                    <a:pt x="1149" y="43"/>
                    <a:pt x="1137" y="42"/>
                    <a:pt x="1133" y="43"/>
                  </a:cubicBezTo>
                  <a:cubicBezTo>
                    <a:pt x="1134" y="43"/>
                    <a:pt x="1134" y="43"/>
                    <a:pt x="1134" y="44"/>
                  </a:cubicBezTo>
                  <a:cubicBezTo>
                    <a:pt x="1129" y="45"/>
                    <a:pt x="1128" y="38"/>
                    <a:pt x="1123" y="41"/>
                  </a:cubicBezTo>
                  <a:cubicBezTo>
                    <a:pt x="1128" y="43"/>
                    <a:pt x="1130" y="44"/>
                    <a:pt x="1134" y="48"/>
                  </a:cubicBezTo>
                  <a:cubicBezTo>
                    <a:pt x="1134" y="49"/>
                    <a:pt x="1133" y="50"/>
                    <a:pt x="1132" y="51"/>
                  </a:cubicBezTo>
                  <a:cubicBezTo>
                    <a:pt x="1122" y="41"/>
                    <a:pt x="1110" y="28"/>
                    <a:pt x="1092" y="32"/>
                  </a:cubicBezTo>
                  <a:cubicBezTo>
                    <a:pt x="1084" y="33"/>
                    <a:pt x="1075" y="30"/>
                    <a:pt x="1069" y="33"/>
                  </a:cubicBezTo>
                  <a:cubicBezTo>
                    <a:pt x="1071" y="34"/>
                    <a:pt x="1075" y="34"/>
                    <a:pt x="1077" y="36"/>
                  </a:cubicBezTo>
                  <a:cubicBezTo>
                    <a:pt x="1073" y="36"/>
                    <a:pt x="1080" y="39"/>
                    <a:pt x="1076" y="41"/>
                  </a:cubicBezTo>
                  <a:cubicBezTo>
                    <a:pt x="1073" y="41"/>
                    <a:pt x="1073" y="39"/>
                    <a:pt x="1069" y="39"/>
                  </a:cubicBezTo>
                  <a:cubicBezTo>
                    <a:pt x="1069" y="44"/>
                    <a:pt x="1063" y="43"/>
                    <a:pt x="1064" y="47"/>
                  </a:cubicBezTo>
                  <a:cubicBezTo>
                    <a:pt x="1065" y="53"/>
                    <a:pt x="1072" y="50"/>
                    <a:pt x="1074" y="57"/>
                  </a:cubicBezTo>
                  <a:cubicBezTo>
                    <a:pt x="1068" y="57"/>
                    <a:pt x="1065" y="56"/>
                    <a:pt x="1062" y="59"/>
                  </a:cubicBezTo>
                  <a:cubicBezTo>
                    <a:pt x="1067" y="66"/>
                    <a:pt x="1081" y="64"/>
                    <a:pt x="1088" y="69"/>
                  </a:cubicBezTo>
                  <a:cubicBezTo>
                    <a:pt x="1080" y="69"/>
                    <a:pt x="1076" y="66"/>
                    <a:pt x="1068" y="66"/>
                  </a:cubicBezTo>
                  <a:cubicBezTo>
                    <a:pt x="1070" y="70"/>
                    <a:pt x="1066" y="68"/>
                    <a:pt x="1065" y="70"/>
                  </a:cubicBezTo>
                  <a:cubicBezTo>
                    <a:pt x="1066" y="72"/>
                    <a:pt x="1072" y="73"/>
                    <a:pt x="1070" y="74"/>
                  </a:cubicBezTo>
                  <a:cubicBezTo>
                    <a:pt x="1063" y="73"/>
                    <a:pt x="1059" y="64"/>
                    <a:pt x="1052" y="66"/>
                  </a:cubicBezTo>
                  <a:cubicBezTo>
                    <a:pt x="1056" y="67"/>
                    <a:pt x="1057" y="70"/>
                    <a:pt x="1058" y="74"/>
                  </a:cubicBezTo>
                  <a:cubicBezTo>
                    <a:pt x="1073" y="77"/>
                    <a:pt x="1082" y="94"/>
                    <a:pt x="1098" y="88"/>
                  </a:cubicBezTo>
                  <a:cubicBezTo>
                    <a:pt x="1098" y="91"/>
                    <a:pt x="1095" y="90"/>
                    <a:pt x="1096" y="93"/>
                  </a:cubicBezTo>
                  <a:cubicBezTo>
                    <a:pt x="1104" y="97"/>
                    <a:pt x="1113" y="103"/>
                    <a:pt x="1113" y="112"/>
                  </a:cubicBezTo>
                  <a:cubicBezTo>
                    <a:pt x="1108" y="111"/>
                    <a:pt x="1100" y="114"/>
                    <a:pt x="1098" y="110"/>
                  </a:cubicBezTo>
                  <a:cubicBezTo>
                    <a:pt x="1101" y="110"/>
                    <a:pt x="1103" y="108"/>
                    <a:pt x="1105" y="107"/>
                  </a:cubicBezTo>
                  <a:cubicBezTo>
                    <a:pt x="1101" y="101"/>
                    <a:pt x="1099" y="93"/>
                    <a:pt x="1087" y="94"/>
                  </a:cubicBezTo>
                  <a:cubicBezTo>
                    <a:pt x="1083" y="92"/>
                    <a:pt x="1081" y="89"/>
                    <a:pt x="1077" y="86"/>
                  </a:cubicBezTo>
                  <a:cubicBezTo>
                    <a:pt x="1071" y="83"/>
                    <a:pt x="1063" y="81"/>
                    <a:pt x="1057" y="77"/>
                  </a:cubicBezTo>
                  <a:cubicBezTo>
                    <a:pt x="1050" y="72"/>
                    <a:pt x="1045" y="64"/>
                    <a:pt x="1031" y="66"/>
                  </a:cubicBezTo>
                  <a:cubicBezTo>
                    <a:pt x="1031" y="71"/>
                    <a:pt x="1040" y="73"/>
                    <a:pt x="1038" y="81"/>
                  </a:cubicBezTo>
                  <a:cubicBezTo>
                    <a:pt x="1046" y="82"/>
                    <a:pt x="1050" y="87"/>
                    <a:pt x="1055" y="91"/>
                  </a:cubicBezTo>
                  <a:cubicBezTo>
                    <a:pt x="1061" y="91"/>
                    <a:pt x="1070" y="92"/>
                    <a:pt x="1073" y="98"/>
                  </a:cubicBezTo>
                  <a:cubicBezTo>
                    <a:pt x="1055" y="95"/>
                    <a:pt x="1045" y="90"/>
                    <a:pt x="1026" y="91"/>
                  </a:cubicBezTo>
                  <a:cubicBezTo>
                    <a:pt x="1025" y="96"/>
                    <a:pt x="1033" y="94"/>
                    <a:pt x="1033" y="99"/>
                  </a:cubicBezTo>
                  <a:cubicBezTo>
                    <a:pt x="1030" y="99"/>
                    <a:pt x="1036" y="102"/>
                    <a:pt x="1032" y="102"/>
                  </a:cubicBezTo>
                  <a:cubicBezTo>
                    <a:pt x="1028" y="102"/>
                    <a:pt x="1030" y="96"/>
                    <a:pt x="1025" y="97"/>
                  </a:cubicBezTo>
                  <a:cubicBezTo>
                    <a:pt x="1022" y="104"/>
                    <a:pt x="1011" y="98"/>
                    <a:pt x="1008" y="106"/>
                  </a:cubicBezTo>
                  <a:cubicBezTo>
                    <a:pt x="1001" y="107"/>
                    <a:pt x="1004" y="99"/>
                    <a:pt x="999" y="99"/>
                  </a:cubicBezTo>
                  <a:cubicBezTo>
                    <a:pt x="994" y="105"/>
                    <a:pt x="978" y="105"/>
                    <a:pt x="979" y="117"/>
                  </a:cubicBezTo>
                  <a:cubicBezTo>
                    <a:pt x="974" y="119"/>
                    <a:pt x="964" y="118"/>
                    <a:pt x="964" y="111"/>
                  </a:cubicBezTo>
                  <a:cubicBezTo>
                    <a:pt x="971" y="111"/>
                    <a:pt x="971" y="111"/>
                    <a:pt x="971" y="111"/>
                  </a:cubicBezTo>
                  <a:cubicBezTo>
                    <a:pt x="968" y="105"/>
                    <a:pt x="960" y="104"/>
                    <a:pt x="950" y="105"/>
                  </a:cubicBezTo>
                  <a:cubicBezTo>
                    <a:pt x="953" y="108"/>
                    <a:pt x="958" y="109"/>
                    <a:pt x="956" y="116"/>
                  </a:cubicBezTo>
                  <a:cubicBezTo>
                    <a:pt x="959" y="119"/>
                    <a:pt x="967" y="118"/>
                    <a:pt x="966" y="125"/>
                  </a:cubicBezTo>
                  <a:cubicBezTo>
                    <a:pt x="961" y="127"/>
                    <a:pt x="959" y="121"/>
                    <a:pt x="953" y="122"/>
                  </a:cubicBezTo>
                  <a:cubicBezTo>
                    <a:pt x="951" y="127"/>
                    <a:pt x="945" y="128"/>
                    <a:pt x="943" y="133"/>
                  </a:cubicBezTo>
                  <a:cubicBezTo>
                    <a:pt x="945" y="136"/>
                    <a:pt x="951" y="136"/>
                    <a:pt x="952" y="141"/>
                  </a:cubicBezTo>
                  <a:cubicBezTo>
                    <a:pt x="942" y="142"/>
                    <a:pt x="937" y="138"/>
                    <a:pt x="930" y="135"/>
                  </a:cubicBezTo>
                  <a:cubicBezTo>
                    <a:pt x="929" y="136"/>
                    <a:pt x="928" y="138"/>
                    <a:pt x="926" y="138"/>
                  </a:cubicBezTo>
                  <a:cubicBezTo>
                    <a:pt x="927" y="144"/>
                    <a:pt x="935" y="143"/>
                    <a:pt x="939" y="146"/>
                  </a:cubicBezTo>
                  <a:cubicBezTo>
                    <a:pt x="932" y="152"/>
                    <a:pt x="927" y="141"/>
                    <a:pt x="917" y="144"/>
                  </a:cubicBezTo>
                  <a:cubicBezTo>
                    <a:pt x="916" y="138"/>
                    <a:pt x="912" y="137"/>
                    <a:pt x="914" y="131"/>
                  </a:cubicBezTo>
                  <a:cubicBezTo>
                    <a:pt x="908" y="127"/>
                    <a:pt x="897" y="126"/>
                    <a:pt x="894" y="119"/>
                  </a:cubicBezTo>
                  <a:cubicBezTo>
                    <a:pt x="908" y="124"/>
                    <a:pt x="935" y="135"/>
                    <a:pt x="948" y="122"/>
                  </a:cubicBezTo>
                  <a:cubicBezTo>
                    <a:pt x="937" y="105"/>
                    <a:pt x="911" y="105"/>
                    <a:pt x="888" y="100"/>
                  </a:cubicBezTo>
                  <a:cubicBezTo>
                    <a:pt x="888" y="98"/>
                    <a:pt x="889" y="98"/>
                    <a:pt x="889" y="96"/>
                  </a:cubicBezTo>
                  <a:cubicBezTo>
                    <a:pt x="886" y="97"/>
                    <a:pt x="885" y="94"/>
                    <a:pt x="882" y="95"/>
                  </a:cubicBezTo>
                  <a:cubicBezTo>
                    <a:pt x="882" y="98"/>
                    <a:pt x="874" y="99"/>
                    <a:pt x="872" y="97"/>
                  </a:cubicBezTo>
                  <a:cubicBezTo>
                    <a:pt x="873" y="95"/>
                    <a:pt x="876" y="96"/>
                    <a:pt x="877" y="93"/>
                  </a:cubicBezTo>
                  <a:cubicBezTo>
                    <a:pt x="874" y="91"/>
                    <a:pt x="870" y="90"/>
                    <a:pt x="866" y="89"/>
                  </a:cubicBezTo>
                  <a:cubicBezTo>
                    <a:pt x="864" y="89"/>
                    <a:pt x="865" y="93"/>
                    <a:pt x="862" y="93"/>
                  </a:cubicBezTo>
                  <a:cubicBezTo>
                    <a:pt x="864" y="90"/>
                    <a:pt x="862" y="88"/>
                    <a:pt x="858" y="87"/>
                  </a:cubicBezTo>
                  <a:cubicBezTo>
                    <a:pt x="855" y="88"/>
                    <a:pt x="858" y="94"/>
                    <a:pt x="854" y="93"/>
                  </a:cubicBezTo>
                  <a:cubicBezTo>
                    <a:pt x="852" y="93"/>
                    <a:pt x="853" y="90"/>
                    <a:pt x="852" y="90"/>
                  </a:cubicBezTo>
                  <a:cubicBezTo>
                    <a:pt x="851" y="92"/>
                    <a:pt x="848" y="96"/>
                    <a:pt x="847" y="94"/>
                  </a:cubicBezTo>
                  <a:cubicBezTo>
                    <a:pt x="847" y="91"/>
                    <a:pt x="851" y="91"/>
                    <a:pt x="851" y="87"/>
                  </a:cubicBezTo>
                  <a:cubicBezTo>
                    <a:pt x="844" y="88"/>
                    <a:pt x="840" y="91"/>
                    <a:pt x="836" y="94"/>
                  </a:cubicBezTo>
                  <a:cubicBezTo>
                    <a:pt x="828" y="94"/>
                    <a:pt x="826" y="96"/>
                    <a:pt x="821" y="100"/>
                  </a:cubicBezTo>
                  <a:cubicBezTo>
                    <a:pt x="820" y="100"/>
                    <a:pt x="820" y="98"/>
                    <a:pt x="820" y="97"/>
                  </a:cubicBezTo>
                  <a:cubicBezTo>
                    <a:pt x="816" y="96"/>
                    <a:pt x="816" y="100"/>
                    <a:pt x="813" y="101"/>
                  </a:cubicBezTo>
                  <a:cubicBezTo>
                    <a:pt x="814" y="98"/>
                    <a:pt x="816" y="97"/>
                    <a:pt x="812" y="95"/>
                  </a:cubicBezTo>
                  <a:cubicBezTo>
                    <a:pt x="808" y="104"/>
                    <a:pt x="800" y="109"/>
                    <a:pt x="790" y="111"/>
                  </a:cubicBezTo>
                  <a:cubicBezTo>
                    <a:pt x="789" y="114"/>
                    <a:pt x="793" y="115"/>
                    <a:pt x="790" y="115"/>
                  </a:cubicBezTo>
                  <a:cubicBezTo>
                    <a:pt x="779" y="120"/>
                    <a:pt x="771" y="128"/>
                    <a:pt x="766" y="139"/>
                  </a:cubicBezTo>
                  <a:cubicBezTo>
                    <a:pt x="759" y="142"/>
                    <a:pt x="752" y="144"/>
                    <a:pt x="747" y="150"/>
                  </a:cubicBezTo>
                  <a:cubicBezTo>
                    <a:pt x="735" y="145"/>
                    <a:pt x="734" y="160"/>
                    <a:pt x="722" y="159"/>
                  </a:cubicBezTo>
                  <a:cubicBezTo>
                    <a:pt x="721" y="162"/>
                    <a:pt x="726" y="162"/>
                    <a:pt x="723" y="163"/>
                  </a:cubicBezTo>
                  <a:cubicBezTo>
                    <a:pt x="715" y="161"/>
                    <a:pt x="709" y="166"/>
                    <a:pt x="708" y="174"/>
                  </a:cubicBezTo>
                  <a:cubicBezTo>
                    <a:pt x="708" y="176"/>
                    <a:pt x="713" y="173"/>
                    <a:pt x="714" y="176"/>
                  </a:cubicBezTo>
                  <a:cubicBezTo>
                    <a:pt x="705" y="176"/>
                    <a:pt x="705" y="176"/>
                    <a:pt x="705" y="176"/>
                  </a:cubicBezTo>
                  <a:cubicBezTo>
                    <a:pt x="707" y="179"/>
                    <a:pt x="704" y="183"/>
                    <a:pt x="706" y="186"/>
                  </a:cubicBezTo>
                  <a:cubicBezTo>
                    <a:pt x="704" y="189"/>
                    <a:pt x="700" y="189"/>
                    <a:pt x="699" y="193"/>
                  </a:cubicBezTo>
                  <a:cubicBezTo>
                    <a:pt x="702" y="193"/>
                    <a:pt x="705" y="193"/>
                    <a:pt x="705" y="196"/>
                  </a:cubicBezTo>
                  <a:cubicBezTo>
                    <a:pt x="705" y="199"/>
                    <a:pt x="698" y="196"/>
                    <a:pt x="698" y="200"/>
                  </a:cubicBezTo>
                  <a:cubicBezTo>
                    <a:pt x="707" y="222"/>
                    <a:pt x="728" y="200"/>
                    <a:pt x="741" y="196"/>
                  </a:cubicBezTo>
                  <a:cubicBezTo>
                    <a:pt x="749" y="204"/>
                    <a:pt x="742" y="220"/>
                    <a:pt x="752" y="229"/>
                  </a:cubicBezTo>
                  <a:cubicBezTo>
                    <a:pt x="747" y="233"/>
                    <a:pt x="752" y="236"/>
                    <a:pt x="751" y="243"/>
                  </a:cubicBezTo>
                  <a:cubicBezTo>
                    <a:pt x="754" y="244"/>
                    <a:pt x="759" y="244"/>
                    <a:pt x="763" y="244"/>
                  </a:cubicBezTo>
                  <a:cubicBezTo>
                    <a:pt x="765" y="235"/>
                    <a:pt x="771" y="232"/>
                    <a:pt x="781" y="235"/>
                  </a:cubicBezTo>
                  <a:cubicBezTo>
                    <a:pt x="785" y="227"/>
                    <a:pt x="791" y="216"/>
                    <a:pt x="790" y="206"/>
                  </a:cubicBezTo>
                  <a:cubicBezTo>
                    <a:pt x="799" y="203"/>
                    <a:pt x="805" y="201"/>
                    <a:pt x="810" y="192"/>
                  </a:cubicBezTo>
                  <a:cubicBezTo>
                    <a:pt x="807" y="187"/>
                    <a:pt x="804" y="183"/>
                    <a:pt x="797" y="182"/>
                  </a:cubicBezTo>
                  <a:cubicBezTo>
                    <a:pt x="794" y="175"/>
                    <a:pt x="798" y="173"/>
                    <a:pt x="800" y="170"/>
                  </a:cubicBezTo>
                  <a:cubicBezTo>
                    <a:pt x="802" y="166"/>
                    <a:pt x="800" y="162"/>
                    <a:pt x="803" y="159"/>
                  </a:cubicBezTo>
                  <a:cubicBezTo>
                    <a:pt x="807" y="155"/>
                    <a:pt x="816" y="157"/>
                    <a:pt x="822" y="153"/>
                  </a:cubicBezTo>
                  <a:cubicBezTo>
                    <a:pt x="828" y="148"/>
                    <a:pt x="827" y="141"/>
                    <a:pt x="830" y="133"/>
                  </a:cubicBezTo>
                  <a:cubicBezTo>
                    <a:pt x="838" y="131"/>
                    <a:pt x="850" y="130"/>
                    <a:pt x="852" y="138"/>
                  </a:cubicBezTo>
                  <a:cubicBezTo>
                    <a:pt x="844" y="146"/>
                    <a:pt x="835" y="152"/>
                    <a:pt x="827" y="158"/>
                  </a:cubicBezTo>
                  <a:cubicBezTo>
                    <a:pt x="825" y="167"/>
                    <a:pt x="830" y="173"/>
                    <a:pt x="828" y="182"/>
                  </a:cubicBezTo>
                  <a:cubicBezTo>
                    <a:pt x="841" y="199"/>
                    <a:pt x="865" y="184"/>
                    <a:pt x="883" y="183"/>
                  </a:cubicBezTo>
                  <a:cubicBezTo>
                    <a:pt x="886" y="185"/>
                    <a:pt x="888" y="187"/>
                    <a:pt x="891" y="189"/>
                  </a:cubicBezTo>
                  <a:cubicBezTo>
                    <a:pt x="889" y="192"/>
                    <a:pt x="883" y="192"/>
                    <a:pt x="882" y="196"/>
                  </a:cubicBezTo>
                  <a:cubicBezTo>
                    <a:pt x="869" y="188"/>
                    <a:pt x="830" y="199"/>
                    <a:pt x="854" y="209"/>
                  </a:cubicBezTo>
                  <a:cubicBezTo>
                    <a:pt x="852" y="215"/>
                    <a:pt x="855" y="217"/>
                    <a:pt x="855" y="224"/>
                  </a:cubicBezTo>
                  <a:cubicBezTo>
                    <a:pt x="844" y="226"/>
                    <a:pt x="846" y="216"/>
                    <a:pt x="840" y="215"/>
                  </a:cubicBezTo>
                  <a:cubicBezTo>
                    <a:pt x="827" y="212"/>
                    <a:pt x="823" y="237"/>
                    <a:pt x="829" y="248"/>
                  </a:cubicBezTo>
                  <a:cubicBezTo>
                    <a:pt x="826" y="251"/>
                    <a:pt x="821" y="247"/>
                    <a:pt x="816" y="250"/>
                  </a:cubicBezTo>
                  <a:cubicBezTo>
                    <a:pt x="814" y="251"/>
                    <a:pt x="818" y="256"/>
                    <a:pt x="814" y="256"/>
                  </a:cubicBezTo>
                  <a:cubicBezTo>
                    <a:pt x="807" y="258"/>
                    <a:pt x="806" y="253"/>
                    <a:pt x="802" y="251"/>
                  </a:cubicBezTo>
                  <a:cubicBezTo>
                    <a:pt x="785" y="249"/>
                    <a:pt x="782" y="260"/>
                    <a:pt x="766" y="259"/>
                  </a:cubicBezTo>
                  <a:cubicBezTo>
                    <a:pt x="765" y="261"/>
                    <a:pt x="762" y="262"/>
                    <a:pt x="761" y="265"/>
                  </a:cubicBezTo>
                  <a:cubicBezTo>
                    <a:pt x="754" y="254"/>
                    <a:pt x="741" y="255"/>
                    <a:pt x="729" y="260"/>
                  </a:cubicBezTo>
                  <a:cubicBezTo>
                    <a:pt x="728" y="257"/>
                    <a:pt x="733" y="255"/>
                    <a:pt x="730" y="253"/>
                  </a:cubicBezTo>
                  <a:cubicBezTo>
                    <a:pt x="710" y="255"/>
                    <a:pt x="726" y="232"/>
                    <a:pt x="734" y="228"/>
                  </a:cubicBezTo>
                  <a:cubicBezTo>
                    <a:pt x="734" y="226"/>
                    <a:pt x="728" y="229"/>
                    <a:pt x="730" y="226"/>
                  </a:cubicBezTo>
                  <a:cubicBezTo>
                    <a:pt x="731" y="221"/>
                    <a:pt x="736" y="220"/>
                    <a:pt x="734" y="215"/>
                  </a:cubicBezTo>
                  <a:cubicBezTo>
                    <a:pt x="726" y="214"/>
                    <a:pt x="726" y="222"/>
                    <a:pt x="720" y="223"/>
                  </a:cubicBezTo>
                  <a:cubicBezTo>
                    <a:pt x="721" y="221"/>
                    <a:pt x="720" y="219"/>
                    <a:pt x="718" y="219"/>
                  </a:cubicBezTo>
                  <a:cubicBezTo>
                    <a:pt x="717" y="220"/>
                    <a:pt x="715" y="222"/>
                    <a:pt x="714" y="223"/>
                  </a:cubicBezTo>
                  <a:cubicBezTo>
                    <a:pt x="713" y="226"/>
                    <a:pt x="717" y="224"/>
                    <a:pt x="715" y="227"/>
                  </a:cubicBezTo>
                  <a:cubicBezTo>
                    <a:pt x="712" y="226"/>
                    <a:pt x="709" y="229"/>
                    <a:pt x="708" y="231"/>
                  </a:cubicBezTo>
                  <a:cubicBezTo>
                    <a:pt x="708" y="231"/>
                    <a:pt x="708" y="247"/>
                    <a:pt x="708" y="247"/>
                  </a:cubicBezTo>
                  <a:cubicBezTo>
                    <a:pt x="708" y="250"/>
                    <a:pt x="711" y="251"/>
                    <a:pt x="711" y="253"/>
                  </a:cubicBezTo>
                  <a:cubicBezTo>
                    <a:pt x="710" y="260"/>
                    <a:pt x="706" y="261"/>
                    <a:pt x="701" y="266"/>
                  </a:cubicBezTo>
                  <a:cubicBezTo>
                    <a:pt x="699" y="264"/>
                    <a:pt x="697" y="261"/>
                    <a:pt x="692" y="262"/>
                  </a:cubicBezTo>
                  <a:cubicBezTo>
                    <a:pt x="690" y="263"/>
                    <a:pt x="691" y="267"/>
                    <a:pt x="689" y="267"/>
                  </a:cubicBezTo>
                  <a:cubicBezTo>
                    <a:pt x="658" y="260"/>
                    <a:pt x="655" y="300"/>
                    <a:pt x="622" y="295"/>
                  </a:cubicBezTo>
                  <a:cubicBezTo>
                    <a:pt x="624" y="289"/>
                    <a:pt x="622" y="290"/>
                    <a:pt x="619" y="287"/>
                  </a:cubicBezTo>
                  <a:cubicBezTo>
                    <a:pt x="624" y="281"/>
                    <a:pt x="635" y="282"/>
                    <a:pt x="635" y="272"/>
                  </a:cubicBezTo>
                  <a:cubicBezTo>
                    <a:pt x="632" y="268"/>
                    <a:pt x="626" y="267"/>
                    <a:pt x="621" y="270"/>
                  </a:cubicBezTo>
                  <a:cubicBezTo>
                    <a:pt x="626" y="261"/>
                    <a:pt x="625" y="249"/>
                    <a:pt x="618" y="242"/>
                  </a:cubicBezTo>
                  <a:cubicBezTo>
                    <a:pt x="620" y="240"/>
                    <a:pt x="621" y="236"/>
                    <a:pt x="622" y="234"/>
                  </a:cubicBezTo>
                  <a:cubicBezTo>
                    <a:pt x="621" y="231"/>
                    <a:pt x="619" y="228"/>
                    <a:pt x="616" y="227"/>
                  </a:cubicBezTo>
                  <a:cubicBezTo>
                    <a:pt x="622" y="221"/>
                    <a:pt x="630" y="217"/>
                    <a:pt x="634" y="209"/>
                  </a:cubicBezTo>
                  <a:cubicBezTo>
                    <a:pt x="629" y="208"/>
                    <a:pt x="623" y="208"/>
                    <a:pt x="618" y="206"/>
                  </a:cubicBezTo>
                  <a:cubicBezTo>
                    <a:pt x="622" y="203"/>
                    <a:pt x="629" y="203"/>
                    <a:pt x="629" y="197"/>
                  </a:cubicBezTo>
                  <a:cubicBezTo>
                    <a:pt x="623" y="197"/>
                    <a:pt x="620" y="198"/>
                    <a:pt x="615" y="197"/>
                  </a:cubicBezTo>
                  <a:cubicBezTo>
                    <a:pt x="610" y="200"/>
                    <a:pt x="608" y="205"/>
                    <a:pt x="602" y="206"/>
                  </a:cubicBezTo>
                  <a:cubicBezTo>
                    <a:pt x="604" y="217"/>
                    <a:pt x="593" y="215"/>
                    <a:pt x="591" y="222"/>
                  </a:cubicBezTo>
                  <a:cubicBezTo>
                    <a:pt x="592" y="225"/>
                    <a:pt x="595" y="217"/>
                    <a:pt x="596" y="221"/>
                  </a:cubicBezTo>
                  <a:cubicBezTo>
                    <a:pt x="592" y="222"/>
                    <a:pt x="592" y="228"/>
                    <a:pt x="589" y="230"/>
                  </a:cubicBezTo>
                  <a:cubicBezTo>
                    <a:pt x="589" y="227"/>
                    <a:pt x="587" y="226"/>
                    <a:pt x="583" y="228"/>
                  </a:cubicBezTo>
                  <a:cubicBezTo>
                    <a:pt x="586" y="231"/>
                    <a:pt x="586" y="232"/>
                    <a:pt x="586" y="235"/>
                  </a:cubicBezTo>
                  <a:cubicBezTo>
                    <a:pt x="588" y="233"/>
                    <a:pt x="590" y="232"/>
                    <a:pt x="593" y="234"/>
                  </a:cubicBezTo>
                  <a:cubicBezTo>
                    <a:pt x="591" y="237"/>
                    <a:pt x="587" y="237"/>
                    <a:pt x="587" y="242"/>
                  </a:cubicBezTo>
                  <a:cubicBezTo>
                    <a:pt x="590" y="244"/>
                    <a:pt x="600" y="240"/>
                    <a:pt x="602" y="241"/>
                  </a:cubicBezTo>
                  <a:cubicBezTo>
                    <a:pt x="601" y="243"/>
                    <a:pt x="597" y="243"/>
                    <a:pt x="597" y="248"/>
                  </a:cubicBezTo>
                  <a:cubicBezTo>
                    <a:pt x="597" y="250"/>
                    <a:pt x="601" y="249"/>
                    <a:pt x="601" y="252"/>
                  </a:cubicBezTo>
                  <a:cubicBezTo>
                    <a:pt x="598" y="255"/>
                    <a:pt x="597" y="260"/>
                    <a:pt x="593" y="262"/>
                  </a:cubicBezTo>
                  <a:cubicBezTo>
                    <a:pt x="589" y="260"/>
                    <a:pt x="585" y="259"/>
                    <a:pt x="580" y="259"/>
                  </a:cubicBezTo>
                  <a:cubicBezTo>
                    <a:pt x="580" y="262"/>
                    <a:pt x="578" y="263"/>
                    <a:pt x="576" y="266"/>
                  </a:cubicBezTo>
                  <a:cubicBezTo>
                    <a:pt x="578" y="266"/>
                    <a:pt x="580" y="266"/>
                    <a:pt x="581" y="268"/>
                  </a:cubicBezTo>
                  <a:cubicBezTo>
                    <a:pt x="579" y="276"/>
                    <a:pt x="565" y="272"/>
                    <a:pt x="565" y="282"/>
                  </a:cubicBezTo>
                  <a:cubicBezTo>
                    <a:pt x="572" y="279"/>
                    <a:pt x="575" y="286"/>
                    <a:pt x="581" y="287"/>
                  </a:cubicBezTo>
                  <a:cubicBezTo>
                    <a:pt x="565" y="287"/>
                    <a:pt x="557" y="295"/>
                    <a:pt x="547" y="303"/>
                  </a:cubicBezTo>
                  <a:cubicBezTo>
                    <a:pt x="554" y="307"/>
                    <a:pt x="560" y="294"/>
                    <a:pt x="567" y="302"/>
                  </a:cubicBezTo>
                  <a:cubicBezTo>
                    <a:pt x="571" y="301"/>
                    <a:pt x="573" y="297"/>
                    <a:pt x="577" y="296"/>
                  </a:cubicBezTo>
                  <a:cubicBezTo>
                    <a:pt x="580" y="295"/>
                    <a:pt x="578" y="299"/>
                    <a:pt x="581" y="299"/>
                  </a:cubicBezTo>
                  <a:cubicBezTo>
                    <a:pt x="594" y="297"/>
                    <a:pt x="607" y="300"/>
                    <a:pt x="621" y="295"/>
                  </a:cubicBezTo>
                  <a:cubicBezTo>
                    <a:pt x="626" y="312"/>
                    <a:pt x="603" y="306"/>
                    <a:pt x="599" y="317"/>
                  </a:cubicBezTo>
                  <a:cubicBezTo>
                    <a:pt x="595" y="317"/>
                    <a:pt x="591" y="317"/>
                    <a:pt x="589" y="316"/>
                  </a:cubicBezTo>
                  <a:cubicBezTo>
                    <a:pt x="589" y="312"/>
                    <a:pt x="588" y="309"/>
                    <a:pt x="583" y="310"/>
                  </a:cubicBezTo>
                  <a:cubicBezTo>
                    <a:pt x="588" y="324"/>
                    <a:pt x="570" y="328"/>
                    <a:pt x="562" y="320"/>
                  </a:cubicBezTo>
                  <a:cubicBezTo>
                    <a:pt x="558" y="323"/>
                    <a:pt x="549" y="320"/>
                    <a:pt x="546" y="323"/>
                  </a:cubicBezTo>
                  <a:cubicBezTo>
                    <a:pt x="549" y="328"/>
                    <a:pt x="541" y="328"/>
                    <a:pt x="542" y="332"/>
                  </a:cubicBezTo>
                  <a:cubicBezTo>
                    <a:pt x="549" y="336"/>
                    <a:pt x="557" y="338"/>
                    <a:pt x="562" y="345"/>
                  </a:cubicBezTo>
                  <a:cubicBezTo>
                    <a:pt x="559" y="351"/>
                    <a:pt x="563" y="357"/>
                    <a:pt x="567" y="361"/>
                  </a:cubicBezTo>
                  <a:cubicBezTo>
                    <a:pt x="564" y="378"/>
                    <a:pt x="554" y="391"/>
                    <a:pt x="545" y="403"/>
                  </a:cubicBezTo>
                  <a:cubicBezTo>
                    <a:pt x="534" y="401"/>
                    <a:pt x="525" y="401"/>
                    <a:pt x="516" y="400"/>
                  </a:cubicBezTo>
                  <a:cubicBezTo>
                    <a:pt x="510" y="400"/>
                    <a:pt x="509" y="396"/>
                    <a:pt x="504" y="395"/>
                  </a:cubicBezTo>
                  <a:cubicBezTo>
                    <a:pt x="493" y="391"/>
                    <a:pt x="483" y="396"/>
                    <a:pt x="479" y="389"/>
                  </a:cubicBezTo>
                  <a:cubicBezTo>
                    <a:pt x="474" y="395"/>
                    <a:pt x="462" y="393"/>
                    <a:pt x="457" y="398"/>
                  </a:cubicBezTo>
                  <a:cubicBezTo>
                    <a:pt x="460" y="407"/>
                    <a:pt x="456" y="410"/>
                    <a:pt x="454" y="414"/>
                  </a:cubicBezTo>
                  <a:cubicBezTo>
                    <a:pt x="451" y="422"/>
                    <a:pt x="449" y="431"/>
                    <a:pt x="441" y="441"/>
                  </a:cubicBezTo>
                  <a:cubicBezTo>
                    <a:pt x="435" y="448"/>
                    <a:pt x="425" y="458"/>
                    <a:pt x="425" y="465"/>
                  </a:cubicBezTo>
                  <a:cubicBezTo>
                    <a:pt x="424" y="467"/>
                    <a:pt x="427" y="471"/>
                    <a:pt x="427" y="472"/>
                  </a:cubicBezTo>
                  <a:cubicBezTo>
                    <a:pt x="428" y="481"/>
                    <a:pt x="421" y="484"/>
                    <a:pt x="418" y="493"/>
                  </a:cubicBezTo>
                  <a:cubicBezTo>
                    <a:pt x="421" y="496"/>
                    <a:pt x="427" y="495"/>
                    <a:pt x="429" y="498"/>
                  </a:cubicBezTo>
                  <a:cubicBezTo>
                    <a:pt x="433" y="497"/>
                    <a:pt x="436" y="495"/>
                    <a:pt x="441" y="495"/>
                  </a:cubicBezTo>
                  <a:cubicBezTo>
                    <a:pt x="446" y="500"/>
                    <a:pt x="447" y="504"/>
                    <a:pt x="446" y="514"/>
                  </a:cubicBezTo>
                  <a:cubicBezTo>
                    <a:pt x="451" y="521"/>
                    <a:pt x="455" y="514"/>
                    <a:pt x="462" y="512"/>
                  </a:cubicBezTo>
                  <a:cubicBezTo>
                    <a:pt x="476" y="506"/>
                    <a:pt x="489" y="512"/>
                    <a:pt x="501" y="513"/>
                  </a:cubicBezTo>
                  <a:cubicBezTo>
                    <a:pt x="508" y="507"/>
                    <a:pt x="510" y="498"/>
                    <a:pt x="523" y="499"/>
                  </a:cubicBezTo>
                  <a:cubicBezTo>
                    <a:pt x="527" y="491"/>
                    <a:pt x="532" y="485"/>
                    <a:pt x="542" y="483"/>
                  </a:cubicBezTo>
                  <a:cubicBezTo>
                    <a:pt x="543" y="476"/>
                    <a:pt x="538" y="477"/>
                    <a:pt x="538" y="471"/>
                  </a:cubicBezTo>
                  <a:cubicBezTo>
                    <a:pt x="543" y="459"/>
                    <a:pt x="557" y="456"/>
                    <a:pt x="564" y="445"/>
                  </a:cubicBezTo>
                  <a:cubicBezTo>
                    <a:pt x="578" y="441"/>
                    <a:pt x="602" y="440"/>
                    <a:pt x="596" y="421"/>
                  </a:cubicBezTo>
                  <a:cubicBezTo>
                    <a:pt x="602" y="415"/>
                    <a:pt x="607" y="408"/>
                    <a:pt x="615" y="408"/>
                  </a:cubicBezTo>
                  <a:cubicBezTo>
                    <a:pt x="616" y="408"/>
                    <a:pt x="618" y="410"/>
                    <a:pt x="621" y="411"/>
                  </a:cubicBezTo>
                  <a:cubicBezTo>
                    <a:pt x="632" y="413"/>
                    <a:pt x="631" y="419"/>
                    <a:pt x="644" y="418"/>
                  </a:cubicBezTo>
                  <a:cubicBezTo>
                    <a:pt x="645" y="409"/>
                    <a:pt x="656" y="410"/>
                    <a:pt x="664" y="407"/>
                  </a:cubicBezTo>
                  <a:cubicBezTo>
                    <a:pt x="670" y="404"/>
                    <a:pt x="672" y="399"/>
                    <a:pt x="676" y="398"/>
                  </a:cubicBezTo>
                  <a:cubicBezTo>
                    <a:pt x="687" y="398"/>
                    <a:pt x="695" y="409"/>
                    <a:pt x="692" y="422"/>
                  </a:cubicBezTo>
                  <a:cubicBezTo>
                    <a:pt x="703" y="432"/>
                    <a:pt x="715" y="440"/>
                    <a:pt x="723" y="453"/>
                  </a:cubicBezTo>
                  <a:cubicBezTo>
                    <a:pt x="731" y="453"/>
                    <a:pt x="731" y="453"/>
                    <a:pt x="731" y="453"/>
                  </a:cubicBezTo>
                  <a:cubicBezTo>
                    <a:pt x="732" y="462"/>
                    <a:pt x="745" y="458"/>
                    <a:pt x="749" y="464"/>
                  </a:cubicBezTo>
                  <a:cubicBezTo>
                    <a:pt x="748" y="468"/>
                    <a:pt x="750" y="469"/>
                    <a:pt x="751" y="472"/>
                  </a:cubicBezTo>
                  <a:cubicBezTo>
                    <a:pt x="753" y="473"/>
                    <a:pt x="757" y="473"/>
                    <a:pt x="759" y="475"/>
                  </a:cubicBezTo>
                  <a:cubicBezTo>
                    <a:pt x="760" y="481"/>
                    <a:pt x="762" y="487"/>
                    <a:pt x="764" y="491"/>
                  </a:cubicBezTo>
                  <a:cubicBezTo>
                    <a:pt x="760" y="496"/>
                    <a:pt x="760" y="503"/>
                    <a:pt x="753" y="505"/>
                  </a:cubicBezTo>
                  <a:cubicBezTo>
                    <a:pt x="751" y="505"/>
                    <a:pt x="747" y="504"/>
                    <a:pt x="743" y="504"/>
                  </a:cubicBezTo>
                  <a:cubicBezTo>
                    <a:pt x="733" y="505"/>
                    <a:pt x="728" y="509"/>
                    <a:pt x="722" y="503"/>
                  </a:cubicBezTo>
                  <a:cubicBezTo>
                    <a:pt x="718" y="506"/>
                    <a:pt x="716" y="504"/>
                    <a:pt x="710" y="504"/>
                  </a:cubicBezTo>
                  <a:cubicBezTo>
                    <a:pt x="709" y="507"/>
                    <a:pt x="707" y="508"/>
                    <a:pt x="709" y="512"/>
                  </a:cubicBezTo>
                  <a:cubicBezTo>
                    <a:pt x="717" y="512"/>
                    <a:pt x="720" y="521"/>
                    <a:pt x="727" y="524"/>
                  </a:cubicBezTo>
                  <a:cubicBezTo>
                    <a:pt x="729" y="525"/>
                    <a:pt x="732" y="523"/>
                    <a:pt x="734" y="524"/>
                  </a:cubicBezTo>
                  <a:cubicBezTo>
                    <a:pt x="738" y="526"/>
                    <a:pt x="742" y="535"/>
                    <a:pt x="748" y="530"/>
                  </a:cubicBezTo>
                  <a:cubicBezTo>
                    <a:pt x="750" y="523"/>
                    <a:pt x="746" y="512"/>
                    <a:pt x="754" y="510"/>
                  </a:cubicBezTo>
                  <a:cubicBezTo>
                    <a:pt x="768" y="513"/>
                    <a:pt x="768" y="494"/>
                    <a:pt x="780" y="492"/>
                  </a:cubicBezTo>
                  <a:cubicBezTo>
                    <a:pt x="781" y="483"/>
                    <a:pt x="773" y="483"/>
                    <a:pt x="771" y="477"/>
                  </a:cubicBezTo>
                  <a:cubicBezTo>
                    <a:pt x="774" y="474"/>
                    <a:pt x="774" y="468"/>
                    <a:pt x="779" y="467"/>
                  </a:cubicBezTo>
                  <a:cubicBezTo>
                    <a:pt x="788" y="467"/>
                    <a:pt x="791" y="482"/>
                    <a:pt x="800" y="475"/>
                  </a:cubicBezTo>
                  <a:cubicBezTo>
                    <a:pt x="796" y="458"/>
                    <a:pt x="776" y="458"/>
                    <a:pt x="764" y="449"/>
                  </a:cubicBezTo>
                  <a:cubicBezTo>
                    <a:pt x="766" y="447"/>
                    <a:pt x="768" y="446"/>
                    <a:pt x="767" y="442"/>
                  </a:cubicBezTo>
                  <a:cubicBezTo>
                    <a:pt x="757" y="440"/>
                    <a:pt x="749" y="439"/>
                    <a:pt x="743" y="433"/>
                  </a:cubicBezTo>
                  <a:cubicBezTo>
                    <a:pt x="739" y="428"/>
                    <a:pt x="739" y="420"/>
                    <a:pt x="736" y="414"/>
                  </a:cubicBezTo>
                  <a:cubicBezTo>
                    <a:pt x="731" y="406"/>
                    <a:pt x="720" y="405"/>
                    <a:pt x="720" y="395"/>
                  </a:cubicBezTo>
                  <a:cubicBezTo>
                    <a:pt x="724" y="394"/>
                    <a:pt x="725" y="389"/>
                    <a:pt x="722" y="386"/>
                  </a:cubicBezTo>
                  <a:cubicBezTo>
                    <a:pt x="726" y="383"/>
                    <a:pt x="734" y="378"/>
                    <a:pt x="740" y="381"/>
                  </a:cubicBezTo>
                  <a:cubicBezTo>
                    <a:pt x="740" y="386"/>
                    <a:pt x="736" y="388"/>
                    <a:pt x="738" y="394"/>
                  </a:cubicBezTo>
                  <a:cubicBezTo>
                    <a:pt x="744" y="394"/>
                    <a:pt x="742" y="388"/>
                    <a:pt x="748" y="390"/>
                  </a:cubicBezTo>
                  <a:cubicBezTo>
                    <a:pt x="751" y="402"/>
                    <a:pt x="761" y="406"/>
                    <a:pt x="765" y="417"/>
                  </a:cubicBezTo>
                  <a:cubicBezTo>
                    <a:pt x="770" y="416"/>
                    <a:pt x="773" y="418"/>
                    <a:pt x="777" y="418"/>
                  </a:cubicBezTo>
                  <a:cubicBezTo>
                    <a:pt x="778" y="420"/>
                    <a:pt x="778" y="423"/>
                    <a:pt x="780" y="424"/>
                  </a:cubicBezTo>
                  <a:cubicBezTo>
                    <a:pt x="795" y="428"/>
                    <a:pt x="801" y="441"/>
                    <a:pt x="814" y="446"/>
                  </a:cubicBezTo>
                  <a:cubicBezTo>
                    <a:pt x="813" y="455"/>
                    <a:pt x="811" y="463"/>
                    <a:pt x="809" y="469"/>
                  </a:cubicBezTo>
                  <a:cubicBezTo>
                    <a:pt x="811" y="473"/>
                    <a:pt x="818" y="473"/>
                    <a:pt x="817" y="481"/>
                  </a:cubicBezTo>
                  <a:cubicBezTo>
                    <a:pt x="827" y="485"/>
                    <a:pt x="831" y="496"/>
                    <a:pt x="838" y="503"/>
                  </a:cubicBezTo>
                  <a:cubicBezTo>
                    <a:pt x="841" y="504"/>
                    <a:pt x="847" y="501"/>
                    <a:pt x="847" y="505"/>
                  </a:cubicBezTo>
                  <a:cubicBezTo>
                    <a:pt x="845" y="507"/>
                    <a:pt x="840" y="506"/>
                    <a:pt x="839" y="510"/>
                  </a:cubicBezTo>
                  <a:cubicBezTo>
                    <a:pt x="843" y="516"/>
                    <a:pt x="846" y="518"/>
                    <a:pt x="844" y="529"/>
                  </a:cubicBezTo>
                  <a:cubicBezTo>
                    <a:pt x="848" y="531"/>
                    <a:pt x="851" y="529"/>
                    <a:pt x="856" y="529"/>
                  </a:cubicBezTo>
                  <a:cubicBezTo>
                    <a:pt x="856" y="531"/>
                    <a:pt x="857" y="532"/>
                    <a:pt x="858" y="535"/>
                  </a:cubicBezTo>
                  <a:cubicBezTo>
                    <a:pt x="863" y="530"/>
                    <a:pt x="865" y="538"/>
                    <a:pt x="870" y="536"/>
                  </a:cubicBezTo>
                  <a:cubicBezTo>
                    <a:pt x="870" y="528"/>
                    <a:pt x="864" y="521"/>
                    <a:pt x="864" y="516"/>
                  </a:cubicBezTo>
                  <a:cubicBezTo>
                    <a:pt x="869" y="516"/>
                    <a:pt x="868" y="521"/>
                    <a:pt x="874" y="519"/>
                  </a:cubicBezTo>
                  <a:cubicBezTo>
                    <a:pt x="873" y="511"/>
                    <a:pt x="857" y="510"/>
                    <a:pt x="852" y="503"/>
                  </a:cubicBezTo>
                  <a:cubicBezTo>
                    <a:pt x="863" y="501"/>
                    <a:pt x="870" y="511"/>
                    <a:pt x="881" y="513"/>
                  </a:cubicBezTo>
                  <a:cubicBezTo>
                    <a:pt x="883" y="510"/>
                    <a:pt x="881" y="506"/>
                    <a:pt x="880" y="504"/>
                  </a:cubicBezTo>
                  <a:cubicBezTo>
                    <a:pt x="883" y="503"/>
                    <a:pt x="886" y="502"/>
                    <a:pt x="885" y="496"/>
                  </a:cubicBezTo>
                  <a:cubicBezTo>
                    <a:pt x="881" y="496"/>
                    <a:pt x="876" y="496"/>
                    <a:pt x="873" y="493"/>
                  </a:cubicBezTo>
                  <a:cubicBezTo>
                    <a:pt x="867" y="489"/>
                    <a:pt x="860" y="474"/>
                    <a:pt x="858" y="467"/>
                  </a:cubicBezTo>
                  <a:cubicBezTo>
                    <a:pt x="864" y="469"/>
                    <a:pt x="866" y="474"/>
                    <a:pt x="872" y="476"/>
                  </a:cubicBezTo>
                  <a:cubicBezTo>
                    <a:pt x="878" y="473"/>
                    <a:pt x="872" y="463"/>
                    <a:pt x="880" y="461"/>
                  </a:cubicBezTo>
                  <a:cubicBezTo>
                    <a:pt x="884" y="461"/>
                    <a:pt x="884" y="464"/>
                    <a:pt x="887" y="465"/>
                  </a:cubicBezTo>
                  <a:cubicBezTo>
                    <a:pt x="891" y="463"/>
                    <a:pt x="891" y="459"/>
                    <a:pt x="895" y="459"/>
                  </a:cubicBezTo>
                  <a:cubicBezTo>
                    <a:pt x="900" y="461"/>
                    <a:pt x="908" y="461"/>
                    <a:pt x="908" y="467"/>
                  </a:cubicBezTo>
                  <a:cubicBezTo>
                    <a:pt x="906" y="469"/>
                    <a:pt x="900" y="468"/>
                    <a:pt x="902" y="473"/>
                  </a:cubicBezTo>
                  <a:cubicBezTo>
                    <a:pt x="906" y="477"/>
                    <a:pt x="907" y="470"/>
                    <a:pt x="911" y="470"/>
                  </a:cubicBezTo>
                  <a:cubicBezTo>
                    <a:pt x="910" y="479"/>
                    <a:pt x="910" y="484"/>
                    <a:pt x="906" y="490"/>
                  </a:cubicBezTo>
                  <a:cubicBezTo>
                    <a:pt x="910" y="490"/>
                    <a:pt x="912" y="492"/>
                    <a:pt x="916" y="492"/>
                  </a:cubicBezTo>
                  <a:cubicBezTo>
                    <a:pt x="920" y="487"/>
                    <a:pt x="914" y="487"/>
                    <a:pt x="912" y="484"/>
                  </a:cubicBezTo>
                  <a:cubicBezTo>
                    <a:pt x="922" y="483"/>
                    <a:pt x="922" y="498"/>
                    <a:pt x="923" y="502"/>
                  </a:cubicBezTo>
                  <a:cubicBezTo>
                    <a:pt x="919" y="497"/>
                    <a:pt x="915" y="497"/>
                    <a:pt x="907" y="498"/>
                  </a:cubicBezTo>
                  <a:cubicBezTo>
                    <a:pt x="907" y="504"/>
                    <a:pt x="907" y="504"/>
                    <a:pt x="907" y="504"/>
                  </a:cubicBezTo>
                  <a:cubicBezTo>
                    <a:pt x="918" y="505"/>
                    <a:pt x="933" y="506"/>
                    <a:pt x="930" y="519"/>
                  </a:cubicBezTo>
                  <a:cubicBezTo>
                    <a:pt x="936" y="523"/>
                    <a:pt x="943" y="525"/>
                    <a:pt x="946" y="531"/>
                  </a:cubicBezTo>
                  <a:cubicBezTo>
                    <a:pt x="957" y="529"/>
                    <a:pt x="965" y="543"/>
                    <a:pt x="980" y="537"/>
                  </a:cubicBezTo>
                  <a:cubicBezTo>
                    <a:pt x="978" y="524"/>
                    <a:pt x="995" y="524"/>
                    <a:pt x="1003" y="530"/>
                  </a:cubicBezTo>
                  <a:cubicBezTo>
                    <a:pt x="1006" y="532"/>
                    <a:pt x="1006" y="537"/>
                    <a:pt x="1010" y="539"/>
                  </a:cubicBezTo>
                  <a:cubicBezTo>
                    <a:pt x="1030" y="545"/>
                    <a:pt x="1038" y="516"/>
                    <a:pt x="1055" y="528"/>
                  </a:cubicBezTo>
                  <a:cubicBezTo>
                    <a:pt x="1059" y="527"/>
                    <a:pt x="1058" y="522"/>
                    <a:pt x="1063" y="522"/>
                  </a:cubicBezTo>
                  <a:cubicBezTo>
                    <a:pt x="1064" y="533"/>
                    <a:pt x="1056" y="553"/>
                    <a:pt x="1068" y="561"/>
                  </a:cubicBezTo>
                  <a:cubicBezTo>
                    <a:pt x="1054" y="576"/>
                    <a:pt x="1068" y="603"/>
                    <a:pt x="1059" y="616"/>
                  </a:cubicBezTo>
                  <a:cubicBezTo>
                    <a:pt x="1054" y="616"/>
                    <a:pt x="1054" y="616"/>
                    <a:pt x="1054" y="616"/>
                  </a:cubicBezTo>
                  <a:cubicBezTo>
                    <a:pt x="1052" y="630"/>
                    <a:pt x="1039" y="623"/>
                    <a:pt x="1027" y="625"/>
                  </a:cubicBezTo>
                  <a:cubicBezTo>
                    <a:pt x="1022" y="616"/>
                    <a:pt x="1015" y="621"/>
                    <a:pt x="1005" y="622"/>
                  </a:cubicBezTo>
                  <a:cubicBezTo>
                    <a:pt x="1002" y="622"/>
                    <a:pt x="1000" y="621"/>
                    <a:pt x="999" y="621"/>
                  </a:cubicBezTo>
                  <a:cubicBezTo>
                    <a:pt x="990" y="623"/>
                    <a:pt x="983" y="633"/>
                    <a:pt x="977" y="634"/>
                  </a:cubicBezTo>
                  <a:cubicBezTo>
                    <a:pt x="970" y="628"/>
                    <a:pt x="960" y="632"/>
                    <a:pt x="952" y="630"/>
                  </a:cubicBezTo>
                  <a:cubicBezTo>
                    <a:pt x="949" y="629"/>
                    <a:pt x="947" y="626"/>
                    <a:pt x="944" y="625"/>
                  </a:cubicBezTo>
                  <a:cubicBezTo>
                    <a:pt x="942" y="624"/>
                    <a:pt x="938" y="626"/>
                    <a:pt x="934" y="625"/>
                  </a:cubicBezTo>
                  <a:cubicBezTo>
                    <a:pt x="925" y="624"/>
                    <a:pt x="920" y="619"/>
                    <a:pt x="913" y="624"/>
                  </a:cubicBezTo>
                  <a:cubicBezTo>
                    <a:pt x="911" y="622"/>
                    <a:pt x="908" y="621"/>
                    <a:pt x="908" y="616"/>
                  </a:cubicBezTo>
                  <a:cubicBezTo>
                    <a:pt x="895" y="618"/>
                    <a:pt x="893" y="610"/>
                    <a:pt x="879" y="612"/>
                  </a:cubicBezTo>
                  <a:cubicBezTo>
                    <a:pt x="875" y="611"/>
                    <a:pt x="874" y="606"/>
                    <a:pt x="872" y="603"/>
                  </a:cubicBezTo>
                  <a:cubicBezTo>
                    <a:pt x="866" y="605"/>
                    <a:pt x="862" y="600"/>
                    <a:pt x="857" y="600"/>
                  </a:cubicBezTo>
                  <a:cubicBezTo>
                    <a:pt x="850" y="599"/>
                    <a:pt x="847" y="602"/>
                    <a:pt x="843" y="603"/>
                  </a:cubicBezTo>
                  <a:cubicBezTo>
                    <a:pt x="839" y="604"/>
                    <a:pt x="834" y="602"/>
                    <a:pt x="834" y="603"/>
                  </a:cubicBezTo>
                  <a:cubicBezTo>
                    <a:pt x="831" y="604"/>
                    <a:pt x="822" y="612"/>
                    <a:pt x="821" y="615"/>
                  </a:cubicBezTo>
                  <a:cubicBezTo>
                    <a:pt x="819" y="622"/>
                    <a:pt x="827" y="628"/>
                    <a:pt x="826" y="635"/>
                  </a:cubicBezTo>
                  <a:cubicBezTo>
                    <a:pt x="825" y="641"/>
                    <a:pt x="818" y="646"/>
                    <a:pt x="813" y="647"/>
                  </a:cubicBezTo>
                  <a:cubicBezTo>
                    <a:pt x="803" y="649"/>
                    <a:pt x="802" y="644"/>
                    <a:pt x="797" y="640"/>
                  </a:cubicBezTo>
                  <a:cubicBezTo>
                    <a:pt x="792" y="636"/>
                    <a:pt x="782" y="631"/>
                    <a:pt x="778" y="630"/>
                  </a:cubicBezTo>
                  <a:cubicBezTo>
                    <a:pt x="768" y="628"/>
                    <a:pt x="760" y="632"/>
                    <a:pt x="754" y="628"/>
                  </a:cubicBezTo>
                  <a:cubicBezTo>
                    <a:pt x="748" y="624"/>
                    <a:pt x="751" y="613"/>
                    <a:pt x="744" y="608"/>
                  </a:cubicBezTo>
                  <a:cubicBezTo>
                    <a:pt x="743" y="606"/>
                    <a:pt x="738" y="606"/>
                    <a:pt x="735" y="605"/>
                  </a:cubicBezTo>
                  <a:cubicBezTo>
                    <a:pt x="731" y="603"/>
                    <a:pt x="729" y="600"/>
                    <a:pt x="727" y="599"/>
                  </a:cubicBezTo>
                  <a:cubicBezTo>
                    <a:pt x="718" y="596"/>
                    <a:pt x="709" y="601"/>
                    <a:pt x="701" y="599"/>
                  </a:cubicBezTo>
                  <a:cubicBezTo>
                    <a:pt x="693" y="597"/>
                    <a:pt x="691" y="590"/>
                    <a:pt x="683" y="588"/>
                  </a:cubicBezTo>
                  <a:cubicBezTo>
                    <a:pt x="682" y="586"/>
                    <a:pt x="681" y="584"/>
                    <a:pt x="680" y="582"/>
                  </a:cubicBezTo>
                  <a:cubicBezTo>
                    <a:pt x="672" y="582"/>
                    <a:pt x="667" y="579"/>
                    <a:pt x="666" y="573"/>
                  </a:cubicBezTo>
                  <a:cubicBezTo>
                    <a:pt x="673" y="563"/>
                    <a:pt x="687" y="562"/>
                    <a:pt x="685" y="550"/>
                  </a:cubicBezTo>
                  <a:cubicBezTo>
                    <a:pt x="684" y="546"/>
                    <a:pt x="677" y="544"/>
                    <a:pt x="677" y="539"/>
                  </a:cubicBezTo>
                  <a:cubicBezTo>
                    <a:pt x="676" y="531"/>
                    <a:pt x="690" y="530"/>
                    <a:pt x="687" y="521"/>
                  </a:cubicBezTo>
                  <a:cubicBezTo>
                    <a:pt x="680" y="521"/>
                    <a:pt x="678" y="529"/>
                    <a:pt x="673" y="527"/>
                  </a:cubicBezTo>
                  <a:cubicBezTo>
                    <a:pt x="672" y="522"/>
                    <a:pt x="677" y="521"/>
                    <a:pt x="674" y="516"/>
                  </a:cubicBezTo>
                  <a:cubicBezTo>
                    <a:pt x="663" y="512"/>
                    <a:pt x="646" y="528"/>
                    <a:pt x="635" y="516"/>
                  </a:cubicBezTo>
                  <a:cubicBezTo>
                    <a:pt x="631" y="521"/>
                    <a:pt x="623" y="519"/>
                    <a:pt x="619" y="515"/>
                  </a:cubicBezTo>
                  <a:cubicBezTo>
                    <a:pt x="615" y="521"/>
                    <a:pt x="608" y="518"/>
                    <a:pt x="602" y="522"/>
                  </a:cubicBezTo>
                  <a:cubicBezTo>
                    <a:pt x="590" y="516"/>
                    <a:pt x="573" y="518"/>
                    <a:pt x="559" y="518"/>
                  </a:cubicBezTo>
                  <a:cubicBezTo>
                    <a:pt x="545" y="519"/>
                    <a:pt x="529" y="519"/>
                    <a:pt x="523" y="529"/>
                  </a:cubicBezTo>
                  <a:cubicBezTo>
                    <a:pt x="505" y="526"/>
                    <a:pt x="499" y="548"/>
                    <a:pt x="484" y="534"/>
                  </a:cubicBezTo>
                  <a:cubicBezTo>
                    <a:pt x="475" y="537"/>
                    <a:pt x="470" y="529"/>
                    <a:pt x="462" y="534"/>
                  </a:cubicBezTo>
                  <a:cubicBezTo>
                    <a:pt x="457" y="531"/>
                    <a:pt x="455" y="526"/>
                    <a:pt x="452" y="520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36" y="536"/>
                    <a:pt x="428" y="552"/>
                    <a:pt x="406" y="555"/>
                  </a:cubicBezTo>
                  <a:cubicBezTo>
                    <a:pt x="394" y="554"/>
                    <a:pt x="392" y="564"/>
                    <a:pt x="383" y="567"/>
                  </a:cubicBezTo>
                  <a:cubicBezTo>
                    <a:pt x="382" y="577"/>
                    <a:pt x="373" y="580"/>
                    <a:pt x="369" y="587"/>
                  </a:cubicBezTo>
                  <a:cubicBezTo>
                    <a:pt x="370" y="593"/>
                    <a:pt x="367" y="596"/>
                    <a:pt x="365" y="598"/>
                  </a:cubicBezTo>
                  <a:cubicBezTo>
                    <a:pt x="367" y="603"/>
                    <a:pt x="365" y="608"/>
                    <a:pt x="363" y="611"/>
                  </a:cubicBezTo>
                  <a:cubicBezTo>
                    <a:pt x="353" y="614"/>
                    <a:pt x="353" y="626"/>
                    <a:pt x="340" y="626"/>
                  </a:cubicBezTo>
                  <a:cubicBezTo>
                    <a:pt x="336" y="635"/>
                    <a:pt x="323" y="638"/>
                    <a:pt x="311" y="636"/>
                  </a:cubicBezTo>
                  <a:cubicBezTo>
                    <a:pt x="303" y="642"/>
                    <a:pt x="302" y="655"/>
                    <a:pt x="292" y="659"/>
                  </a:cubicBezTo>
                  <a:cubicBezTo>
                    <a:pt x="287" y="658"/>
                    <a:pt x="286" y="658"/>
                    <a:pt x="282" y="659"/>
                  </a:cubicBezTo>
                  <a:cubicBezTo>
                    <a:pt x="282" y="667"/>
                    <a:pt x="277" y="670"/>
                    <a:pt x="273" y="674"/>
                  </a:cubicBezTo>
                  <a:cubicBezTo>
                    <a:pt x="273" y="684"/>
                    <a:pt x="273" y="684"/>
                    <a:pt x="273" y="684"/>
                  </a:cubicBezTo>
                  <a:cubicBezTo>
                    <a:pt x="267" y="688"/>
                    <a:pt x="263" y="695"/>
                    <a:pt x="255" y="696"/>
                  </a:cubicBezTo>
                  <a:cubicBezTo>
                    <a:pt x="252" y="705"/>
                    <a:pt x="246" y="711"/>
                    <a:pt x="242" y="719"/>
                  </a:cubicBezTo>
                  <a:cubicBezTo>
                    <a:pt x="233" y="723"/>
                    <a:pt x="230" y="729"/>
                    <a:pt x="230" y="738"/>
                  </a:cubicBezTo>
                  <a:cubicBezTo>
                    <a:pt x="229" y="745"/>
                    <a:pt x="233" y="751"/>
                    <a:pt x="234" y="755"/>
                  </a:cubicBezTo>
                  <a:cubicBezTo>
                    <a:pt x="234" y="761"/>
                    <a:pt x="229" y="767"/>
                    <a:pt x="228" y="773"/>
                  </a:cubicBezTo>
                  <a:cubicBezTo>
                    <a:pt x="227" y="779"/>
                    <a:pt x="230" y="785"/>
                    <a:pt x="230" y="791"/>
                  </a:cubicBezTo>
                  <a:cubicBezTo>
                    <a:pt x="228" y="807"/>
                    <a:pt x="214" y="817"/>
                    <a:pt x="215" y="834"/>
                  </a:cubicBezTo>
                  <a:cubicBezTo>
                    <a:pt x="213" y="838"/>
                    <a:pt x="204" y="841"/>
                    <a:pt x="203" y="848"/>
                  </a:cubicBezTo>
                  <a:cubicBezTo>
                    <a:pt x="202" y="853"/>
                    <a:pt x="209" y="862"/>
                    <a:pt x="208" y="872"/>
                  </a:cubicBezTo>
                  <a:cubicBezTo>
                    <a:pt x="207" y="878"/>
                    <a:pt x="202" y="883"/>
                    <a:pt x="203" y="887"/>
                  </a:cubicBezTo>
                  <a:cubicBezTo>
                    <a:pt x="203" y="892"/>
                    <a:pt x="208" y="895"/>
                    <a:pt x="210" y="897"/>
                  </a:cubicBezTo>
                  <a:cubicBezTo>
                    <a:pt x="209" y="899"/>
                    <a:pt x="209" y="901"/>
                    <a:pt x="210" y="903"/>
                  </a:cubicBezTo>
                  <a:cubicBezTo>
                    <a:pt x="212" y="905"/>
                    <a:pt x="215" y="902"/>
                    <a:pt x="217" y="905"/>
                  </a:cubicBezTo>
                  <a:cubicBezTo>
                    <a:pt x="217" y="917"/>
                    <a:pt x="222" y="924"/>
                    <a:pt x="228" y="929"/>
                  </a:cubicBezTo>
                  <a:cubicBezTo>
                    <a:pt x="228" y="943"/>
                    <a:pt x="249" y="953"/>
                    <a:pt x="242" y="971"/>
                  </a:cubicBezTo>
                  <a:cubicBezTo>
                    <a:pt x="246" y="980"/>
                    <a:pt x="248" y="990"/>
                    <a:pt x="253" y="997"/>
                  </a:cubicBezTo>
                  <a:cubicBezTo>
                    <a:pt x="255" y="999"/>
                    <a:pt x="258" y="999"/>
                    <a:pt x="259" y="1000"/>
                  </a:cubicBezTo>
                  <a:cubicBezTo>
                    <a:pt x="265" y="1005"/>
                    <a:pt x="269" y="1015"/>
                    <a:pt x="276" y="1021"/>
                  </a:cubicBezTo>
                  <a:cubicBezTo>
                    <a:pt x="279" y="1024"/>
                    <a:pt x="281" y="1024"/>
                    <a:pt x="283" y="1027"/>
                  </a:cubicBezTo>
                  <a:cubicBezTo>
                    <a:pt x="287" y="1032"/>
                    <a:pt x="289" y="1039"/>
                    <a:pt x="293" y="1044"/>
                  </a:cubicBezTo>
                  <a:cubicBezTo>
                    <a:pt x="297" y="1048"/>
                    <a:pt x="304" y="1051"/>
                    <a:pt x="308" y="1055"/>
                  </a:cubicBezTo>
                  <a:cubicBezTo>
                    <a:pt x="312" y="1058"/>
                    <a:pt x="314" y="1062"/>
                    <a:pt x="317" y="1065"/>
                  </a:cubicBezTo>
                  <a:cubicBezTo>
                    <a:pt x="325" y="1070"/>
                    <a:pt x="331" y="1063"/>
                    <a:pt x="343" y="1062"/>
                  </a:cubicBezTo>
                  <a:cubicBezTo>
                    <a:pt x="350" y="1061"/>
                    <a:pt x="357" y="1063"/>
                    <a:pt x="363" y="1064"/>
                  </a:cubicBezTo>
                  <a:cubicBezTo>
                    <a:pt x="374" y="1064"/>
                    <a:pt x="378" y="1062"/>
                    <a:pt x="384" y="1068"/>
                  </a:cubicBezTo>
                  <a:cubicBezTo>
                    <a:pt x="387" y="1069"/>
                    <a:pt x="389" y="1068"/>
                    <a:pt x="391" y="1067"/>
                  </a:cubicBezTo>
                  <a:cubicBezTo>
                    <a:pt x="394" y="1075"/>
                    <a:pt x="405" y="1075"/>
                    <a:pt x="409" y="1082"/>
                  </a:cubicBezTo>
                  <a:cubicBezTo>
                    <a:pt x="425" y="1078"/>
                    <a:pt x="440" y="1078"/>
                    <a:pt x="452" y="1070"/>
                  </a:cubicBezTo>
                  <a:cubicBezTo>
                    <a:pt x="460" y="1078"/>
                    <a:pt x="467" y="1068"/>
                    <a:pt x="474" y="1067"/>
                  </a:cubicBezTo>
                  <a:cubicBezTo>
                    <a:pt x="477" y="1067"/>
                    <a:pt x="481" y="1070"/>
                    <a:pt x="486" y="1069"/>
                  </a:cubicBezTo>
                  <a:cubicBezTo>
                    <a:pt x="489" y="1069"/>
                    <a:pt x="491" y="1067"/>
                    <a:pt x="493" y="1067"/>
                  </a:cubicBezTo>
                  <a:cubicBezTo>
                    <a:pt x="496" y="1068"/>
                    <a:pt x="498" y="1071"/>
                    <a:pt x="501" y="1071"/>
                  </a:cubicBezTo>
                  <a:cubicBezTo>
                    <a:pt x="504" y="1072"/>
                    <a:pt x="507" y="1070"/>
                    <a:pt x="509" y="1069"/>
                  </a:cubicBezTo>
                  <a:cubicBezTo>
                    <a:pt x="525" y="1069"/>
                    <a:pt x="539" y="1084"/>
                    <a:pt x="543" y="1095"/>
                  </a:cubicBezTo>
                  <a:cubicBezTo>
                    <a:pt x="547" y="1108"/>
                    <a:pt x="548" y="1115"/>
                    <a:pt x="568" y="1113"/>
                  </a:cubicBezTo>
                  <a:cubicBezTo>
                    <a:pt x="569" y="1112"/>
                    <a:pt x="568" y="1109"/>
                    <a:pt x="571" y="1110"/>
                  </a:cubicBezTo>
                  <a:cubicBezTo>
                    <a:pt x="580" y="1109"/>
                    <a:pt x="585" y="1116"/>
                    <a:pt x="592" y="1115"/>
                  </a:cubicBezTo>
                  <a:cubicBezTo>
                    <a:pt x="597" y="1115"/>
                    <a:pt x="604" y="1108"/>
                    <a:pt x="609" y="1115"/>
                  </a:cubicBezTo>
                  <a:cubicBezTo>
                    <a:pt x="610" y="1128"/>
                    <a:pt x="627" y="1131"/>
                    <a:pt x="629" y="1141"/>
                  </a:cubicBezTo>
                  <a:cubicBezTo>
                    <a:pt x="631" y="1149"/>
                    <a:pt x="623" y="1151"/>
                    <a:pt x="625" y="1162"/>
                  </a:cubicBezTo>
                  <a:cubicBezTo>
                    <a:pt x="623" y="1165"/>
                    <a:pt x="619" y="1166"/>
                    <a:pt x="617" y="1169"/>
                  </a:cubicBezTo>
                  <a:cubicBezTo>
                    <a:pt x="618" y="1175"/>
                    <a:pt x="623" y="1177"/>
                    <a:pt x="623" y="1184"/>
                  </a:cubicBezTo>
                  <a:cubicBezTo>
                    <a:pt x="622" y="1185"/>
                    <a:pt x="619" y="1184"/>
                    <a:pt x="618" y="1186"/>
                  </a:cubicBezTo>
                  <a:cubicBezTo>
                    <a:pt x="619" y="1196"/>
                    <a:pt x="616" y="1203"/>
                    <a:pt x="607" y="1203"/>
                  </a:cubicBezTo>
                  <a:cubicBezTo>
                    <a:pt x="608" y="1210"/>
                    <a:pt x="613" y="1213"/>
                    <a:pt x="618" y="1216"/>
                  </a:cubicBezTo>
                  <a:cubicBezTo>
                    <a:pt x="619" y="1219"/>
                    <a:pt x="617" y="1219"/>
                    <a:pt x="618" y="1222"/>
                  </a:cubicBezTo>
                  <a:cubicBezTo>
                    <a:pt x="622" y="1224"/>
                    <a:pt x="625" y="1227"/>
                    <a:pt x="626" y="1233"/>
                  </a:cubicBezTo>
                  <a:cubicBezTo>
                    <a:pt x="633" y="1233"/>
                    <a:pt x="632" y="1237"/>
                    <a:pt x="635" y="1240"/>
                  </a:cubicBezTo>
                  <a:cubicBezTo>
                    <a:pt x="637" y="1243"/>
                    <a:pt x="642" y="1244"/>
                    <a:pt x="643" y="1246"/>
                  </a:cubicBezTo>
                  <a:cubicBezTo>
                    <a:pt x="646" y="1249"/>
                    <a:pt x="646" y="1252"/>
                    <a:pt x="648" y="1255"/>
                  </a:cubicBezTo>
                  <a:cubicBezTo>
                    <a:pt x="653" y="1260"/>
                    <a:pt x="661" y="1262"/>
                    <a:pt x="666" y="1267"/>
                  </a:cubicBezTo>
                  <a:cubicBezTo>
                    <a:pt x="673" y="1274"/>
                    <a:pt x="674" y="1284"/>
                    <a:pt x="681" y="1291"/>
                  </a:cubicBezTo>
                  <a:cubicBezTo>
                    <a:pt x="681" y="1294"/>
                    <a:pt x="678" y="1293"/>
                    <a:pt x="679" y="1297"/>
                  </a:cubicBezTo>
                  <a:cubicBezTo>
                    <a:pt x="682" y="1301"/>
                    <a:pt x="688" y="1303"/>
                    <a:pt x="688" y="1311"/>
                  </a:cubicBezTo>
                  <a:cubicBezTo>
                    <a:pt x="693" y="1317"/>
                    <a:pt x="701" y="1320"/>
                    <a:pt x="700" y="1331"/>
                  </a:cubicBezTo>
                  <a:cubicBezTo>
                    <a:pt x="699" y="1335"/>
                    <a:pt x="695" y="1335"/>
                    <a:pt x="694" y="1339"/>
                  </a:cubicBezTo>
                  <a:cubicBezTo>
                    <a:pt x="696" y="1352"/>
                    <a:pt x="713" y="1360"/>
                    <a:pt x="712" y="1373"/>
                  </a:cubicBezTo>
                  <a:cubicBezTo>
                    <a:pt x="711" y="1378"/>
                    <a:pt x="705" y="1379"/>
                    <a:pt x="707" y="1385"/>
                  </a:cubicBezTo>
                  <a:cubicBezTo>
                    <a:pt x="697" y="1384"/>
                    <a:pt x="698" y="1394"/>
                    <a:pt x="689" y="1393"/>
                  </a:cubicBezTo>
                  <a:cubicBezTo>
                    <a:pt x="689" y="1403"/>
                    <a:pt x="684" y="1405"/>
                    <a:pt x="687" y="1415"/>
                  </a:cubicBezTo>
                  <a:cubicBezTo>
                    <a:pt x="680" y="1417"/>
                    <a:pt x="683" y="1423"/>
                    <a:pt x="677" y="1427"/>
                  </a:cubicBezTo>
                  <a:cubicBezTo>
                    <a:pt x="679" y="1436"/>
                    <a:pt x="676" y="1443"/>
                    <a:pt x="679" y="1451"/>
                  </a:cubicBezTo>
                  <a:cubicBezTo>
                    <a:pt x="683" y="1459"/>
                    <a:pt x="695" y="1464"/>
                    <a:pt x="704" y="1475"/>
                  </a:cubicBezTo>
                  <a:cubicBezTo>
                    <a:pt x="706" y="1477"/>
                    <a:pt x="706" y="1479"/>
                    <a:pt x="708" y="1481"/>
                  </a:cubicBezTo>
                  <a:cubicBezTo>
                    <a:pt x="712" y="1487"/>
                    <a:pt x="718" y="1489"/>
                    <a:pt x="721" y="1493"/>
                  </a:cubicBezTo>
                  <a:cubicBezTo>
                    <a:pt x="722" y="1494"/>
                    <a:pt x="721" y="1496"/>
                    <a:pt x="722" y="1497"/>
                  </a:cubicBezTo>
                  <a:cubicBezTo>
                    <a:pt x="726" y="1500"/>
                    <a:pt x="731" y="1499"/>
                    <a:pt x="733" y="1503"/>
                  </a:cubicBezTo>
                  <a:cubicBezTo>
                    <a:pt x="735" y="1508"/>
                    <a:pt x="733" y="1515"/>
                    <a:pt x="735" y="1521"/>
                  </a:cubicBezTo>
                  <a:cubicBezTo>
                    <a:pt x="736" y="1524"/>
                    <a:pt x="740" y="1527"/>
                    <a:pt x="741" y="1529"/>
                  </a:cubicBezTo>
                  <a:cubicBezTo>
                    <a:pt x="742" y="1530"/>
                    <a:pt x="740" y="1533"/>
                    <a:pt x="740" y="1534"/>
                  </a:cubicBezTo>
                  <a:cubicBezTo>
                    <a:pt x="741" y="1535"/>
                    <a:pt x="744" y="1541"/>
                    <a:pt x="744" y="1542"/>
                  </a:cubicBezTo>
                  <a:cubicBezTo>
                    <a:pt x="746" y="1545"/>
                    <a:pt x="751" y="1550"/>
                    <a:pt x="753" y="1552"/>
                  </a:cubicBezTo>
                  <a:cubicBezTo>
                    <a:pt x="762" y="1563"/>
                    <a:pt x="783" y="1564"/>
                    <a:pt x="783" y="1578"/>
                  </a:cubicBezTo>
                  <a:cubicBezTo>
                    <a:pt x="788" y="1583"/>
                    <a:pt x="799" y="1582"/>
                    <a:pt x="800" y="1592"/>
                  </a:cubicBezTo>
                  <a:cubicBezTo>
                    <a:pt x="800" y="1594"/>
                    <a:pt x="797" y="1594"/>
                    <a:pt x="794" y="1594"/>
                  </a:cubicBezTo>
                  <a:cubicBezTo>
                    <a:pt x="794" y="1599"/>
                    <a:pt x="800" y="1599"/>
                    <a:pt x="801" y="1604"/>
                  </a:cubicBezTo>
                  <a:cubicBezTo>
                    <a:pt x="808" y="1602"/>
                    <a:pt x="813" y="1607"/>
                    <a:pt x="820" y="1608"/>
                  </a:cubicBezTo>
                  <a:cubicBezTo>
                    <a:pt x="833" y="1609"/>
                    <a:pt x="848" y="1604"/>
                    <a:pt x="860" y="1603"/>
                  </a:cubicBezTo>
                  <a:cubicBezTo>
                    <a:pt x="881" y="1601"/>
                    <a:pt x="902" y="1604"/>
                    <a:pt x="921" y="1600"/>
                  </a:cubicBezTo>
                  <a:cubicBezTo>
                    <a:pt x="940" y="1597"/>
                    <a:pt x="954" y="1584"/>
                    <a:pt x="970" y="1580"/>
                  </a:cubicBezTo>
                  <a:cubicBezTo>
                    <a:pt x="984" y="1576"/>
                    <a:pt x="990" y="1567"/>
                    <a:pt x="1000" y="1562"/>
                  </a:cubicBezTo>
                  <a:cubicBezTo>
                    <a:pt x="1004" y="1559"/>
                    <a:pt x="1011" y="1559"/>
                    <a:pt x="1016" y="1556"/>
                  </a:cubicBezTo>
                  <a:cubicBezTo>
                    <a:pt x="1024" y="1552"/>
                    <a:pt x="1029" y="1542"/>
                    <a:pt x="1033" y="1535"/>
                  </a:cubicBezTo>
                  <a:cubicBezTo>
                    <a:pt x="1034" y="1532"/>
                    <a:pt x="1029" y="1534"/>
                    <a:pt x="1030" y="1530"/>
                  </a:cubicBezTo>
                  <a:cubicBezTo>
                    <a:pt x="1046" y="1521"/>
                    <a:pt x="1066" y="1516"/>
                    <a:pt x="1082" y="1507"/>
                  </a:cubicBezTo>
                  <a:cubicBezTo>
                    <a:pt x="1083" y="1504"/>
                    <a:pt x="1080" y="1504"/>
                    <a:pt x="1080" y="1501"/>
                  </a:cubicBezTo>
                  <a:cubicBezTo>
                    <a:pt x="1086" y="1499"/>
                    <a:pt x="1087" y="1493"/>
                    <a:pt x="1089" y="1487"/>
                  </a:cubicBezTo>
                  <a:cubicBezTo>
                    <a:pt x="1085" y="1486"/>
                    <a:pt x="1085" y="1482"/>
                    <a:pt x="1082" y="1479"/>
                  </a:cubicBezTo>
                  <a:cubicBezTo>
                    <a:pt x="1084" y="1478"/>
                    <a:pt x="1085" y="1476"/>
                    <a:pt x="1085" y="1474"/>
                  </a:cubicBezTo>
                  <a:cubicBezTo>
                    <a:pt x="1084" y="1472"/>
                    <a:pt x="1081" y="1472"/>
                    <a:pt x="1079" y="1471"/>
                  </a:cubicBezTo>
                  <a:cubicBezTo>
                    <a:pt x="1081" y="1463"/>
                    <a:pt x="1089" y="1464"/>
                    <a:pt x="1095" y="1460"/>
                  </a:cubicBezTo>
                  <a:cubicBezTo>
                    <a:pt x="1098" y="1458"/>
                    <a:pt x="1100" y="1454"/>
                    <a:pt x="1103" y="1451"/>
                  </a:cubicBezTo>
                  <a:cubicBezTo>
                    <a:pt x="1108" y="1449"/>
                    <a:pt x="1114" y="1448"/>
                    <a:pt x="1119" y="1445"/>
                  </a:cubicBezTo>
                  <a:cubicBezTo>
                    <a:pt x="1122" y="1442"/>
                    <a:pt x="1124" y="1437"/>
                    <a:pt x="1127" y="1434"/>
                  </a:cubicBezTo>
                  <a:cubicBezTo>
                    <a:pt x="1142" y="1423"/>
                    <a:pt x="1160" y="1422"/>
                    <a:pt x="1174" y="1412"/>
                  </a:cubicBezTo>
                  <a:cubicBezTo>
                    <a:pt x="1179" y="1409"/>
                    <a:pt x="1188" y="1400"/>
                    <a:pt x="1193" y="1395"/>
                  </a:cubicBezTo>
                  <a:cubicBezTo>
                    <a:pt x="1200" y="1387"/>
                    <a:pt x="1197" y="1383"/>
                    <a:pt x="1197" y="1373"/>
                  </a:cubicBezTo>
                  <a:cubicBezTo>
                    <a:pt x="1197" y="1369"/>
                    <a:pt x="1198" y="1363"/>
                    <a:pt x="1199" y="1360"/>
                  </a:cubicBezTo>
                  <a:cubicBezTo>
                    <a:pt x="1202" y="1350"/>
                    <a:pt x="1203" y="1342"/>
                    <a:pt x="1208" y="1331"/>
                  </a:cubicBezTo>
                  <a:cubicBezTo>
                    <a:pt x="1207" y="1325"/>
                    <a:pt x="1197" y="1327"/>
                    <a:pt x="1194" y="1323"/>
                  </a:cubicBezTo>
                  <a:cubicBezTo>
                    <a:pt x="1197" y="1312"/>
                    <a:pt x="1186" y="1305"/>
                    <a:pt x="1194" y="1299"/>
                  </a:cubicBezTo>
                  <a:cubicBezTo>
                    <a:pt x="1188" y="1292"/>
                    <a:pt x="1199" y="1289"/>
                    <a:pt x="1197" y="1281"/>
                  </a:cubicBezTo>
                  <a:cubicBezTo>
                    <a:pt x="1194" y="1279"/>
                    <a:pt x="1187" y="1280"/>
                    <a:pt x="1186" y="1276"/>
                  </a:cubicBezTo>
                  <a:cubicBezTo>
                    <a:pt x="1190" y="1267"/>
                    <a:pt x="1190" y="1259"/>
                    <a:pt x="1194" y="1251"/>
                  </a:cubicBezTo>
                  <a:cubicBezTo>
                    <a:pt x="1198" y="1245"/>
                    <a:pt x="1210" y="1240"/>
                    <a:pt x="1208" y="1230"/>
                  </a:cubicBezTo>
                  <a:cubicBezTo>
                    <a:pt x="1210" y="1227"/>
                    <a:pt x="1213" y="1224"/>
                    <a:pt x="1216" y="1222"/>
                  </a:cubicBezTo>
                  <a:cubicBezTo>
                    <a:pt x="1216" y="1219"/>
                    <a:pt x="1215" y="1219"/>
                    <a:pt x="1215" y="1216"/>
                  </a:cubicBezTo>
                  <a:cubicBezTo>
                    <a:pt x="1221" y="1213"/>
                    <a:pt x="1226" y="1209"/>
                    <a:pt x="1228" y="1202"/>
                  </a:cubicBezTo>
                  <a:cubicBezTo>
                    <a:pt x="1231" y="1202"/>
                    <a:pt x="1232" y="1200"/>
                    <a:pt x="1236" y="1200"/>
                  </a:cubicBezTo>
                  <a:cubicBezTo>
                    <a:pt x="1244" y="1193"/>
                    <a:pt x="1246" y="1183"/>
                    <a:pt x="1253" y="1175"/>
                  </a:cubicBezTo>
                  <a:cubicBezTo>
                    <a:pt x="1257" y="1170"/>
                    <a:pt x="1264" y="1167"/>
                    <a:pt x="1267" y="1163"/>
                  </a:cubicBezTo>
                  <a:cubicBezTo>
                    <a:pt x="1269" y="1160"/>
                    <a:pt x="1269" y="1157"/>
                    <a:pt x="1271" y="1154"/>
                  </a:cubicBezTo>
                  <a:cubicBezTo>
                    <a:pt x="1273" y="1152"/>
                    <a:pt x="1276" y="1151"/>
                    <a:pt x="1278" y="1149"/>
                  </a:cubicBezTo>
                  <a:cubicBezTo>
                    <a:pt x="1304" y="1121"/>
                    <a:pt x="1338" y="1099"/>
                    <a:pt x="1353" y="1061"/>
                  </a:cubicBezTo>
                  <a:cubicBezTo>
                    <a:pt x="1355" y="1054"/>
                    <a:pt x="1362" y="1049"/>
                    <a:pt x="1365" y="1042"/>
                  </a:cubicBezTo>
                  <a:cubicBezTo>
                    <a:pt x="1368" y="1037"/>
                    <a:pt x="1367" y="1031"/>
                    <a:pt x="1368" y="1025"/>
                  </a:cubicBezTo>
                  <a:cubicBezTo>
                    <a:pt x="1369" y="1021"/>
                    <a:pt x="1376" y="1015"/>
                    <a:pt x="1378" y="1007"/>
                  </a:cubicBezTo>
                  <a:cubicBezTo>
                    <a:pt x="1381" y="995"/>
                    <a:pt x="1382" y="986"/>
                    <a:pt x="1388" y="981"/>
                  </a:cubicBezTo>
                  <a:cubicBezTo>
                    <a:pt x="1388" y="974"/>
                    <a:pt x="1389" y="967"/>
                    <a:pt x="1387" y="961"/>
                  </a:cubicBezTo>
                  <a:cubicBezTo>
                    <a:pt x="1388" y="958"/>
                    <a:pt x="1391" y="958"/>
                    <a:pt x="1391" y="954"/>
                  </a:cubicBezTo>
                  <a:cubicBezTo>
                    <a:pt x="1390" y="946"/>
                    <a:pt x="1389" y="937"/>
                    <a:pt x="1392" y="931"/>
                  </a:cubicBezTo>
                  <a:cubicBezTo>
                    <a:pt x="1391" y="931"/>
                    <a:pt x="1390" y="930"/>
                    <a:pt x="1389" y="928"/>
                  </a:cubicBezTo>
                  <a:cubicBezTo>
                    <a:pt x="1386" y="928"/>
                    <a:pt x="1385" y="929"/>
                    <a:pt x="1382" y="929"/>
                  </a:cubicBezTo>
                  <a:cubicBezTo>
                    <a:pt x="1378" y="948"/>
                    <a:pt x="1351" y="944"/>
                    <a:pt x="1341" y="956"/>
                  </a:cubicBezTo>
                  <a:cubicBezTo>
                    <a:pt x="1338" y="957"/>
                    <a:pt x="1339" y="954"/>
                    <a:pt x="1336" y="954"/>
                  </a:cubicBezTo>
                  <a:cubicBezTo>
                    <a:pt x="1329" y="958"/>
                    <a:pt x="1326" y="965"/>
                    <a:pt x="1319" y="969"/>
                  </a:cubicBezTo>
                  <a:cubicBezTo>
                    <a:pt x="1316" y="968"/>
                    <a:pt x="1315" y="966"/>
                    <a:pt x="1311" y="967"/>
                  </a:cubicBezTo>
                  <a:cubicBezTo>
                    <a:pt x="1301" y="972"/>
                    <a:pt x="1295" y="982"/>
                    <a:pt x="1282" y="979"/>
                  </a:cubicBezTo>
                  <a:cubicBezTo>
                    <a:pt x="1273" y="977"/>
                    <a:pt x="1270" y="964"/>
                    <a:pt x="1261" y="963"/>
                  </a:cubicBezTo>
                  <a:cubicBezTo>
                    <a:pt x="1271" y="953"/>
                    <a:pt x="1263" y="938"/>
                    <a:pt x="1248" y="938"/>
                  </a:cubicBezTo>
                  <a:cubicBezTo>
                    <a:pt x="1248" y="935"/>
                    <a:pt x="1247" y="932"/>
                    <a:pt x="1245" y="929"/>
                  </a:cubicBezTo>
                  <a:cubicBezTo>
                    <a:pt x="1239" y="930"/>
                    <a:pt x="1236" y="927"/>
                    <a:pt x="1232" y="925"/>
                  </a:cubicBezTo>
                  <a:cubicBezTo>
                    <a:pt x="1230" y="922"/>
                    <a:pt x="1230" y="916"/>
                    <a:pt x="1227" y="914"/>
                  </a:cubicBezTo>
                  <a:cubicBezTo>
                    <a:pt x="1224" y="912"/>
                    <a:pt x="1222" y="913"/>
                    <a:pt x="1218" y="914"/>
                  </a:cubicBezTo>
                  <a:cubicBezTo>
                    <a:pt x="1216" y="913"/>
                    <a:pt x="1214" y="910"/>
                    <a:pt x="1211" y="909"/>
                  </a:cubicBezTo>
                  <a:cubicBezTo>
                    <a:pt x="1200" y="909"/>
                    <a:pt x="1191" y="903"/>
                    <a:pt x="1188" y="894"/>
                  </a:cubicBezTo>
                  <a:cubicBezTo>
                    <a:pt x="1186" y="888"/>
                    <a:pt x="1188" y="882"/>
                    <a:pt x="1186" y="877"/>
                  </a:cubicBezTo>
                  <a:cubicBezTo>
                    <a:pt x="1181" y="865"/>
                    <a:pt x="1173" y="858"/>
                    <a:pt x="1162" y="853"/>
                  </a:cubicBezTo>
                  <a:cubicBezTo>
                    <a:pt x="1161" y="852"/>
                    <a:pt x="1162" y="848"/>
                    <a:pt x="1159" y="849"/>
                  </a:cubicBezTo>
                  <a:cubicBezTo>
                    <a:pt x="1156" y="846"/>
                    <a:pt x="1152" y="850"/>
                    <a:pt x="1149" y="848"/>
                  </a:cubicBezTo>
                  <a:cubicBezTo>
                    <a:pt x="1149" y="833"/>
                    <a:pt x="1138" y="819"/>
                    <a:pt x="1142" y="805"/>
                  </a:cubicBezTo>
                  <a:cubicBezTo>
                    <a:pt x="1140" y="802"/>
                    <a:pt x="1136" y="801"/>
                    <a:pt x="1135" y="797"/>
                  </a:cubicBezTo>
                  <a:cubicBezTo>
                    <a:pt x="1135" y="784"/>
                    <a:pt x="1124" y="781"/>
                    <a:pt x="1114" y="778"/>
                  </a:cubicBezTo>
                  <a:cubicBezTo>
                    <a:pt x="1108" y="772"/>
                    <a:pt x="1104" y="760"/>
                    <a:pt x="1106" y="753"/>
                  </a:cubicBezTo>
                  <a:cubicBezTo>
                    <a:pt x="1094" y="749"/>
                    <a:pt x="1092" y="733"/>
                    <a:pt x="1084" y="723"/>
                  </a:cubicBezTo>
                  <a:cubicBezTo>
                    <a:pt x="1080" y="718"/>
                    <a:pt x="1074" y="715"/>
                    <a:pt x="1072" y="709"/>
                  </a:cubicBezTo>
                  <a:cubicBezTo>
                    <a:pt x="1070" y="706"/>
                    <a:pt x="1071" y="703"/>
                    <a:pt x="1070" y="700"/>
                  </a:cubicBezTo>
                  <a:cubicBezTo>
                    <a:pt x="1067" y="695"/>
                    <a:pt x="1059" y="696"/>
                    <a:pt x="1060" y="689"/>
                  </a:cubicBezTo>
                  <a:cubicBezTo>
                    <a:pt x="1064" y="692"/>
                    <a:pt x="1066" y="696"/>
                    <a:pt x="1074" y="695"/>
                  </a:cubicBezTo>
                  <a:cubicBezTo>
                    <a:pt x="1075" y="687"/>
                    <a:pt x="1067" y="675"/>
                    <a:pt x="1074" y="670"/>
                  </a:cubicBezTo>
                  <a:cubicBezTo>
                    <a:pt x="1074" y="687"/>
                    <a:pt x="1082" y="694"/>
                    <a:pt x="1096" y="697"/>
                  </a:cubicBezTo>
                  <a:cubicBezTo>
                    <a:pt x="1099" y="702"/>
                    <a:pt x="1101" y="710"/>
                    <a:pt x="1106" y="715"/>
                  </a:cubicBezTo>
                  <a:cubicBezTo>
                    <a:pt x="1111" y="721"/>
                    <a:pt x="1117" y="722"/>
                    <a:pt x="1122" y="726"/>
                  </a:cubicBezTo>
                  <a:cubicBezTo>
                    <a:pt x="1127" y="731"/>
                    <a:pt x="1127" y="739"/>
                    <a:pt x="1131" y="746"/>
                  </a:cubicBezTo>
                  <a:cubicBezTo>
                    <a:pt x="1136" y="754"/>
                    <a:pt x="1143" y="749"/>
                    <a:pt x="1150" y="751"/>
                  </a:cubicBezTo>
                  <a:cubicBezTo>
                    <a:pt x="1174" y="756"/>
                    <a:pt x="1166" y="802"/>
                    <a:pt x="1188" y="811"/>
                  </a:cubicBezTo>
                  <a:cubicBezTo>
                    <a:pt x="1191" y="811"/>
                    <a:pt x="1193" y="810"/>
                    <a:pt x="1197" y="810"/>
                  </a:cubicBezTo>
                  <a:cubicBezTo>
                    <a:pt x="1201" y="812"/>
                    <a:pt x="1206" y="818"/>
                    <a:pt x="1210" y="823"/>
                  </a:cubicBezTo>
                  <a:cubicBezTo>
                    <a:pt x="1215" y="829"/>
                    <a:pt x="1221" y="838"/>
                    <a:pt x="1228" y="847"/>
                  </a:cubicBezTo>
                  <a:cubicBezTo>
                    <a:pt x="1240" y="860"/>
                    <a:pt x="1255" y="866"/>
                    <a:pt x="1246" y="889"/>
                  </a:cubicBezTo>
                  <a:cubicBezTo>
                    <a:pt x="1256" y="893"/>
                    <a:pt x="1257" y="910"/>
                    <a:pt x="1254" y="923"/>
                  </a:cubicBezTo>
                  <a:cubicBezTo>
                    <a:pt x="1259" y="927"/>
                    <a:pt x="1264" y="932"/>
                    <a:pt x="1267" y="938"/>
                  </a:cubicBezTo>
                  <a:cubicBezTo>
                    <a:pt x="1274" y="939"/>
                    <a:pt x="1283" y="939"/>
                    <a:pt x="1289" y="935"/>
                  </a:cubicBezTo>
                  <a:cubicBezTo>
                    <a:pt x="1293" y="931"/>
                    <a:pt x="1293" y="921"/>
                    <a:pt x="1299" y="921"/>
                  </a:cubicBezTo>
                  <a:cubicBezTo>
                    <a:pt x="1311" y="920"/>
                    <a:pt x="1318" y="917"/>
                    <a:pt x="1325" y="914"/>
                  </a:cubicBezTo>
                  <a:cubicBezTo>
                    <a:pt x="1329" y="912"/>
                    <a:pt x="1333" y="912"/>
                    <a:pt x="1336" y="911"/>
                  </a:cubicBezTo>
                  <a:cubicBezTo>
                    <a:pt x="1340" y="908"/>
                    <a:pt x="1343" y="900"/>
                    <a:pt x="1348" y="895"/>
                  </a:cubicBezTo>
                  <a:cubicBezTo>
                    <a:pt x="1356" y="887"/>
                    <a:pt x="1362" y="882"/>
                    <a:pt x="1370" y="875"/>
                  </a:cubicBezTo>
                  <a:cubicBezTo>
                    <a:pt x="1377" y="868"/>
                    <a:pt x="1382" y="864"/>
                    <a:pt x="1393" y="863"/>
                  </a:cubicBezTo>
                  <a:cubicBezTo>
                    <a:pt x="1396" y="838"/>
                    <a:pt x="1419" y="832"/>
                    <a:pt x="1434" y="818"/>
                  </a:cubicBezTo>
                  <a:cubicBezTo>
                    <a:pt x="1434" y="814"/>
                    <a:pt x="1433" y="812"/>
                    <a:pt x="1433" y="808"/>
                  </a:cubicBezTo>
                  <a:cubicBezTo>
                    <a:pt x="1439" y="803"/>
                    <a:pt x="1449" y="801"/>
                    <a:pt x="1447" y="788"/>
                  </a:cubicBezTo>
                  <a:cubicBezTo>
                    <a:pt x="1455" y="782"/>
                    <a:pt x="1457" y="771"/>
                    <a:pt x="1455" y="757"/>
                  </a:cubicBezTo>
                  <a:cubicBezTo>
                    <a:pt x="1459" y="758"/>
                    <a:pt x="1461" y="756"/>
                    <a:pt x="1463" y="755"/>
                  </a:cubicBezTo>
                  <a:cubicBezTo>
                    <a:pt x="1460" y="738"/>
                    <a:pt x="1475" y="729"/>
                    <a:pt x="1466" y="712"/>
                  </a:cubicBezTo>
                  <a:cubicBezTo>
                    <a:pt x="1457" y="713"/>
                    <a:pt x="1454" y="700"/>
                    <a:pt x="1447" y="697"/>
                  </a:cubicBezTo>
                  <a:cubicBezTo>
                    <a:pt x="1437" y="692"/>
                    <a:pt x="1426" y="699"/>
                    <a:pt x="1417" y="693"/>
                  </a:cubicBezTo>
                  <a:cubicBezTo>
                    <a:pt x="1406" y="686"/>
                    <a:pt x="1409" y="668"/>
                    <a:pt x="1401" y="658"/>
                  </a:cubicBezTo>
                  <a:cubicBezTo>
                    <a:pt x="1400" y="677"/>
                    <a:pt x="1385" y="685"/>
                    <a:pt x="1387" y="706"/>
                  </a:cubicBezTo>
                  <a:cubicBezTo>
                    <a:pt x="1381" y="709"/>
                    <a:pt x="1377" y="706"/>
                    <a:pt x="1370" y="707"/>
                  </a:cubicBezTo>
                  <a:cubicBezTo>
                    <a:pt x="1365" y="709"/>
                    <a:pt x="1362" y="716"/>
                    <a:pt x="1358" y="715"/>
                  </a:cubicBezTo>
                  <a:cubicBezTo>
                    <a:pt x="1340" y="714"/>
                    <a:pt x="1363" y="674"/>
                    <a:pt x="1338" y="679"/>
                  </a:cubicBezTo>
                  <a:cubicBezTo>
                    <a:pt x="1335" y="685"/>
                    <a:pt x="1344" y="697"/>
                    <a:pt x="1338" y="703"/>
                  </a:cubicBezTo>
                  <a:cubicBezTo>
                    <a:pt x="1334" y="690"/>
                    <a:pt x="1318" y="689"/>
                    <a:pt x="1317" y="673"/>
                  </a:cubicBezTo>
                  <a:cubicBezTo>
                    <a:pt x="1310" y="669"/>
                    <a:pt x="1298" y="668"/>
                    <a:pt x="1298" y="657"/>
                  </a:cubicBezTo>
                  <a:cubicBezTo>
                    <a:pt x="1293" y="654"/>
                    <a:pt x="1290" y="651"/>
                    <a:pt x="1289" y="645"/>
                  </a:cubicBezTo>
                  <a:cubicBezTo>
                    <a:pt x="1284" y="643"/>
                    <a:pt x="1278" y="641"/>
                    <a:pt x="1277" y="635"/>
                  </a:cubicBezTo>
                  <a:cubicBezTo>
                    <a:pt x="1278" y="634"/>
                    <a:pt x="1283" y="635"/>
                    <a:pt x="1285" y="634"/>
                  </a:cubicBezTo>
                  <a:cubicBezTo>
                    <a:pt x="1285" y="627"/>
                    <a:pt x="1285" y="627"/>
                    <a:pt x="1285" y="627"/>
                  </a:cubicBezTo>
                  <a:cubicBezTo>
                    <a:pt x="1290" y="627"/>
                    <a:pt x="1290" y="627"/>
                    <a:pt x="1290" y="627"/>
                  </a:cubicBezTo>
                  <a:cubicBezTo>
                    <a:pt x="1288" y="610"/>
                    <a:pt x="1299" y="620"/>
                    <a:pt x="1306" y="626"/>
                  </a:cubicBezTo>
                  <a:cubicBezTo>
                    <a:pt x="1316" y="635"/>
                    <a:pt x="1327" y="651"/>
                    <a:pt x="1336" y="657"/>
                  </a:cubicBezTo>
                  <a:cubicBezTo>
                    <a:pt x="1352" y="644"/>
                    <a:pt x="1362" y="667"/>
                    <a:pt x="1380" y="666"/>
                  </a:cubicBezTo>
                  <a:cubicBezTo>
                    <a:pt x="1388" y="661"/>
                    <a:pt x="1393" y="652"/>
                    <a:pt x="1401" y="647"/>
                  </a:cubicBezTo>
                  <a:cubicBezTo>
                    <a:pt x="1408" y="652"/>
                    <a:pt x="1412" y="659"/>
                    <a:pt x="1416" y="666"/>
                  </a:cubicBezTo>
                  <a:cubicBezTo>
                    <a:pt x="1429" y="670"/>
                    <a:pt x="1436" y="663"/>
                    <a:pt x="1448" y="668"/>
                  </a:cubicBezTo>
                  <a:cubicBezTo>
                    <a:pt x="1451" y="668"/>
                    <a:pt x="1450" y="664"/>
                    <a:pt x="1455" y="665"/>
                  </a:cubicBezTo>
                  <a:cubicBezTo>
                    <a:pt x="1464" y="670"/>
                    <a:pt x="1468" y="663"/>
                    <a:pt x="1474" y="659"/>
                  </a:cubicBezTo>
                  <a:cubicBezTo>
                    <a:pt x="1479" y="657"/>
                    <a:pt x="1486" y="658"/>
                    <a:pt x="1486" y="652"/>
                  </a:cubicBezTo>
                  <a:cubicBezTo>
                    <a:pt x="1495" y="653"/>
                    <a:pt x="1501" y="644"/>
                    <a:pt x="1508" y="640"/>
                  </a:cubicBezTo>
                  <a:cubicBezTo>
                    <a:pt x="1514" y="642"/>
                    <a:pt x="1516" y="648"/>
                    <a:pt x="1519" y="653"/>
                  </a:cubicBezTo>
                  <a:cubicBezTo>
                    <a:pt x="1523" y="653"/>
                    <a:pt x="1526" y="651"/>
                    <a:pt x="1531" y="652"/>
                  </a:cubicBezTo>
                  <a:cubicBezTo>
                    <a:pt x="1532" y="655"/>
                    <a:pt x="1535" y="657"/>
                    <a:pt x="1536" y="659"/>
                  </a:cubicBezTo>
                  <a:cubicBezTo>
                    <a:pt x="1539" y="659"/>
                    <a:pt x="1541" y="658"/>
                    <a:pt x="1544" y="659"/>
                  </a:cubicBezTo>
                  <a:cubicBezTo>
                    <a:pt x="1545" y="662"/>
                    <a:pt x="1546" y="664"/>
                    <a:pt x="1547" y="667"/>
                  </a:cubicBezTo>
                  <a:cubicBezTo>
                    <a:pt x="1555" y="671"/>
                    <a:pt x="1559" y="664"/>
                    <a:pt x="1562" y="659"/>
                  </a:cubicBezTo>
                  <a:cubicBezTo>
                    <a:pt x="1566" y="671"/>
                    <a:pt x="1552" y="672"/>
                    <a:pt x="1553" y="682"/>
                  </a:cubicBezTo>
                  <a:cubicBezTo>
                    <a:pt x="1553" y="687"/>
                    <a:pt x="1566" y="695"/>
                    <a:pt x="1571" y="697"/>
                  </a:cubicBezTo>
                  <a:cubicBezTo>
                    <a:pt x="1592" y="705"/>
                    <a:pt x="1580" y="671"/>
                    <a:pt x="1586" y="661"/>
                  </a:cubicBezTo>
                  <a:cubicBezTo>
                    <a:pt x="1587" y="667"/>
                    <a:pt x="1585" y="672"/>
                    <a:pt x="1585" y="677"/>
                  </a:cubicBezTo>
                  <a:cubicBezTo>
                    <a:pt x="1587" y="680"/>
                    <a:pt x="1590" y="681"/>
                    <a:pt x="1592" y="683"/>
                  </a:cubicBezTo>
                  <a:cubicBezTo>
                    <a:pt x="1595" y="712"/>
                    <a:pt x="1602" y="735"/>
                    <a:pt x="1614" y="755"/>
                  </a:cubicBezTo>
                  <a:cubicBezTo>
                    <a:pt x="1614" y="758"/>
                    <a:pt x="1614" y="760"/>
                    <a:pt x="1615" y="762"/>
                  </a:cubicBezTo>
                  <a:cubicBezTo>
                    <a:pt x="1616" y="764"/>
                    <a:pt x="1619" y="763"/>
                    <a:pt x="1621" y="765"/>
                  </a:cubicBezTo>
                  <a:cubicBezTo>
                    <a:pt x="1621" y="772"/>
                    <a:pt x="1625" y="776"/>
                    <a:pt x="1629" y="779"/>
                  </a:cubicBezTo>
                  <a:cubicBezTo>
                    <a:pt x="1628" y="802"/>
                    <a:pt x="1645" y="814"/>
                    <a:pt x="1647" y="830"/>
                  </a:cubicBezTo>
                  <a:cubicBezTo>
                    <a:pt x="1648" y="844"/>
                    <a:pt x="1651" y="853"/>
                    <a:pt x="1658" y="862"/>
                  </a:cubicBezTo>
                  <a:cubicBezTo>
                    <a:pt x="1663" y="856"/>
                    <a:pt x="1660" y="849"/>
                    <a:pt x="1661" y="842"/>
                  </a:cubicBezTo>
                  <a:cubicBezTo>
                    <a:pt x="1662" y="838"/>
                    <a:pt x="1665" y="835"/>
                    <a:pt x="1666" y="831"/>
                  </a:cubicBezTo>
                  <a:cubicBezTo>
                    <a:pt x="1666" y="830"/>
                    <a:pt x="1665" y="827"/>
                    <a:pt x="1665" y="825"/>
                  </a:cubicBezTo>
                  <a:cubicBezTo>
                    <a:pt x="1665" y="820"/>
                    <a:pt x="1669" y="814"/>
                    <a:pt x="1669" y="810"/>
                  </a:cubicBezTo>
                  <a:cubicBezTo>
                    <a:pt x="1669" y="804"/>
                    <a:pt x="1665" y="794"/>
                    <a:pt x="1664" y="783"/>
                  </a:cubicBezTo>
                  <a:close/>
                  <a:moveTo>
                    <a:pt x="911" y="465"/>
                  </a:moveTo>
                  <a:cubicBezTo>
                    <a:pt x="918" y="465"/>
                    <a:pt x="918" y="465"/>
                    <a:pt x="918" y="465"/>
                  </a:cubicBezTo>
                  <a:cubicBezTo>
                    <a:pt x="918" y="468"/>
                    <a:pt x="910" y="471"/>
                    <a:pt x="911" y="465"/>
                  </a:cubicBezTo>
                  <a:close/>
                  <a:moveTo>
                    <a:pt x="923" y="465"/>
                  </a:moveTo>
                  <a:cubicBezTo>
                    <a:pt x="924" y="455"/>
                    <a:pt x="940" y="454"/>
                    <a:pt x="947" y="459"/>
                  </a:cubicBezTo>
                  <a:cubicBezTo>
                    <a:pt x="947" y="468"/>
                    <a:pt x="931" y="466"/>
                    <a:pt x="923" y="465"/>
                  </a:cubicBezTo>
                  <a:close/>
                  <a:moveTo>
                    <a:pt x="1059" y="449"/>
                  </a:moveTo>
                  <a:cubicBezTo>
                    <a:pt x="1056" y="449"/>
                    <a:pt x="1055" y="446"/>
                    <a:pt x="1052" y="444"/>
                  </a:cubicBezTo>
                  <a:cubicBezTo>
                    <a:pt x="1049" y="444"/>
                    <a:pt x="1048" y="446"/>
                    <a:pt x="1045" y="445"/>
                  </a:cubicBezTo>
                  <a:cubicBezTo>
                    <a:pt x="1041" y="445"/>
                    <a:pt x="1041" y="441"/>
                    <a:pt x="1038" y="440"/>
                  </a:cubicBezTo>
                  <a:cubicBezTo>
                    <a:pt x="1035" y="439"/>
                    <a:pt x="1033" y="441"/>
                    <a:pt x="1030" y="442"/>
                  </a:cubicBezTo>
                  <a:cubicBezTo>
                    <a:pt x="1026" y="440"/>
                    <a:pt x="1024" y="437"/>
                    <a:pt x="1021" y="435"/>
                  </a:cubicBezTo>
                  <a:cubicBezTo>
                    <a:pt x="1015" y="442"/>
                    <a:pt x="1008" y="436"/>
                    <a:pt x="1001" y="437"/>
                  </a:cubicBezTo>
                  <a:cubicBezTo>
                    <a:pt x="990" y="438"/>
                    <a:pt x="981" y="446"/>
                    <a:pt x="976" y="453"/>
                  </a:cubicBezTo>
                  <a:cubicBezTo>
                    <a:pt x="959" y="454"/>
                    <a:pt x="951" y="450"/>
                    <a:pt x="934" y="450"/>
                  </a:cubicBezTo>
                  <a:cubicBezTo>
                    <a:pt x="931" y="445"/>
                    <a:pt x="929" y="437"/>
                    <a:pt x="924" y="433"/>
                  </a:cubicBezTo>
                  <a:cubicBezTo>
                    <a:pt x="925" y="429"/>
                    <a:pt x="927" y="425"/>
                    <a:pt x="925" y="420"/>
                  </a:cubicBezTo>
                  <a:cubicBezTo>
                    <a:pt x="927" y="419"/>
                    <a:pt x="929" y="418"/>
                    <a:pt x="932" y="419"/>
                  </a:cubicBezTo>
                  <a:cubicBezTo>
                    <a:pt x="930" y="406"/>
                    <a:pt x="932" y="395"/>
                    <a:pt x="944" y="395"/>
                  </a:cubicBezTo>
                  <a:cubicBezTo>
                    <a:pt x="945" y="389"/>
                    <a:pt x="942" y="388"/>
                    <a:pt x="942" y="383"/>
                  </a:cubicBezTo>
                  <a:cubicBezTo>
                    <a:pt x="950" y="377"/>
                    <a:pt x="951" y="363"/>
                    <a:pt x="968" y="365"/>
                  </a:cubicBezTo>
                  <a:cubicBezTo>
                    <a:pt x="971" y="368"/>
                    <a:pt x="966" y="366"/>
                    <a:pt x="966" y="370"/>
                  </a:cubicBezTo>
                  <a:cubicBezTo>
                    <a:pt x="971" y="376"/>
                    <a:pt x="981" y="370"/>
                    <a:pt x="987" y="374"/>
                  </a:cubicBezTo>
                  <a:cubicBezTo>
                    <a:pt x="985" y="379"/>
                    <a:pt x="979" y="379"/>
                    <a:pt x="978" y="384"/>
                  </a:cubicBezTo>
                  <a:cubicBezTo>
                    <a:pt x="982" y="386"/>
                    <a:pt x="988" y="386"/>
                    <a:pt x="991" y="389"/>
                  </a:cubicBezTo>
                  <a:cubicBezTo>
                    <a:pt x="991" y="392"/>
                    <a:pt x="990" y="396"/>
                    <a:pt x="992" y="397"/>
                  </a:cubicBezTo>
                  <a:cubicBezTo>
                    <a:pt x="993" y="399"/>
                    <a:pt x="996" y="398"/>
                    <a:pt x="998" y="399"/>
                  </a:cubicBezTo>
                  <a:cubicBezTo>
                    <a:pt x="1001" y="393"/>
                    <a:pt x="1013" y="396"/>
                    <a:pt x="1014" y="387"/>
                  </a:cubicBezTo>
                  <a:cubicBezTo>
                    <a:pt x="1016" y="388"/>
                    <a:pt x="1019" y="389"/>
                    <a:pt x="1023" y="389"/>
                  </a:cubicBezTo>
                  <a:cubicBezTo>
                    <a:pt x="1025" y="388"/>
                    <a:pt x="1025" y="384"/>
                    <a:pt x="1027" y="382"/>
                  </a:cubicBezTo>
                  <a:cubicBezTo>
                    <a:pt x="1017" y="381"/>
                    <a:pt x="1005" y="384"/>
                    <a:pt x="999" y="373"/>
                  </a:cubicBezTo>
                  <a:cubicBezTo>
                    <a:pt x="1005" y="364"/>
                    <a:pt x="1021" y="365"/>
                    <a:pt x="1027" y="356"/>
                  </a:cubicBezTo>
                  <a:cubicBezTo>
                    <a:pt x="1035" y="358"/>
                    <a:pt x="1039" y="350"/>
                    <a:pt x="1047" y="353"/>
                  </a:cubicBezTo>
                  <a:cubicBezTo>
                    <a:pt x="1045" y="358"/>
                    <a:pt x="1040" y="360"/>
                    <a:pt x="1035" y="362"/>
                  </a:cubicBezTo>
                  <a:cubicBezTo>
                    <a:pt x="1036" y="366"/>
                    <a:pt x="1039" y="366"/>
                    <a:pt x="1042" y="368"/>
                  </a:cubicBezTo>
                  <a:cubicBezTo>
                    <a:pt x="1038" y="370"/>
                    <a:pt x="1040" y="378"/>
                    <a:pt x="1037" y="382"/>
                  </a:cubicBezTo>
                  <a:cubicBezTo>
                    <a:pt x="1033" y="383"/>
                    <a:pt x="1033" y="379"/>
                    <a:pt x="1029" y="380"/>
                  </a:cubicBezTo>
                  <a:cubicBezTo>
                    <a:pt x="1029" y="388"/>
                    <a:pt x="1037" y="388"/>
                    <a:pt x="1040" y="393"/>
                  </a:cubicBezTo>
                  <a:cubicBezTo>
                    <a:pt x="1049" y="391"/>
                    <a:pt x="1049" y="398"/>
                    <a:pt x="1058" y="396"/>
                  </a:cubicBezTo>
                  <a:cubicBezTo>
                    <a:pt x="1067" y="408"/>
                    <a:pt x="1087" y="411"/>
                    <a:pt x="1099" y="418"/>
                  </a:cubicBezTo>
                  <a:cubicBezTo>
                    <a:pt x="1105" y="421"/>
                    <a:pt x="1106" y="431"/>
                    <a:pt x="1112" y="436"/>
                  </a:cubicBezTo>
                  <a:cubicBezTo>
                    <a:pt x="1106" y="454"/>
                    <a:pt x="1075" y="450"/>
                    <a:pt x="1059" y="449"/>
                  </a:cubicBezTo>
                  <a:close/>
                  <a:moveTo>
                    <a:pt x="1104" y="91"/>
                  </a:moveTo>
                  <a:cubicBezTo>
                    <a:pt x="1108" y="89"/>
                    <a:pt x="1112" y="93"/>
                    <a:pt x="1115" y="94"/>
                  </a:cubicBezTo>
                  <a:cubicBezTo>
                    <a:pt x="1112" y="96"/>
                    <a:pt x="1108" y="92"/>
                    <a:pt x="1104" y="91"/>
                  </a:cubicBezTo>
                  <a:close/>
                  <a:moveTo>
                    <a:pt x="215" y="250"/>
                  </a:moveTo>
                  <a:cubicBezTo>
                    <a:pt x="215" y="251"/>
                    <a:pt x="214" y="252"/>
                    <a:pt x="215" y="252"/>
                  </a:cubicBezTo>
                  <a:cubicBezTo>
                    <a:pt x="217" y="250"/>
                    <a:pt x="221" y="244"/>
                    <a:pt x="217" y="245"/>
                  </a:cubicBezTo>
                  <a:cubicBezTo>
                    <a:pt x="222" y="239"/>
                    <a:pt x="233" y="233"/>
                    <a:pt x="233" y="227"/>
                  </a:cubicBezTo>
                  <a:cubicBezTo>
                    <a:pt x="238" y="227"/>
                    <a:pt x="246" y="222"/>
                    <a:pt x="248" y="214"/>
                  </a:cubicBezTo>
                  <a:cubicBezTo>
                    <a:pt x="246" y="214"/>
                    <a:pt x="243" y="217"/>
                    <a:pt x="242" y="215"/>
                  </a:cubicBezTo>
                  <a:cubicBezTo>
                    <a:pt x="248" y="212"/>
                    <a:pt x="251" y="208"/>
                    <a:pt x="258" y="206"/>
                  </a:cubicBezTo>
                  <a:cubicBezTo>
                    <a:pt x="260" y="209"/>
                    <a:pt x="257" y="213"/>
                    <a:pt x="257" y="216"/>
                  </a:cubicBezTo>
                  <a:cubicBezTo>
                    <a:pt x="262" y="217"/>
                    <a:pt x="268" y="210"/>
                    <a:pt x="274" y="208"/>
                  </a:cubicBezTo>
                  <a:cubicBezTo>
                    <a:pt x="277" y="207"/>
                    <a:pt x="283" y="209"/>
                    <a:pt x="287" y="206"/>
                  </a:cubicBezTo>
                  <a:cubicBezTo>
                    <a:pt x="288" y="206"/>
                    <a:pt x="290" y="202"/>
                    <a:pt x="292" y="201"/>
                  </a:cubicBezTo>
                  <a:cubicBezTo>
                    <a:pt x="297" y="196"/>
                    <a:pt x="310" y="191"/>
                    <a:pt x="305" y="187"/>
                  </a:cubicBezTo>
                  <a:cubicBezTo>
                    <a:pt x="309" y="187"/>
                    <a:pt x="308" y="182"/>
                    <a:pt x="311" y="180"/>
                  </a:cubicBezTo>
                  <a:cubicBezTo>
                    <a:pt x="313" y="181"/>
                    <a:pt x="313" y="182"/>
                    <a:pt x="314" y="181"/>
                  </a:cubicBezTo>
                  <a:cubicBezTo>
                    <a:pt x="323" y="157"/>
                    <a:pt x="359" y="143"/>
                    <a:pt x="376" y="124"/>
                  </a:cubicBezTo>
                  <a:cubicBezTo>
                    <a:pt x="369" y="128"/>
                    <a:pt x="360" y="131"/>
                    <a:pt x="353" y="134"/>
                  </a:cubicBezTo>
                  <a:cubicBezTo>
                    <a:pt x="361" y="124"/>
                    <a:pt x="378" y="117"/>
                    <a:pt x="387" y="108"/>
                  </a:cubicBezTo>
                  <a:cubicBezTo>
                    <a:pt x="396" y="101"/>
                    <a:pt x="401" y="100"/>
                    <a:pt x="400" y="94"/>
                  </a:cubicBezTo>
                  <a:cubicBezTo>
                    <a:pt x="322" y="137"/>
                    <a:pt x="252" y="193"/>
                    <a:pt x="200" y="258"/>
                  </a:cubicBezTo>
                  <a:cubicBezTo>
                    <a:pt x="202" y="257"/>
                    <a:pt x="206" y="253"/>
                    <a:pt x="208" y="254"/>
                  </a:cubicBezTo>
                  <a:cubicBezTo>
                    <a:pt x="203" y="260"/>
                    <a:pt x="192" y="264"/>
                    <a:pt x="192" y="271"/>
                  </a:cubicBezTo>
                  <a:cubicBezTo>
                    <a:pt x="194" y="265"/>
                    <a:pt x="199" y="268"/>
                    <a:pt x="203" y="266"/>
                  </a:cubicBezTo>
                  <a:cubicBezTo>
                    <a:pt x="210" y="262"/>
                    <a:pt x="210" y="255"/>
                    <a:pt x="215" y="250"/>
                  </a:cubicBezTo>
                  <a:close/>
                  <a:moveTo>
                    <a:pt x="63" y="1119"/>
                  </a:moveTo>
                  <a:cubicBezTo>
                    <a:pt x="63" y="1103"/>
                    <a:pt x="54" y="1079"/>
                    <a:pt x="50" y="1063"/>
                  </a:cubicBezTo>
                  <a:cubicBezTo>
                    <a:pt x="48" y="1055"/>
                    <a:pt x="40" y="1047"/>
                    <a:pt x="37" y="1040"/>
                  </a:cubicBezTo>
                  <a:cubicBezTo>
                    <a:pt x="33" y="1032"/>
                    <a:pt x="30" y="1023"/>
                    <a:pt x="27" y="1015"/>
                  </a:cubicBezTo>
                  <a:cubicBezTo>
                    <a:pt x="21" y="998"/>
                    <a:pt x="12" y="982"/>
                    <a:pt x="8" y="967"/>
                  </a:cubicBezTo>
                  <a:cubicBezTo>
                    <a:pt x="7" y="962"/>
                    <a:pt x="6" y="954"/>
                    <a:pt x="5" y="947"/>
                  </a:cubicBezTo>
                  <a:cubicBezTo>
                    <a:pt x="4" y="944"/>
                    <a:pt x="0" y="929"/>
                    <a:pt x="1" y="934"/>
                  </a:cubicBezTo>
                  <a:cubicBezTo>
                    <a:pt x="15" y="1040"/>
                    <a:pt x="48" y="1132"/>
                    <a:pt x="89" y="1208"/>
                  </a:cubicBezTo>
                  <a:cubicBezTo>
                    <a:pt x="80" y="1183"/>
                    <a:pt x="62" y="1159"/>
                    <a:pt x="61" y="1131"/>
                  </a:cubicBezTo>
                  <a:cubicBezTo>
                    <a:pt x="61" y="1127"/>
                    <a:pt x="63" y="1123"/>
                    <a:pt x="63" y="1119"/>
                  </a:cubicBezTo>
                  <a:close/>
                  <a:moveTo>
                    <a:pt x="585" y="5"/>
                  </a:moveTo>
                  <a:cubicBezTo>
                    <a:pt x="584" y="5"/>
                    <a:pt x="583" y="5"/>
                    <a:pt x="583" y="4"/>
                  </a:cubicBezTo>
                  <a:cubicBezTo>
                    <a:pt x="584" y="4"/>
                    <a:pt x="585" y="4"/>
                    <a:pt x="585" y="3"/>
                  </a:cubicBezTo>
                  <a:cubicBezTo>
                    <a:pt x="581" y="3"/>
                    <a:pt x="578" y="3"/>
                    <a:pt x="577" y="6"/>
                  </a:cubicBezTo>
                  <a:cubicBezTo>
                    <a:pt x="580" y="7"/>
                    <a:pt x="584" y="7"/>
                    <a:pt x="585" y="5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/>
              <a:endParaRPr lang="de-DE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0"/>
          <p:cNvSpPr>
            <a:spLocks noChangeArrowheads="1"/>
          </p:cNvSpPr>
          <p:nvPr/>
        </p:nvSpPr>
        <p:spPr bwMode="auto">
          <a:xfrm>
            <a:off x="2920722" y="2841718"/>
            <a:ext cx="25135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latinLnBrk="1">
              <a:buClr>
                <a:srgbClr val="FF0000"/>
              </a:buClr>
              <a:buSzPct val="70000"/>
            </a:pPr>
            <a:r>
              <a:rPr lang="en-US" altLang="zh-CN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条成绩，点击添加文本</a:t>
            </a:r>
            <a:endParaRPr lang="zh-CN" altLang="en-US" sz="18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Freeform 7"/>
          <p:cNvSpPr>
            <a:spLocks noChangeArrowheads="1"/>
          </p:cNvSpPr>
          <p:nvPr/>
        </p:nvSpPr>
        <p:spPr bwMode="auto">
          <a:xfrm>
            <a:off x="902832" y="1167919"/>
            <a:ext cx="4426495" cy="3086260"/>
          </a:xfrm>
          <a:custGeom>
            <a:avLst/>
            <a:gdLst>
              <a:gd name="T0" fmla="*/ 0 w 625"/>
              <a:gd name="T1" fmla="*/ 2147483647 h 495"/>
              <a:gd name="T2" fmla="*/ 2147483647 w 625"/>
              <a:gd name="T3" fmla="*/ 2147483647 h 495"/>
              <a:gd name="T4" fmla="*/ 2147483647 w 625"/>
              <a:gd name="T5" fmla="*/ 2147483647 h 495"/>
              <a:gd name="T6" fmla="*/ 2147483647 w 625"/>
              <a:gd name="T7" fmla="*/ 2147483647 h 495"/>
              <a:gd name="T8" fmla="*/ 2147483647 w 625"/>
              <a:gd name="T9" fmla="*/ 2147483647 h 495"/>
              <a:gd name="T10" fmla="*/ 2147483647 w 625"/>
              <a:gd name="T11" fmla="*/ 2147483647 h 495"/>
              <a:gd name="T12" fmla="*/ 2147483647 w 625"/>
              <a:gd name="T13" fmla="*/ 2147483647 h 495"/>
              <a:gd name="T14" fmla="*/ 2147483647 w 625"/>
              <a:gd name="T15" fmla="*/ 2147483647 h 495"/>
              <a:gd name="T16" fmla="*/ 2147483647 w 625"/>
              <a:gd name="T17" fmla="*/ 2147483647 h 495"/>
              <a:gd name="T18" fmla="*/ 2147483647 w 625"/>
              <a:gd name="T19" fmla="*/ 2147483647 h 495"/>
              <a:gd name="T20" fmla="*/ 2147483647 w 625"/>
              <a:gd name="T21" fmla="*/ 2147483647 h 495"/>
              <a:gd name="T22" fmla="*/ 2147483647 w 625"/>
              <a:gd name="T23" fmla="*/ 2147483647 h 495"/>
              <a:gd name="T24" fmla="*/ 2147483647 w 625"/>
              <a:gd name="T25" fmla="*/ 2147483647 h 495"/>
              <a:gd name="T26" fmla="*/ 2147483647 w 625"/>
              <a:gd name="T27" fmla="*/ 2147483647 h 495"/>
              <a:gd name="T28" fmla="*/ 2147483647 w 625"/>
              <a:gd name="T29" fmla="*/ 1772890328 h 495"/>
              <a:gd name="T30" fmla="*/ 2147483647 w 625"/>
              <a:gd name="T31" fmla="*/ 1283821987 h 495"/>
              <a:gd name="T32" fmla="*/ 2147483647 w 625"/>
              <a:gd name="T33" fmla="*/ 611339336 h 495"/>
              <a:gd name="T34" fmla="*/ 2147483647 w 625"/>
              <a:gd name="T35" fmla="*/ 0 h 495"/>
              <a:gd name="T36" fmla="*/ 2147483647 w 625"/>
              <a:gd name="T37" fmla="*/ 1956296820 h 495"/>
              <a:gd name="T38" fmla="*/ 2147483647 w 625"/>
              <a:gd name="T39" fmla="*/ 2147483647 h 495"/>
              <a:gd name="T40" fmla="*/ 2147483647 w 625"/>
              <a:gd name="T41" fmla="*/ 2147483647 h 495"/>
              <a:gd name="T42" fmla="*/ 2147483647 w 625"/>
              <a:gd name="T43" fmla="*/ 2147483647 h 495"/>
              <a:gd name="T44" fmla="*/ 2147483647 w 625"/>
              <a:gd name="T45" fmla="*/ 2147483647 h 495"/>
              <a:gd name="T46" fmla="*/ 2147483647 w 625"/>
              <a:gd name="T47" fmla="*/ 2147483647 h 495"/>
              <a:gd name="T48" fmla="*/ 2147483647 w 625"/>
              <a:gd name="T49" fmla="*/ 2147483647 h 495"/>
              <a:gd name="T50" fmla="*/ 2147483647 w 625"/>
              <a:gd name="T51" fmla="*/ 2147483647 h 495"/>
              <a:gd name="T52" fmla="*/ 2147483647 w 625"/>
              <a:gd name="T53" fmla="*/ 2147483647 h 495"/>
              <a:gd name="T54" fmla="*/ 2147483647 w 625"/>
              <a:gd name="T55" fmla="*/ 2147483647 h 495"/>
              <a:gd name="T56" fmla="*/ 2147483647 w 625"/>
              <a:gd name="T57" fmla="*/ 2147483647 h 495"/>
              <a:gd name="T58" fmla="*/ 2147483647 w 625"/>
              <a:gd name="T59" fmla="*/ 2147483647 h 495"/>
              <a:gd name="T60" fmla="*/ 2147483647 w 625"/>
              <a:gd name="T61" fmla="*/ 2147483647 h 495"/>
              <a:gd name="T62" fmla="*/ 2147483647 w 625"/>
              <a:gd name="T63" fmla="*/ 2147483647 h 495"/>
              <a:gd name="T64" fmla="*/ 2147483647 w 625"/>
              <a:gd name="T65" fmla="*/ 2147483647 h 495"/>
              <a:gd name="T66" fmla="*/ 2147483647 w 625"/>
              <a:gd name="T67" fmla="*/ 2147483647 h 495"/>
              <a:gd name="T68" fmla="*/ 2147483647 w 625"/>
              <a:gd name="T69" fmla="*/ 2147483647 h 495"/>
              <a:gd name="T70" fmla="*/ 0 w 625"/>
              <a:gd name="T71" fmla="*/ 2147483647 h 495"/>
              <a:gd name="T72" fmla="*/ 0 w 625"/>
              <a:gd name="T73" fmla="*/ 2147483647 h 49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25"/>
              <a:gd name="T112" fmla="*/ 0 h 495"/>
              <a:gd name="T113" fmla="*/ 625 w 625"/>
              <a:gd name="T114" fmla="*/ 495 h 49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25" h="495">
                <a:moveTo>
                  <a:pt x="0" y="455"/>
                </a:moveTo>
                <a:lnTo>
                  <a:pt x="117" y="455"/>
                </a:lnTo>
                <a:lnTo>
                  <a:pt x="117" y="378"/>
                </a:lnTo>
                <a:lnTo>
                  <a:pt x="117" y="337"/>
                </a:lnTo>
                <a:lnTo>
                  <a:pt x="158" y="337"/>
                </a:lnTo>
                <a:lnTo>
                  <a:pt x="235" y="337"/>
                </a:lnTo>
                <a:lnTo>
                  <a:pt x="235" y="260"/>
                </a:lnTo>
                <a:lnTo>
                  <a:pt x="235" y="219"/>
                </a:lnTo>
                <a:lnTo>
                  <a:pt x="276" y="219"/>
                </a:lnTo>
                <a:lnTo>
                  <a:pt x="353" y="219"/>
                </a:lnTo>
                <a:lnTo>
                  <a:pt x="353" y="142"/>
                </a:lnTo>
                <a:lnTo>
                  <a:pt x="353" y="101"/>
                </a:lnTo>
                <a:lnTo>
                  <a:pt x="394" y="101"/>
                </a:lnTo>
                <a:lnTo>
                  <a:pt x="495" y="101"/>
                </a:lnTo>
                <a:lnTo>
                  <a:pt x="568" y="29"/>
                </a:lnTo>
                <a:lnTo>
                  <a:pt x="560" y="21"/>
                </a:lnTo>
                <a:lnTo>
                  <a:pt x="593" y="10"/>
                </a:lnTo>
                <a:lnTo>
                  <a:pt x="625" y="0"/>
                </a:lnTo>
                <a:lnTo>
                  <a:pt x="615" y="32"/>
                </a:lnTo>
                <a:lnTo>
                  <a:pt x="604" y="65"/>
                </a:lnTo>
                <a:lnTo>
                  <a:pt x="596" y="57"/>
                </a:lnTo>
                <a:lnTo>
                  <a:pt x="512" y="142"/>
                </a:lnTo>
                <a:lnTo>
                  <a:pt x="394" y="142"/>
                </a:lnTo>
                <a:lnTo>
                  <a:pt x="394" y="219"/>
                </a:lnTo>
                <a:lnTo>
                  <a:pt x="394" y="260"/>
                </a:lnTo>
                <a:lnTo>
                  <a:pt x="353" y="260"/>
                </a:lnTo>
                <a:lnTo>
                  <a:pt x="276" y="260"/>
                </a:lnTo>
                <a:lnTo>
                  <a:pt x="276" y="337"/>
                </a:lnTo>
                <a:lnTo>
                  <a:pt x="276" y="378"/>
                </a:lnTo>
                <a:lnTo>
                  <a:pt x="235" y="378"/>
                </a:lnTo>
                <a:lnTo>
                  <a:pt x="158" y="378"/>
                </a:lnTo>
                <a:lnTo>
                  <a:pt x="158" y="455"/>
                </a:lnTo>
                <a:lnTo>
                  <a:pt x="158" y="495"/>
                </a:lnTo>
                <a:lnTo>
                  <a:pt x="117" y="495"/>
                </a:lnTo>
                <a:lnTo>
                  <a:pt x="0" y="495"/>
                </a:lnTo>
                <a:lnTo>
                  <a:pt x="0" y="455"/>
                </a:ln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defTabSz="914400"/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874823" y="3673828"/>
            <a:ext cx="78739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2001</a:t>
            </a: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endParaRPr lang="zh-CN" altLang="en-US" b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0" name="矩形 9"/>
          <p:cNvSpPr>
            <a:spLocks noChangeArrowheads="1"/>
          </p:cNvSpPr>
          <p:nvPr/>
        </p:nvSpPr>
        <p:spPr bwMode="auto">
          <a:xfrm>
            <a:off x="1723118" y="2917919"/>
            <a:ext cx="78739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latinLnBrk="1">
              <a:buClr>
                <a:srgbClr val="FF0000"/>
              </a:buClr>
              <a:buSzPct val="70000"/>
            </a:pPr>
            <a:r>
              <a: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2005</a:t>
            </a: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</a:p>
        </p:txBody>
      </p:sp>
      <p:sp>
        <p:nvSpPr>
          <p:cNvPr id="23" name="矩形 10"/>
          <p:cNvSpPr>
            <a:spLocks noChangeArrowheads="1"/>
          </p:cNvSpPr>
          <p:nvPr/>
        </p:nvSpPr>
        <p:spPr bwMode="auto">
          <a:xfrm>
            <a:off x="2567775" y="2209036"/>
            <a:ext cx="78739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latinLnBrk="1">
              <a:buClr>
                <a:srgbClr val="FF0000"/>
              </a:buClr>
              <a:buSzPct val="70000"/>
            </a:pPr>
            <a:r>
              <a: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2012</a:t>
            </a: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endParaRPr lang="zh-CN" altLang="en-US" b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矩形 11"/>
          <p:cNvSpPr>
            <a:spLocks noChangeArrowheads="1"/>
          </p:cNvSpPr>
          <p:nvPr/>
        </p:nvSpPr>
        <p:spPr bwMode="auto">
          <a:xfrm>
            <a:off x="3431109" y="1453127"/>
            <a:ext cx="78739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latinLnBrk="1">
              <a:buClr>
                <a:srgbClr val="FF0000"/>
              </a:buClr>
              <a:buSzPct val="70000"/>
            </a:pPr>
            <a:r>
              <a: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2015</a:t>
            </a: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</a:p>
        </p:txBody>
      </p:sp>
      <p:sp>
        <p:nvSpPr>
          <p:cNvPr id="28" name="Text Box 30"/>
          <p:cNvSpPr>
            <a:spLocks noChangeArrowheads="1"/>
          </p:cNvSpPr>
          <p:nvPr/>
        </p:nvSpPr>
        <p:spPr bwMode="auto">
          <a:xfrm>
            <a:off x="3838014" y="2108017"/>
            <a:ext cx="2082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latinLnBrk="1">
              <a:buClr>
                <a:srgbClr val="FF0000"/>
              </a:buClr>
              <a:buSzPct val="70000"/>
            </a:pPr>
            <a:r>
              <a:rPr lang="en-US" altLang="zh-CN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条成绩，点击添加文本</a:t>
            </a:r>
            <a:endParaRPr lang="zh-CN" altLang="en-US" sz="18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Text Box 30"/>
          <p:cNvSpPr>
            <a:spLocks noChangeArrowheads="1"/>
          </p:cNvSpPr>
          <p:nvPr/>
        </p:nvSpPr>
        <p:spPr bwMode="auto">
          <a:xfrm>
            <a:off x="2113576" y="3565841"/>
            <a:ext cx="2512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latinLnBrk="1">
              <a:buClr>
                <a:srgbClr val="FF0000"/>
              </a:buClr>
              <a:buSzPct val="70000"/>
            </a:pPr>
            <a:r>
              <a:rPr lang="en-US" altLang="zh-CN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条成绩，点击添加文本</a:t>
            </a:r>
            <a:endParaRPr lang="zh-CN" altLang="en-US" sz="18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Text Box 30"/>
          <p:cNvSpPr>
            <a:spLocks noChangeArrowheads="1"/>
          </p:cNvSpPr>
          <p:nvPr/>
        </p:nvSpPr>
        <p:spPr bwMode="auto">
          <a:xfrm>
            <a:off x="902832" y="4299543"/>
            <a:ext cx="2512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latinLnBrk="1">
              <a:buClr>
                <a:srgbClr val="FF0000"/>
              </a:buClr>
              <a:buSzPct val="70000"/>
            </a:pPr>
            <a:r>
              <a:rPr lang="en-US" altLang="zh-CN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en-US" altLang="zh-CN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条成绩，点击添加文本</a:t>
            </a:r>
            <a:endParaRPr lang="zh-CN" altLang="en-US" sz="18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28877" y="1622023"/>
            <a:ext cx="22662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defTabSz="914400">
              <a:lnSpc>
                <a:spcPct val="150000"/>
              </a:lnSpc>
            </a:pP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utoUpdateAnimBg="0"/>
      <p:bldP spid="15" grpId="0" animBg="1"/>
      <p:bldP spid="28" grpId="0" bldLvl="0" autoUpdateAnimBg="0"/>
      <p:bldP spid="29" grpId="0" bldLvl="0" autoUpdateAnimBg="0"/>
      <p:bldP spid="30" grpId="0" bldLvl="0" autoUpdateAnimBg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箭头3"/>
          <p:cNvSpPr/>
          <p:nvPr/>
        </p:nvSpPr>
        <p:spPr bwMode="gray">
          <a:xfrm flipV="1">
            <a:off x="1891244" y="2679737"/>
            <a:ext cx="1205950" cy="1406993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969696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35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2" name="箭头2"/>
          <p:cNvSpPr/>
          <p:nvPr/>
        </p:nvSpPr>
        <p:spPr bwMode="gray">
          <a:xfrm rot="16200000">
            <a:off x="2209082" y="2161825"/>
            <a:ext cx="358296" cy="1433438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35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3" name="箭头1"/>
          <p:cNvSpPr/>
          <p:nvPr/>
        </p:nvSpPr>
        <p:spPr bwMode="gray">
          <a:xfrm>
            <a:off x="1883489" y="1596705"/>
            <a:ext cx="1205950" cy="1406993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969696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35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5" name="标题1"/>
          <p:cNvSpPr>
            <a:spLocks noChangeArrowheads="1"/>
          </p:cNvSpPr>
          <p:nvPr/>
        </p:nvSpPr>
        <p:spPr bwMode="gray">
          <a:xfrm>
            <a:off x="3172755" y="1329899"/>
            <a:ext cx="1992669" cy="866499"/>
          </a:xfrm>
          <a:prstGeom prst="roundRect">
            <a:avLst>
              <a:gd name="adj" fmla="val 11921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点击添加文本</a:t>
            </a:r>
            <a:endParaRPr lang="zh-CN" altLang="zh-CN" sz="12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7" name="标题2"/>
          <p:cNvSpPr>
            <a:spLocks noChangeArrowheads="1"/>
          </p:cNvSpPr>
          <p:nvPr/>
        </p:nvSpPr>
        <p:spPr bwMode="gray">
          <a:xfrm>
            <a:off x="3182271" y="2407166"/>
            <a:ext cx="1983152" cy="866499"/>
          </a:xfrm>
          <a:prstGeom prst="roundRect">
            <a:avLst>
              <a:gd name="adj" fmla="val 11921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zh-CN" sz="12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" name="标题3"/>
          <p:cNvSpPr>
            <a:spLocks noChangeArrowheads="1"/>
          </p:cNvSpPr>
          <p:nvPr/>
        </p:nvSpPr>
        <p:spPr bwMode="gray">
          <a:xfrm>
            <a:off x="3167996" y="3487817"/>
            <a:ext cx="1997427" cy="865719"/>
          </a:xfrm>
          <a:prstGeom prst="roundRect">
            <a:avLst>
              <a:gd name="adj" fmla="val 11921"/>
            </a:avLst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solidFill>
                  <a:sysClr val="window" lastClr="FFFFFF">
                    <a:lumMod val="9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zh-CN" sz="1200" b="1" dirty="0">
              <a:solidFill>
                <a:sysClr val="window" lastClr="FFFFFF">
                  <a:lumMod val="9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Oval 19"/>
          <p:cNvSpPr>
            <a:spLocks noChangeArrowheads="1"/>
          </p:cNvSpPr>
          <p:nvPr/>
        </p:nvSpPr>
        <p:spPr bwMode="auto">
          <a:xfrm>
            <a:off x="1496374" y="2301902"/>
            <a:ext cx="1079047" cy="1079750"/>
          </a:xfrm>
          <a:prstGeom prst="roundRect">
            <a:avLst/>
          </a:prstGeom>
          <a:solidFill>
            <a:srgbClr val="C00000"/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4478" rIns="94478" bIns="134969" anchor="ctr"/>
          <a:lstStyle/>
          <a:p>
            <a:pPr algn="ctr" defTabSz="914400">
              <a:lnSpc>
                <a:spcPct val="120000"/>
              </a:lnSpc>
            </a:pPr>
            <a:r>
              <a:rPr lang="zh-CN" altLang="en-US" sz="1500" b="1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添加内容</a:t>
            </a:r>
          </a:p>
        </p:txBody>
      </p:sp>
      <p:sp>
        <p:nvSpPr>
          <p:cNvPr id="214" name="文本1"/>
          <p:cNvSpPr>
            <a:spLocks noChangeArrowheads="1"/>
          </p:cNvSpPr>
          <p:nvPr/>
        </p:nvSpPr>
        <p:spPr bwMode="gray">
          <a:xfrm>
            <a:off x="5165424" y="1329899"/>
            <a:ext cx="2533664" cy="866499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点击添加文字，点击添加文字</a:t>
            </a:r>
            <a:endParaRPr lang="zh-CN" altLang="zh-CN" sz="12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6" name="文本2"/>
          <p:cNvSpPr>
            <a:spLocks noChangeArrowheads="1"/>
          </p:cNvSpPr>
          <p:nvPr/>
        </p:nvSpPr>
        <p:spPr bwMode="gray">
          <a:xfrm>
            <a:off x="5165424" y="2407166"/>
            <a:ext cx="2533664" cy="866499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2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点击添加文字，点击添加文字</a:t>
            </a:r>
            <a:endParaRPr lang="zh-CN" altLang="zh-CN" sz="12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2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文本3"/>
          <p:cNvSpPr>
            <a:spLocks noChangeArrowheads="1"/>
          </p:cNvSpPr>
          <p:nvPr/>
        </p:nvSpPr>
        <p:spPr bwMode="ltGray">
          <a:xfrm>
            <a:off x="5165423" y="3494959"/>
            <a:ext cx="2536043" cy="858577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点击添加文字，点击添加文字</a:t>
            </a:r>
            <a:endParaRPr lang="zh-CN" altLang="zh-CN" sz="12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2" grpId="0" animBg="1"/>
      <p:bldP spid="213" grpId="0" animBg="1"/>
      <p:bldP spid="215" grpId="0" animBg="1"/>
      <p:bldP spid="217" grpId="0" animBg="1"/>
      <p:bldP spid="219" grpId="0" animBg="1"/>
      <p:bldP spid="220" grpId="0" animBg="1"/>
      <p:bldP spid="214" grpId="0" animBg="1"/>
      <p:bldP spid="216" grpId="0" animBg="1"/>
      <p:bldP spid="2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9919" y="186979"/>
            <a:ext cx="2362205" cy="734569"/>
          </a:xfrm>
          <a:prstGeom prst="rect">
            <a:avLst/>
          </a:prstGeom>
        </p:spPr>
      </p:pic>
      <p:sp>
        <p:nvSpPr>
          <p:cNvPr id="9" name="Freeform 5"/>
          <p:cNvSpPr/>
          <p:nvPr/>
        </p:nvSpPr>
        <p:spPr bwMode="auto">
          <a:xfrm>
            <a:off x="2962493" y="1654406"/>
            <a:ext cx="958764" cy="962098"/>
          </a:xfrm>
          <a:custGeom>
            <a:avLst/>
            <a:gdLst>
              <a:gd name="T0" fmla="*/ 189 w 1114"/>
              <a:gd name="T1" fmla="*/ 889 h 1116"/>
              <a:gd name="T2" fmla="*/ 228 w 1114"/>
              <a:gd name="T3" fmla="*/ 166 h 1116"/>
              <a:gd name="T4" fmla="*/ 770 w 1114"/>
              <a:gd name="T5" fmla="*/ 76 h 1116"/>
              <a:gd name="T6" fmla="*/ 1065 w 1114"/>
              <a:gd name="T7" fmla="*/ 91 h 1116"/>
              <a:gd name="T8" fmla="*/ 1061 w 1114"/>
              <a:gd name="T9" fmla="*/ 403 h 1116"/>
              <a:gd name="T10" fmla="*/ 912 w 1114"/>
              <a:gd name="T11" fmla="*/ 927 h 1116"/>
              <a:gd name="T12" fmla="*/ 189 w 1114"/>
              <a:gd name="T13" fmla="*/ 889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4" h="1116">
                <a:moveTo>
                  <a:pt x="189" y="889"/>
                </a:moveTo>
                <a:cubicBezTo>
                  <a:pt x="0" y="679"/>
                  <a:pt x="17" y="355"/>
                  <a:pt x="228" y="166"/>
                </a:cubicBezTo>
                <a:cubicBezTo>
                  <a:pt x="380" y="29"/>
                  <a:pt x="593" y="0"/>
                  <a:pt x="770" y="76"/>
                </a:cubicBezTo>
                <a:cubicBezTo>
                  <a:pt x="837" y="104"/>
                  <a:pt x="998" y="91"/>
                  <a:pt x="1065" y="91"/>
                </a:cubicBezTo>
                <a:cubicBezTo>
                  <a:pt x="1056" y="194"/>
                  <a:pt x="1040" y="332"/>
                  <a:pt x="1061" y="403"/>
                </a:cubicBezTo>
                <a:cubicBezTo>
                  <a:pt x="1114" y="586"/>
                  <a:pt x="1063" y="791"/>
                  <a:pt x="912" y="927"/>
                </a:cubicBezTo>
                <a:cubicBezTo>
                  <a:pt x="702" y="1116"/>
                  <a:pt x="378" y="1099"/>
                  <a:pt x="189" y="8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3200" b="1"/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4222164" y="1708422"/>
            <a:ext cx="1" cy="7912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5"/>
          <p:cNvSpPr txBox="1"/>
          <p:nvPr/>
        </p:nvSpPr>
        <p:spPr>
          <a:xfrm>
            <a:off x="3088340" y="1805681"/>
            <a:ext cx="792062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altLang="zh-CN" sz="3600" b="1" dirty="0" smtClean="0">
                <a:solidFill>
                  <a:srgbClr val="F8F8F8"/>
                </a:solidFill>
                <a:latin typeface="+mn-ea"/>
                <a:ea typeface="+mn-ea"/>
              </a:rPr>
              <a:t>03</a:t>
            </a:r>
            <a:endParaRPr lang="zh-CN" altLang="en-US" sz="3600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381500" y="1761640"/>
            <a:ext cx="2180420" cy="68478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+mn-ea"/>
                <a:ea typeface="+mn-ea"/>
              </a:rPr>
              <a:t>第三部分</a:t>
            </a:r>
            <a:endParaRPr lang="zh-CN" altLang="en-US" sz="4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2235200" y="2882223"/>
            <a:ext cx="5334000" cy="80789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+mn-ea"/>
                <a:ea typeface="+mn-ea"/>
              </a:rPr>
              <a:t>单击添加文字标题</a:t>
            </a:r>
            <a:endParaRPr lang="zh-CN" altLang="en-US" sz="4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62064" y="1004255"/>
            <a:ext cx="4769731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85807" y="843958"/>
            <a:ext cx="3513912" cy="347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 defTabSz="914400"/>
            <a:r>
              <a:rPr lang="zh-CN" altLang="en-US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" name="六边形 4"/>
          <p:cNvSpPr/>
          <p:nvPr/>
        </p:nvSpPr>
        <p:spPr>
          <a:xfrm>
            <a:off x="798208" y="2194109"/>
            <a:ext cx="1190017" cy="1026114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 defTabSz="914400"/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工作概述</a:t>
            </a:r>
          </a:p>
        </p:txBody>
      </p:sp>
      <p:cxnSp>
        <p:nvCxnSpPr>
          <p:cNvPr id="6" name="直接箭头连接符 5"/>
          <p:cNvCxnSpPr>
            <a:stCxn id="5" idx="5"/>
          </p:cNvCxnSpPr>
          <p:nvPr/>
        </p:nvCxnSpPr>
        <p:spPr>
          <a:xfrm flipV="1">
            <a:off x="1731756" y="1492031"/>
            <a:ext cx="930308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5" idx="0"/>
          </p:cNvCxnSpPr>
          <p:nvPr/>
        </p:nvCxnSpPr>
        <p:spPr>
          <a:xfrm>
            <a:off x="1988225" y="2707165"/>
            <a:ext cx="673839" cy="0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5" idx="1"/>
          </p:cNvCxnSpPr>
          <p:nvPr/>
        </p:nvCxnSpPr>
        <p:spPr>
          <a:xfrm>
            <a:off x="1731756" y="3220223"/>
            <a:ext cx="930308" cy="7020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24044" y="1222001"/>
            <a:ext cx="4535455" cy="789455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662064" y="2354406"/>
            <a:ext cx="4769731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85807" y="2194108"/>
            <a:ext cx="3513912" cy="347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 defTabSz="914400"/>
            <a:r>
              <a:rPr lang="zh-CN" altLang="en-US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4044" y="2572151"/>
            <a:ext cx="4535455" cy="789455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662064" y="3704556"/>
            <a:ext cx="4769731" cy="1081843"/>
          </a:xfrm>
          <a:prstGeom prst="rect">
            <a:avLst/>
          </a:prstGeom>
          <a:solidFill>
            <a:srgbClr val="E8E8E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85807" y="3544258"/>
            <a:ext cx="3513912" cy="347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 defTabSz="914400"/>
            <a:r>
              <a:rPr lang="zh-CN" altLang="en-US" sz="18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4044" y="3922301"/>
            <a:ext cx="4535455" cy="789455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40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90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40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82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32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82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0" grpId="1"/>
          <p:bldP spid="11" grpId="0" animBg="1"/>
          <p:bldP spid="12" grpId="0" animBg="1"/>
          <p:bldP spid="13" grpId="0"/>
          <p:bldP spid="13" grpId="1"/>
          <p:bldP spid="14" grpId="0" animBg="1"/>
          <p:bldP spid="15" grpId="0" animBg="1"/>
          <p:bldP spid="16" grpId="0"/>
          <p:bldP spid="1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40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90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40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82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32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82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0" grpId="1"/>
          <p:bldP spid="11" grpId="0" animBg="1"/>
          <p:bldP spid="12" grpId="0" animBg="1"/>
          <p:bldP spid="13" grpId="0"/>
          <p:bldP spid="13" grpId="1"/>
          <p:bldP spid="14" grpId="0" animBg="1"/>
          <p:bldP spid="15" grpId="0" animBg="1"/>
          <p:bldP spid="16" grpId="0"/>
          <p:bldP spid="16" grpId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76037" y="2294853"/>
            <a:ext cx="1745120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76037" y="3423772"/>
            <a:ext cx="1745120" cy="0"/>
          </a:xfrm>
          <a:prstGeom prst="line">
            <a:avLst/>
          </a:prstGeom>
          <a:ln w="12700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84546" y="1221913"/>
            <a:ext cx="1973731" cy="984529"/>
            <a:chOff x="8835092" y="1945063"/>
            <a:chExt cx="2483676" cy="1235727"/>
          </a:xfrm>
        </p:grpSpPr>
        <p:sp>
          <p:nvSpPr>
            <p:cNvPr id="7" name="文本框 11"/>
            <p:cNvSpPr txBox="1"/>
            <p:nvPr/>
          </p:nvSpPr>
          <p:spPr>
            <a:xfrm>
              <a:off x="8835092" y="1945063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025" baseline="-3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8" name="文本框 12"/>
            <p:cNvSpPr txBox="1"/>
            <p:nvPr/>
          </p:nvSpPr>
          <p:spPr>
            <a:xfrm>
              <a:off x="8872835" y="2273941"/>
              <a:ext cx="2445933" cy="90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6833" y="2351594"/>
            <a:ext cx="1973731" cy="1004664"/>
            <a:chOff x="8835092" y="2033592"/>
            <a:chExt cx="2483676" cy="1260987"/>
          </a:xfrm>
        </p:grpSpPr>
        <p:sp>
          <p:nvSpPr>
            <p:cNvPr id="10" name="文本框 14"/>
            <p:cNvSpPr txBox="1"/>
            <p:nvPr/>
          </p:nvSpPr>
          <p:spPr>
            <a:xfrm>
              <a:off x="8835092" y="2033592"/>
              <a:ext cx="1248229" cy="376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025" baseline="-3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8872835" y="2387739"/>
              <a:ext cx="2445933" cy="90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4544" y="3471168"/>
            <a:ext cx="1983728" cy="994609"/>
            <a:chOff x="8835092" y="2046239"/>
            <a:chExt cx="2496257" cy="1248376"/>
          </a:xfrm>
        </p:grpSpPr>
        <p:sp>
          <p:nvSpPr>
            <p:cNvPr id="13" name="文本框 17"/>
            <p:cNvSpPr txBox="1"/>
            <p:nvPr/>
          </p:nvSpPr>
          <p:spPr>
            <a:xfrm>
              <a:off x="8835092" y="2046239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025" baseline="-3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4" name="文本框 18"/>
            <p:cNvSpPr txBox="1"/>
            <p:nvPr/>
          </p:nvSpPr>
          <p:spPr>
            <a:xfrm>
              <a:off x="8885417" y="2387768"/>
              <a:ext cx="2445932" cy="906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zh-CN" altLang="en-US" sz="105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98983" y="2930863"/>
            <a:ext cx="1852974" cy="1396334"/>
            <a:chOff x="3474720" y="4038600"/>
            <a:chExt cx="2331720" cy="1752600"/>
          </a:xfrm>
        </p:grpSpPr>
        <p:sp>
          <p:nvSpPr>
            <p:cNvPr id="16" name="文本框 19"/>
            <p:cNvSpPr txBox="1"/>
            <p:nvPr/>
          </p:nvSpPr>
          <p:spPr>
            <a:xfrm>
              <a:off x="3987799" y="475822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025" baseline="-3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7" name="文本框 20"/>
            <p:cNvSpPr txBox="1"/>
            <p:nvPr/>
          </p:nvSpPr>
          <p:spPr>
            <a:xfrm>
              <a:off x="3987799" y="529908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025" baseline="-3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8" name="文本框 21"/>
            <p:cNvSpPr txBox="1"/>
            <p:nvPr/>
          </p:nvSpPr>
          <p:spPr>
            <a:xfrm>
              <a:off x="3987799" y="421736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025" baseline="-3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2400" b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4718398" y="2930863"/>
            <a:ext cx="1852974" cy="1396334"/>
            <a:chOff x="3474720" y="4038600"/>
            <a:chExt cx="2331720" cy="1752600"/>
          </a:xfrm>
        </p:grpSpPr>
        <p:sp>
          <p:nvSpPr>
            <p:cNvPr id="23" name="文本框 30"/>
            <p:cNvSpPr txBox="1"/>
            <p:nvPr/>
          </p:nvSpPr>
          <p:spPr>
            <a:xfrm>
              <a:off x="3987799" y="475822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025" baseline="-3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4" name="文本框 31"/>
            <p:cNvSpPr txBox="1"/>
            <p:nvPr/>
          </p:nvSpPr>
          <p:spPr>
            <a:xfrm>
              <a:off x="3987799" y="529908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025" baseline="-3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5" name="文本框 32"/>
            <p:cNvSpPr txBox="1"/>
            <p:nvPr/>
          </p:nvSpPr>
          <p:spPr>
            <a:xfrm>
              <a:off x="3987799" y="421736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025" baseline="-3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6852953" y="2930863"/>
            <a:ext cx="1852974" cy="1396334"/>
            <a:chOff x="3474720" y="4038600"/>
            <a:chExt cx="2331720" cy="1752600"/>
          </a:xfrm>
        </p:grpSpPr>
        <p:sp>
          <p:nvSpPr>
            <p:cNvPr id="30" name="文本框 37"/>
            <p:cNvSpPr txBox="1"/>
            <p:nvPr/>
          </p:nvSpPr>
          <p:spPr>
            <a:xfrm>
              <a:off x="3987799" y="475822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025" baseline="-3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1" name="文本框 38"/>
            <p:cNvSpPr txBox="1"/>
            <p:nvPr/>
          </p:nvSpPr>
          <p:spPr>
            <a:xfrm>
              <a:off x="3987799" y="529908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025" baseline="-3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2" name="文本框 39"/>
            <p:cNvSpPr txBox="1"/>
            <p:nvPr/>
          </p:nvSpPr>
          <p:spPr>
            <a:xfrm>
              <a:off x="3987799" y="4217364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025" baseline="-3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2598983" y="1400968"/>
            <a:ext cx="1852974" cy="1529897"/>
            <a:chOff x="3569970" y="1908810"/>
            <a:chExt cx="2331720" cy="1920240"/>
          </a:xfrm>
        </p:grpSpPr>
        <p:sp>
          <p:nvSpPr>
            <p:cNvPr id="37" name="矩形 36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57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51"/>
            <p:cNvSpPr>
              <a:spLocks noEditPoints="1"/>
            </p:cNvSpPr>
            <p:nvPr/>
          </p:nvSpPr>
          <p:spPr bwMode="auto">
            <a:xfrm>
              <a:off x="4271368" y="2245834"/>
              <a:ext cx="928925" cy="97361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/>
              <a:endParaRPr lang="zh-CN" altLang="en-US" sz="157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47"/>
            <p:cNvSpPr txBox="1"/>
            <p:nvPr/>
          </p:nvSpPr>
          <p:spPr>
            <a:xfrm>
              <a:off x="4111716" y="3381327"/>
              <a:ext cx="1248229" cy="37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025" baseline="-3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30509" y="1400968"/>
            <a:ext cx="1852974" cy="1529897"/>
            <a:chOff x="6252210" y="1908810"/>
            <a:chExt cx="2331720" cy="1920240"/>
          </a:xfrm>
        </p:grpSpPr>
        <p:sp>
          <p:nvSpPr>
            <p:cNvPr id="41" name="矩形 40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57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53"/>
            <p:cNvSpPr>
              <a:spLocks noEditPoints="1"/>
            </p:cNvSpPr>
            <p:nvPr/>
          </p:nvSpPr>
          <p:spPr bwMode="auto">
            <a:xfrm>
              <a:off x="6936705" y="2349128"/>
              <a:ext cx="962731" cy="767029"/>
            </a:xfrm>
            <a:custGeom>
              <a:avLst/>
              <a:gdLst>
                <a:gd name="T0" fmla="*/ 35 w 129"/>
                <a:gd name="T1" fmla="*/ 22 h 103"/>
                <a:gd name="T2" fmla="*/ 120 w 129"/>
                <a:gd name="T3" fmla="*/ 22 h 103"/>
                <a:gd name="T4" fmla="*/ 123 w 129"/>
                <a:gd name="T5" fmla="*/ 22 h 103"/>
                <a:gd name="T6" fmla="*/ 78 w 129"/>
                <a:gd name="T7" fmla="*/ 58 h 103"/>
                <a:gd name="T8" fmla="*/ 31 w 129"/>
                <a:gd name="T9" fmla="*/ 23 h 103"/>
                <a:gd name="T10" fmla="*/ 35 w 129"/>
                <a:gd name="T11" fmla="*/ 22 h 103"/>
                <a:gd name="T12" fmla="*/ 19 w 129"/>
                <a:gd name="T13" fmla="*/ 50 h 103"/>
                <a:gd name="T14" fmla="*/ 22 w 129"/>
                <a:gd name="T15" fmla="*/ 58 h 103"/>
                <a:gd name="T16" fmla="*/ 26 w 129"/>
                <a:gd name="T17" fmla="*/ 58 h 103"/>
                <a:gd name="T18" fmla="*/ 26 w 129"/>
                <a:gd name="T19" fmla="*/ 70 h 103"/>
                <a:gd name="T20" fmla="*/ 0 w 129"/>
                <a:gd name="T21" fmla="*/ 70 h 103"/>
                <a:gd name="T22" fmla="*/ 3 w 129"/>
                <a:gd name="T23" fmla="*/ 78 h 103"/>
                <a:gd name="T24" fmla="*/ 26 w 129"/>
                <a:gd name="T25" fmla="*/ 78 h 103"/>
                <a:gd name="T26" fmla="*/ 27 w 129"/>
                <a:gd name="T27" fmla="*/ 81 h 103"/>
                <a:gd name="T28" fmla="*/ 61 w 129"/>
                <a:gd name="T29" fmla="*/ 56 h 103"/>
                <a:gd name="T30" fmla="*/ 26 w 129"/>
                <a:gd name="T31" fmla="*/ 30 h 103"/>
                <a:gd name="T32" fmla="*/ 26 w 129"/>
                <a:gd name="T33" fmla="*/ 30 h 103"/>
                <a:gd name="T34" fmla="*/ 26 w 129"/>
                <a:gd name="T35" fmla="*/ 50 h 103"/>
                <a:gd name="T36" fmla="*/ 19 w 129"/>
                <a:gd name="T37" fmla="*/ 50 h 103"/>
                <a:gd name="T38" fmla="*/ 17 w 129"/>
                <a:gd name="T39" fmla="*/ 95 h 103"/>
                <a:gd name="T40" fmla="*/ 75 w 129"/>
                <a:gd name="T41" fmla="*/ 95 h 103"/>
                <a:gd name="T42" fmla="*/ 77 w 129"/>
                <a:gd name="T43" fmla="*/ 103 h 103"/>
                <a:gd name="T44" fmla="*/ 19 w 129"/>
                <a:gd name="T45" fmla="*/ 103 h 103"/>
                <a:gd name="T46" fmla="*/ 17 w 129"/>
                <a:gd name="T47" fmla="*/ 95 h 103"/>
                <a:gd name="T48" fmla="*/ 42 w 129"/>
                <a:gd name="T49" fmla="*/ 0 h 103"/>
                <a:gd name="T50" fmla="*/ 99 w 129"/>
                <a:gd name="T51" fmla="*/ 0 h 103"/>
                <a:gd name="T52" fmla="*/ 101 w 129"/>
                <a:gd name="T53" fmla="*/ 8 h 103"/>
                <a:gd name="T54" fmla="*/ 75 w 129"/>
                <a:gd name="T55" fmla="*/ 8 h 103"/>
                <a:gd name="T56" fmla="*/ 77 w 129"/>
                <a:gd name="T57" fmla="*/ 16 h 103"/>
                <a:gd name="T58" fmla="*/ 11 w 129"/>
                <a:gd name="T59" fmla="*/ 16 h 103"/>
                <a:gd name="T60" fmla="*/ 9 w 129"/>
                <a:gd name="T61" fmla="*/ 6 h 103"/>
                <a:gd name="T62" fmla="*/ 43 w 129"/>
                <a:gd name="T63" fmla="*/ 6 h 103"/>
                <a:gd name="T64" fmla="*/ 42 w 129"/>
                <a:gd name="T65" fmla="*/ 0 h 103"/>
                <a:gd name="T66" fmla="*/ 129 w 129"/>
                <a:gd name="T67" fmla="*/ 29 h 103"/>
                <a:gd name="T68" fmla="*/ 94 w 129"/>
                <a:gd name="T69" fmla="*/ 55 h 103"/>
                <a:gd name="T70" fmla="*/ 128 w 129"/>
                <a:gd name="T71" fmla="*/ 81 h 103"/>
                <a:gd name="T72" fmla="*/ 129 w 129"/>
                <a:gd name="T73" fmla="*/ 78 h 103"/>
                <a:gd name="T74" fmla="*/ 129 w 129"/>
                <a:gd name="T75" fmla="*/ 30 h 103"/>
                <a:gd name="T76" fmla="*/ 129 w 129"/>
                <a:gd name="T77" fmla="*/ 29 h 103"/>
                <a:gd name="T78" fmla="*/ 123 w 129"/>
                <a:gd name="T79" fmla="*/ 86 h 103"/>
                <a:gd name="T80" fmla="*/ 120 w 129"/>
                <a:gd name="T81" fmla="*/ 87 h 103"/>
                <a:gd name="T82" fmla="*/ 35 w 129"/>
                <a:gd name="T83" fmla="*/ 87 h 103"/>
                <a:gd name="T84" fmla="*/ 33 w 129"/>
                <a:gd name="T85" fmla="*/ 87 h 103"/>
                <a:gd name="T86" fmla="*/ 68 w 129"/>
                <a:gd name="T87" fmla="*/ 61 h 103"/>
                <a:gd name="T88" fmla="*/ 75 w 129"/>
                <a:gd name="T89" fmla="*/ 66 h 103"/>
                <a:gd name="T90" fmla="*/ 78 w 129"/>
                <a:gd name="T91" fmla="*/ 68 h 103"/>
                <a:gd name="T92" fmla="*/ 80 w 129"/>
                <a:gd name="T93" fmla="*/ 66 h 103"/>
                <a:gd name="T94" fmla="*/ 87 w 129"/>
                <a:gd name="T95" fmla="*/ 61 h 103"/>
                <a:gd name="T96" fmla="*/ 123 w 129"/>
                <a:gd name="T97" fmla="*/ 8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03">
                  <a:moveTo>
                    <a:pt x="35" y="22"/>
                  </a:moveTo>
                  <a:cubicBezTo>
                    <a:pt x="120" y="22"/>
                    <a:pt x="120" y="22"/>
                    <a:pt x="120" y="22"/>
                  </a:cubicBezTo>
                  <a:cubicBezTo>
                    <a:pt x="121" y="22"/>
                    <a:pt x="122" y="22"/>
                    <a:pt x="123" y="22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3" y="22"/>
                    <a:pt x="35" y="22"/>
                  </a:cubicBezTo>
                  <a:close/>
                  <a:moveTo>
                    <a:pt x="19" y="50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7" y="80"/>
                    <a:pt x="27" y="81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19" y="50"/>
                    <a:pt x="19" y="50"/>
                    <a:pt x="19" y="50"/>
                  </a:cubicBezTo>
                  <a:close/>
                  <a:moveTo>
                    <a:pt x="17" y="95"/>
                  </a:moveTo>
                  <a:cubicBezTo>
                    <a:pt x="75" y="95"/>
                    <a:pt x="75" y="95"/>
                    <a:pt x="75" y="95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7" y="95"/>
                    <a:pt x="17" y="95"/>
                    <a:pt x="17" y="95"/>
                  </a:cubicBezTo>
                  <a:close/>
                  <a:moveTo>
                    <a:pt x="42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0"/>
                    <a:pt x="42" y="0"/>
                    <a:pt x="42" y="0"/>
                  </a:cubicBezTo>
                  <a:close/>
                  <a:moveTo>
                    <a:pt x="129" y="29"/>
                  </a:moveTo>
                  <a:cubicBezTo>
                    <a:pt x="94" y="55"/>
                    <a:pt x="94" y="55"/>
                    <a:pt x="94" y="55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9" y="80"/>
                    <a:pt x="129" y="79"/>
                    <a:pt x="129" y="78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0"/>
                    <a:pt x="129" y="29"/>
                    <a:pt x="129" y="29"/>
                  </a:cubicBezTo>
                  <a:close/>
                  <a:moveTo>
                    <a:pt x="123" y="86"/>
                  </a:moveTo>
                  <a:cubicBezTo>
                    <a:pt x="122" y="87"/>
                    <a:pt x="121" y="87"/>
                    <a:pt x="120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4" y="87"/>
                    <a:pt x="34" y="87"/>
                    <a:pt x="33" y="8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7" y="61"/>
                    <a:pt x="87" y="61"/>
                    <a:pt x="87" y="61"/>
                  </a:cubicBezTo>
                  <a:lnTo>
                    <a:pt x="123" y="86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/>
              <a:endParaRPr lang="zh-CN" altLang="en-US" sz="157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8"/>
            <p:cNvSpPr txBox="1"/>
            <p:nvPr/>
          </p:nvSpPr>
          <p:spPr>
            <a:xfrm>
              <a:off x="6793956" y="3381327"/>
              <a:ext cx="1248229" cy="39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E7E7E7"/>
                  </a:solidFill>
                  <a:latin typeface="TeXGyreAdventor" panose="00000500000000000000" pitchFamily="50" charset="0"/>
                </a:defRPr>
              </a:lvl1pPr>
            </a:lstStyle>
            <a:p>
              <a:pPr defTabSz="914400"/>
              <a:r>
                <a:rPr lang="zh-CN" altLang="en-US" sz="14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59007" y="1400968"/>
            <a:ext cx="1852974" cy="1529897"/>
            <a:chOff x="9025890" y="1908810"/>
            <a:chExt cx="2331720" cy="1920240"/>
          </a:xfrm>
        </p:grpSpPr>
        <p:sp>
          <p:nvSpPr>
            <p:cNvPr id="45" name="矩形 44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57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45"/>
            <p:cNvSpPr>
              <a:spLocks noChangeAspect="1" noEditPoints="1"/>
            </p:cNvSpPr>
            <p:nvPr/>
          </p:nvSpPr>
          <p:spPr bwMode="auto">
            <a:xfrm>
              <a:off x="9740033" y="2282642"/>
              <a:ext cx="903435" cy="900000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/>
              <a:endParaRPr lang="zh-CN" altLang="en-US" sz="157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9"/>
            <p:cNvSpPr txBox="1"/>
            <p:nvPr/>
          </p:nvSpPr>
          <p:spPr>
            <a:xfrm>
              <a:off x="9567636" y="3381327"/>
              <a:ext cx="1248229" cy="39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9DA8B1"/>
                  </a:solidFill>
                  <a:latin typeface="TeXGyreAdventor" panose="00000500000000000000" pitchFamily="50" charset="0"/>
                </a:defRPr>
              </a:lvl1pPr>
            </a:lstStyle>
            <a:p>
              <a:pPr defTabSz="914400"/>
              <a:r>
                <a:rPr lang="zh-CN" altLang="en-US" sz="1425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组合 118"/>
          <p:cNvGrpSpPr/>
          <p:nvPr/>
        </p:nvGrpSpPr>
        <p:grpSpPr>
          <a:xfrm>
            <a:off x="402129" y="2841905"/>
            <a:ext cx="8200929" cy="328532"/>
            <a:chOff x="534438" y="3368953"/>
            <a:chExt cx="10944224" cy="438144"/>
          </a:xfrm>
          <a:solidFill>
            <a:schemeClr val="bg1">
              <a:lumMod val="65000"/>
            </a:schemeClr>
          </a:solidFill>
        </p:grpSpPr>
        <p:sp>
          <p:nvSpPr>
            <p:cNvPr id="120" name="矩形 119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  <a:grpFill/>
          </p:grpSpPr>
          <p:sp>
            <p:nvSpPr>
              <p:cNvPr id="122" name="矩形 121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2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2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2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2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2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2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8" name="等腰三角形 127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20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cxnSp>
        <p:nvCxnSpPr>
          <p:cNvPr id="129" name="肘形连接符 128"/>
          <p:cNvCxnSpPr>
            <a:stCxn id="131" idx="3"/>
            <a:endCxn id="134" idx="1"/>
          </p:cNvCxnSpPr>
          <p:nvPr/>
        </p:nvCxnSpPr>
        <p:spPr>
          <a:xfrm rot="5400000" flipH="1" flipV="1">
            <a:off x="811632" y="2362685"/>
            <a:ext cx="564557" cy="21846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组合 129"/>
          <p:cNvGrpSpPr/>
          <p:nvPr/>
        </p:nvGrpSpPr>
        <p:grpSpPr>
          <a:xfrm>
            <a:off x="766207" y="2754197"/>
            <a:ext cx="436937" cy="507177"/>
            <a:chOff x="1109756" y="3090803"/>
            <a:chExt cx="583096" cy="676392"/>
          </a:xfrm>
          <a:solidFill>
            <a:srgbClr val="C00000"/>
          </a:solidFill>
        </p:grpSpPr>
        <p:sp>
          <p:nvSpPr>
            <p:cNvPr id="131" name="六边形 13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文本框 64"/>
            <p:cNvSpPr txBox="1"/>
            <p:nvPr/>
          </p:nvSpPr>
          <p:spPr>
            <a:xfrm>
              <a:off x="1115002" y="3298193"/>
              <a:ext cx="577850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1203144" y="1861118"/>
            <a:ext cx="1059066" cy="680258"/>
            <a:chOff x="1853741" y="1952625"/>
            <a:chExt cx="1413335" cy="907221"/>
          </a:xfrm>
          <a:solidFill>
            <a:schemeClr val="bg1">
              <a:lumMod val="75000"/>
            </a:schemeClr>
          </a:solidFill>
        </p:grpSpPr>
        <p:sp>
          <p:nvSpPr>
            <p:cNvPr id="134" name="矩形 13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文本框 66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914400"/>
              <a:r>
                <a:rPr lang="zh-CN" alt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36" name="肘形连接符 135"/>
          <p:cNvCxnSpPr>
            <a:stCxn id="138" idx="3"/>
            <a:endCxn id="141" idx="1"/>
          </p:cNvCxnSpPr>
          <p:nvPr/>
        </p:nvCxnSpPr>
        <p:spPr>
          <a:xfrm rot="5400000" flipH="1" flipV="1">
            <a:off x="2745219" y="2362685"/>
            <a:ext cx="564557" cy="21846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组合 136"/>
          <p:cNvGrpSpPr/>
          <p:nvPr/>
        </p:nvGrpSpPr>
        <p:grpSpPr>
          <a:xfrm>
            <a:off x="2699795" y="2754197"/>
            <a:ext cx="436937" cy="507177"/>
            <a:chOff x="1109756" y="3090803"/>
            <a:chExt cx="583096" cy="676392"/>
          </a:xfrm>
          <a:solidFill>
            <a:srgbClr val="C00000"/>
          </a:solidFill>
        </p:grpSpPr>
        <p:sp>
          <p:nvSpPr>
            <p:cNvPr id="138" name="六边形 13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9" name="文本框 72"/>
            <p:cNvSpPr txBox="1"/>
            <p:nvPr/>
          </p:nvSpPr>
          <p:spPr>
            <a:xfrm>
              <a:off x="1115002" y="3298193"/>
              <a:ext cx="577850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3136731" y="1861118"/>
            <a:ext cx="1059066" cy="680258"/>
            <a:chOff x="1853741" y="1952625"/>
            <a:chExt cx="1413335" cy="907221"/>
          </a:xfrm>
          <a:solidFill>
            <a:schemeClr val="bg1">
              <a:lumMod val="75000"/>
            </a:schemeClr>
          </a:solidFill>
        </p:grpSpPr>
        <p:sp>
          <p:nvSpPr>
            <p:cNvPr id="141" name="矩形 14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2" name="文本框 75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zh-CN" alt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43" name="肘形连接符 142"/>
          <p:cNvCxnSpPr>
            <a:stCxn id="145" idx="3"/>
            <a:endCxn id="148" idx="1"/>
          </p:cNvCxnSpPr>
          <p:nvPr/>
        </p:nvCxnSpPr>
        <p:spPr>
          <a:xfrm rot="5400000" flipH="1" flipV="1">
            <a:off x="4678806" y="2362685"/>
            <a:ext cx="564557" cy="21846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组合 143"/>
          <p:cNvGrpSpPr/>
          <p:nvPr/>
        </p:nvGrpSpPr>
        <p:grpSpPr>
          <a:xfrm>
            <a:off x="4633382" y="2754197"/>
            <a:ext cx="436937" cy="507177"/>
            <a:chOff x="1109756" y="3090803"/>
            <a:chExt cx="583096" cy="676392"/>
          </a:xfrm>
          <a:solidFill>
            <a:srgbClr val="C00000"/>
          </a:solidFill>
        </p:grpSpPr>
        <p:sp>
          <p:nvSpPr>
            <p:cNvPr id="145" name="六边形 144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6" name="文本框 79"/>
            <p:cNvSpPr txBox="1"/>
            <p:nvPr/>
          </p:nvSpPr>
          <p:spPr>
            <a:xfrm>
              <a:off x="1115002" y="3298193"/>
              <a:ext cx="577850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5070319" y="1861118"/>
            <a:ext cx="1059066" cy="680258"/>
            <a:chOff x="1853741" y="1952625"/>
            <a:chExt cx="1413335" cy="907221"/>
          </a:xfrm>
          <a:solidFill>
            <a:schemeClr val="bg1">
              <a:lumMod val="75000"/>
            </a:schemeClr>
          </a:solidFill>
        </p:grpSpPr>
        <p:sp>
          <p:nvSpPr>
            <p:cNvPr id="148" name="矩形 147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9" name="文本框 82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zh-CN" alt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50" name="肘形连接符 149"/>
          <p:cNvCxnSpPr>
            <a:stCxn id="152" idx="3"/>
            <a:endCxn id="155" idx="1"/>
          </p:cNvCxnSpPr>
          <p:nvPr/>
        </p:nvCxnSpPr>
        <p:spPr>
          <a:xfrm rot="5400000" flipH="1" flipV="1">
            <a:off x="6612394" y="2362685"/>
            <a:ext cx="564557" cy="21846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组合 150"/>
          <p:cNvGrpSpPr/>
          <p:nvPr/>
        </p:nvGrpSpPr>
        <p:grpSpPr>
          <a:xfrm>
            <a:off x="6514502" y="2754197"/>
            <a:ext cx="539583" cy="507177"/>
            <a:chOff x="1039738" y="3090803"/>
            <a:chExt cx="720080" cy="676392"/>
          </a:xfrm>
          <a:solidFill>
            <a:srgbClr val="C00000"/>
          </a:solidFill>
        </p:grpSpPr>
        <p:sp>
          <p:nvSpPr>
            <p:cNvPr id="152" name="六边形 15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3" name="文本框 86"/>
            <p:cNvSpPr txBox="1"/>
            <p:nvPr/>
          </p:nvSpPr>
          <p:spPr>
            <a:xfrm>
              <a:off x="1039738" y="3298193"/>
              <a:ext cx="720080" cy="2924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7003906" y="1861118"/>
            <a:ext cx="1059066" cy="680258"/>
            <a:chOff x="1853741" y="1952625"/>
            <a:chExt cx="1413335" cy="907221"/>
          </a:xfrm>
          <a:solidFill>
            <a:schemeClr val="bg1">
              <a:lumMod val="75000"/>
            </a:schemeClr>
          </a:solidFill>
        </p:grpSpPr>
        <p:sp>
          <p:nvSpPr>
            <p:cNvPr id="155" name="矩形 15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6" name="文本框 89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zh-CN" alt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57" name="肘形连接符 156"/>
          <p:cNvCxnSpPr>
            <a:stCxn id="159" idx="0"/>
            <a:endCxn id="162" idx="1"/>
          </p:cNvCxnSpPr>
          <p:nvPr/>
        </p:nvCxnSpPr>
        <p:spPr>
          <a:xfrm rot="16200000" flipH="1">
            <a:off x="1759874" y="3452969"/>
            <a:ext cx="601659" cy="21846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/>
          <p:cNvGrpSpPr/>
          <p:nvPr/>
        </p:nvGrpSpPr>
        <p:grpSpPr>
          <a:xfrm>
            <a:off x="1733001" y="2754197"/>
            <a:ext cx="436937" cy="507177"/>
            <a:chOff x="1109756" y="3090803"/>
            <a:chExt cx="583096" cy="676392"/>
          </a:xfrm>
          <a:solidFill>
            <a:srgbClr val="C00000"/>
          </a:solidFill>
        </p:grpSpPr>
        <p:sp>
          <p:nvSpPr>
            <p:cNvPr id="159" name="六边形 15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0" name="文本框 93"/>
            <p:cNvSpPr txBox="1"/>
            <p:nvPr/>
          </p:nvSpPr>
          <p:spPr>
            <a:xfrm>
              <a:off x="1115002" y="3298193"/>
              <a:ext cx="577850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2169938" y="3534511"/>
            <a:ext cx="1059066" cy="680258"/>
            <a:chOff x="1853741" y="1952625"/>
            <a:chExt cx="1413335" cy="907221"/>
          </a:xfrm>
          <a:solidFill>
            <a:schemeClr val="bg1">
              <a:lumMod val="75000"/>
            </a:schemeClr>
          </a:solidFill>
        </p:grpSpPr>
        <p:sp>
          <p:nvSpPr>
            <p:cNvPr id="162" name="矩形 16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3" name="文本框 96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zh-CN" alt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64" name="肘形连接符 163"/>
          <p:cNvCxnSpPr>
            <a:stCxn id="166" idx="0"/>
            <a:endCxn id="169" idx="1"/>
          </p:cNvCxnSpPr>
          <p:nvPr/>
        </p:nvCxnSpPr>
        <p:spPr>
          <a:xfrm rot="16200000" flipH="1">
            <a:off x="3693461" y="3452969"/>
            <a:ext cx="601659" cy="21846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组合 164"/>
          <p:cNvGrpSpPr/>
          <p:nvPr/>
        </p:nvGrpSpPr>
        <p:grpSpPr>
          <a:xfrm>
            <a:off x="3666588" y="2754197"/>
            <a:ext cx="436937" cy="507177"/>
            <a:chOff x="1109756" y="3090803"/>
            <a:chExt cx="583096" cy="676392"/>
          </a:xfrm>
          <a:solidFill>
            <a:srgbClr val="C00000"/>
          </a:solidFill>
        </p:grpSpPr>
        <p:sp>
          <p:nvSpPr>
            <p:cNvPr id="166" name="六边形 16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7" name="文本框 101"/>
            <p:cNvSpPr txBox="1"/>
            <p:nvPr/>
          </p:nvSpPr>
          <p:spPr>
            <a:xfrm>
              <a:off x="1115002" y="3298193"/>
              <a:ext cx="577850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4103525" y="3534511"/>
            <a:ext cx="1059066" cy="680258"/>
            <a:chOff x="1853741" y="1952625"/>
            <a:chExt cx="1413335" cy="907221"/>
          </a:xfrm>
          <a:solidFill>
            <a:schemeClr val="bg1">
              <a:lumMod val="75000"/>
            </a:schemeClr>
          </a:solidFill>
        </p:grpSpPr>
        <p:sp>
          <p:nvSpPr>
            <p:cNvPr id="169" name="矩形 16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0" name="文本框 104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zh-CN" alt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      在这里添加你的文字，图片也可以，记得加满哦。</a:t>
              </a:r>
            </a:p>
          </p:txBody>
        </p:sp>
      </p:grpSp>
      <p:cxnSp>
        <p:nvCxnSpPr>
          <p:cNvPr id="171" name="肘形连接符 170"/>
          <p:cNvCxnSpPr>
            <a:stCxn id="173" idx="0"/>
            <a:endCxn id="176" idx="1"/>
          </p:cNvCxnSpPr>
          <p:nvPr/>
        </p:nvCxnSpPr>
        <p:spPr>
          <a:xfrm rot="16200000" flipH="1">
            <a:off x="5627048" y="3452969"/>
            <a:ext cx="601659" cy="218468"/>
          </a:xfrm>
          <a:prstGeom prst="bentConnector2">
            <a:avLst/>
          </a:prstGeom>
          <a:ln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组合 171"/>
          <p:cNvGrpSpPr/>
          <p:nvPr/>
        </p:nvGrpSpPr>
        <p:grpSpPr>
          <a:xfrm>
            <a:off x="5600176" y="2754197"/>
            <a:ext cx="436937" cy="507177"/>
            <a:chOff x="1109756" y="3090803"/>
            <a:chExt cx="583096" cy="676392"/>
          </a:xfrm>
          <a:solidFill>
            <a:srgbClr val="C00000"/>
          </a:solidFill>
        </p:grpSpPr>
        <p:sp>
          <p:nvSpPr>
            <p:cNvPr id="173" name="六边形 17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4" name="文本框 108"/>
            <p:cNvSpPr txBox="1"/>
            <p:nvPr/>
          </p:nvSpPr>
          <p:spPr>
            <a:xfrm>
              <a:off x="1115002" y="3298193"/>
              <a:ext cx="577850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6037113" y="3534511"/>
            <a:ext cx="1059066" cy="680258"/>
            <a:chOff x="1853741" y="1952625"/>
            <a:chExt cx="1413335" cy="907221"/>
          </a:xfrm>
          <a:solidFill>
            <a:schemeClr val="bg1">
              <a:lumMod val="75000"/>
            </a:schemeClr>
          </a:solidFill>
        </p:grpSpPr>
        <p:sp>
          <p:nvSpPr>
            <p:cNvPr id="176" name="矩形 17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7" name="文本框 111"/>
            <p:cNvSpPr txBox="1"/>
            <p:nvPr/>
          </p:nvSpPr>
          <p:spPr>
            <a:xfrm>
              <a:off x="1853742" y="1997871"/>
              <a:ext cx="1413334" cy="8619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1200">
                  <a:gradFill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zh-CN" altLang="en-US" sz="9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       在这里添加你的文字，图片也可以，记得加满哦。</a:t>
              </a: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7485753" y="2754197"/>
            <a:ext cx="511170" cy="507177"/>
            <a:chOff x="1045689" y="3090803"/>
            <a:chExt cx="682162" cy="676392"/>
          </a:xfrm>
          <a:solidFill>
            <a:srgbClr val="C00000"/>
          </a:solidFill>
        </p:grpSpPr>
        <p:sp>
          <p:nvSpPr>
            <p:cNvPr id="179" name="六边形 1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0" name="文本框 114"/>
            <p:cNvSpPr txBox="1"/>
            <p:nvPr/>
          </p:nvSpPr>
          <p:spPr>
            <a:xfrm>
              <a:off x="1045689" y="3298193"/>
              <a:ext cx="682162" cy="461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82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月份</a:t>
              </a:r>
            </a:p>
          </p:txBody>
        </p:sp>
      </p:grpSp>
      <p:sp>
        <p:nvSpPr>
          <p:cNvPr id="65" name="矩形 64"/>
          <p:cNvSpPr/>
          <p:nvPr/>
        </p:nvSpPr>
        <p:spPr>
          <a:xfrm>
            <a:off x="3115125" y="951945"/>
            <a:ext cx="2879259" cy="347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 defTabSz="914400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27239" y="3425149"/>
            <a:ext cx="84211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defTabSz="91440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文字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4635" y="2309672"/>
            <a:ext cx="119298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文字点击添加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8262" y="3249774"/>
            <a:ext cx="84211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zh-CN" altLang="en-US" sz="1350" dirty="0">
                <a:solidFill>
                  <a:prstClr val="black">
                    <a:lumMod val="85000"/>
                    <a:lumOff val="15000"/>
                  </a:prstClr>
                </a:solidFill>
              </a:rPr>
              <a:t>点击添加</a:t>
            </a:r>
            <a:endParaRPr lang="en-US" altLang="zh-CN" sz="135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defTabSz="914400"/>
            <a:r>
              <a:rPr lang="zh-CN" altLang="en-US" sz="1350" dirty="0">
                <a:solidFill>
                  <a:prstClr val="black">
                    <a:lumMod val="85000"/>
                    <a:lumOff val="15000"/>
                  </a:prstClr>
                </a:solidFill>
              </a:rPr>
              <a:t>文字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9387" y="2542721"/>
            <a:ext cx="1192988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文字点击</a:t>
            </a:r>
          </a:p>
        </p:txBody>
      </p:sp>
      <p:sp>
        <p:nvSpPr>
          <p:cNvPr id="20" name="矩形 19"/>
          <p:cNvSpPr/>
          <p:nvPr/>
        </p:nvSpPr>
        <p:spPr>
          <a:xfrm>
            <a:off x="6453549" y="1869835"/>
            <a:ext cx="1942501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  <a:endParaRPr lang="en-US" altLang="zh-CN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21" name="Freeform 4"/>
          <p:cNvSpPr/>
          <p:nvPr/>
        </p:nvSpPr>
        <p:spPr bwMode="auto">
          <a:xfrm>
            <a:off x="1839583" y="1906115"/>
            <a:ext cx="1746174" cy="1747375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rgbClr val="969696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3330754" y="2858507"/>
            <a:ext cx="1380206" cy="1381156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C00000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686998" y="2992016"/>
            <a:ext cx="1523356" cy="1523500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rgbClr val="C00000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4443815" y="1961144"/>
            <a:ext cx="1667211" cy="1668361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969696"/>
          </a:solidFill>
          <a:ln w="317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685800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endParaRPr lang="en-US" sz="21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15125" y="1167919"/>
            <a:ext cx="2879259" cy="347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 defTabSz="914400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3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23" dur="7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33" dur="7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43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50338" y="1581164"/>
            <a:ext cx="7797633" cy="2932779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94261" y="1391645"/>
            <a:ext cx="7580482" cy="2970454"/>
          </a:xfrm>
          <a:prstGeom prst="rect">
            <a:avLst/>
          </a:prstGeom>
          <a:solidFill>
            <a:srgbClr val="C00000"/>
          </a:solidFill>
          <a:ln w="12700" cmpd="sng">
            <a:solidFill>
              <a:schemeClr val="bg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00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235990" y="1659066"/>
            <a:ext cx="6679447" cy="2536432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回顾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这一年的工作，在取得成绩的同时，我们也找到了工作中的不足和问题，主要反映于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及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的风格、定型还有待进一步探索，尤其是网上的公司产品库充分体现我们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xxxxx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所向披靡，</a:t>
            </a: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勇往直前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9919" y="186979"/>
            <a:ext cx="2362205" cy="734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032930" y="1623815"/>
            <a:ext cx="3237502" cy="107987"/>
            <a:chOff x="1507396" y="1628800"/>
            <a:chExt cx="4320480" cy="14401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4686587" y="1623815"/>
            <a:ext cx="3237502" cy="107987"/>
            <a:chOff x="1507396" y="1628800"/>
            <a:chExt cx="4320480" cy="14401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128267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74252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14531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54808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5086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35364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75641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15920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56197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2841" y="140000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51726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09853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69576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29298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89020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48742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08465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68187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27909" y="1400004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54000" y="1400004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2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1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五边形 64"/>
          <p:cNvSpPr/>
          <p:nvPr/>
        </p:nvSpPr>
        <p:spPr>
          <a:xfrm flipH="1">
            <a:off x="1888830" y="2030304"/>
            <a:ext cx="2381602" cy="242944"/>
          </a:xfrm>
          <a:prstGeom prst="homePlat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五边形 65"/>
          <p:cNvSpPr/>
          <p:nvPr/>
        </p:nvSpPr>
        <p:spPr>
          <a:xfrm flipH="1">
            <a:off x="2805750" y="2444254"/>
            <a:ext cx="1464682" cy="242944"/>
          </a:xfrm>
          <a:prstGeom prst="homePlat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五边形 66"/>
          <p:cNvSpPr/>
          <p:nvPr/>
        </p:nvSpPr>
        <p:spPr>
          <a:xfrm flipH="1">
            <a:off x="2248552" y="2858204"/>
            <a:ext cx="2021880" cy="242944"/>
          </a:xfrm>
          <a:prstGeom prst="homePlat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五边形 67"/>
          <p:cNvSpPr/>
          <p:nvPr/>
        </p:nvSpPr>
        <p:spPr>
          <a:xfrm flipH="1">
            <a:off x="1056200" y="3272154"/>
            <a:ext cx="3214233" cy="242944"/>
          </a:xfrm>
          <a:prstGeom prst="homePlat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五边形 68"/>
          <p:cNvSpPr/>
          <p:nvPr/>
        </p:nvSpPr>
        <p:spPr>
          <a:xfrm flipH="1">
            <a:off x="1615920" y="3686104"/>
            <a:ext cx="2654513" cy="242944"/>
          </a:xfrm>
          <a:prstGeom prst="homePlat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五边形 69"/>
          <p:cNvSpPr/>
          <p:nvPr/>
        </p:nvSpPr>
        <p:spPr>
          <a:xfrm flipH="1">
            <a:off x="2471819" y="4100054"/>
            <a:ext cx="1798613" cy="242944"/>
          </a:xfrm>
          <a:prstGeom prst="homePlat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五边形 70"/>
          <p:cNvSpPr/>
          <p:nvPr/>
        </p:nvSpPr>
        <p:spPr>
          <a:xfrm flipH="1">
            <a:off x="3191263" y="4514358"/>
            <a:ext cx="1079169" cy="242944"/>
          </a:xfrm>
          <a:prstGeom prst="homePlat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49959" y="202792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48972" y="244234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12706" y="285599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63248" y="326369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6521" y="36837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713404" y="409814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26807" y="451179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79" name="五边形 78"/>
          <p:cNvSpPr/>
          <p:nvPr/>
        </p:nvSpPr>
        <p:spPr>
          <a:xfrm>
            <a:off x="4686586" y="2030304"/>
            <a:ext cx="1215622" cy="2429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五边形 79"/>
          <p:cNvSpPr/>
          <p:nvPr/>
        </p:nvSpPr>
        <p:spPr>
          <a:xfrm>
            <a:off x="4686587" y="2444254"/>
            <a:ext cx="2294788" cy="2429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五边形 80"/>
          <p:cNvSpPr/>
          <p:nvPr/>
        </p:nvSpPr>
        <p:spPr>
          <a:xfrm>
            <a:off x="4686587" y="2858204"/>
            <a:ext cx="1438889" cy="2429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五边形 81"/>
          <p:cNvSpPr/>
          <p:nvPr/>
        </p:nvSpPr>
        <p:spPr>
          <a:xfrm>
            <a:off x="4686585" y="3272154"/>
            <a:ext cx="3067414" cy="2429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五边形 82"/>
          <p:cNvSpPr/>
          <p:nvPr/>
        </p:nvSpPr>
        <p:spPr>
          <a:xfrm>
            <a:off x="4686587" y="3686104"/>
            <a:ext cx="2518056" cy="2429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五边形 83"/>
          <p:cNvSpPr/>
          <p:nvPr/>
        </p:nvSpPr>
        <p:spPr>
          <a:xfrm>
            <a:off x="4686586" y="4100054"/>
            <a:ext cx="2741323" cy="2429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五边形 84"/>
          <p:cNvSpPr/>
          <p:nvPr/>
        </p:nvSpPr>
        <p:spPr>
          <a:xfrm>
            <a:off x="4686586" y="4514358"/>
            <a:ext cx="2158333" cy="242944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48534" y="202792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38775" y="2450805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05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158523" y="285599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737082" y="326369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242802" y="36837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441505" y="409814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16735" y="451179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341453" y="2001770"/>
            <a:ext cx="3193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5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5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341452" y="2415720"/>
            <a:ext cx="304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5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5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341453" y="2829670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5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5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41452" y="3243619"/>
            <a:ext cx="330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5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5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341453" y="3657569"/>
            <a:ext cx="2904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5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15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341453" y="4071519"/>
            <a:ext cx="2872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5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15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41453" y="4485471"/>
            <a:ext cx="3273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5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15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115125" y="789964"/>
            <a:ext cx="2879259" cy="347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 defTabSz="914400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9919" y="186979"/>
            <a:ext cx="2362205" cy="734569"/>
          </a:xfrm>
          <a:prstGeom prst="rect">
            <a:avLst/>
          </a:prstGeom>
        </p:spPr>
      </p:pic>
      <p:sp>
        <p:nvSpPr>
          <p:cNvPr id="9" name="Freeform 5"/>
          <p:cNvSpPr/>
          <p:nvPr/>
        </p:nvSpPr>
        <p:spPr bwMode="auto">
          <a:xfrm>
            <a:off x="2886293" y="1667106"/>
            <a:ext cx="958764" cy="962098"/>
          </a:xfrm>
          <a:custGeom>
            <a:avLst/>
            <a:gdLst>
              <a:gd name="T0" fmla="*/ 189 w 1114"/>
              <a:gd name="T1" fmla="*/ 889 h 1116"/>
              <a:gd name="T2" fmla="*/ 228 w 1114"/>
              <a:gd name="T3" fmla="*/ 166 h 1116"/>
              <a:gd name="T4" fmla="*/ 770 w 1114"/>
              <a:gd name="T5" fmla="*/ 76 h 1116"/>
              <a:gd name="T6" fmla="*/ 1065 w 1114"/>
              <a:gd name="T7" fmla="*/ 91 h 1116"/>
              <a:gd name="T8" fmla="*/ 1061 w 1114"/>
              <a:gd name="T9" fmla="*/ 403 h 1116"/>
              <a:gd name="T10" fmla="*/ 912 w 1114"/>
              <a:gd name="T11" fmla="*/ 927 h 1116"/>
              <a:gd name="T12" fmla="*/ 189 w 1114"/>
              <a:gd name="T13" fmla="*/ 889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4" h="1116">
                <a:moveTo>
                  <a:pt x="189" y="889"/>
                </a:moveTo>
                <a:cubicBezTo>
                  <a:pt x="0" y="679"/>
                  <a:pt x="17" y="355"/>
                  <a:pt x="228" y="166"/>
                </a:cubicBezTo>
                <a:cubicBezTo>
                  <a:pt x="380" y="29"/>
                  <a:pt x="593" y="0"/>
                  <a:pt x="770" y="76"/>
                </a:cubicBezTo>
                <a:cubicBezTo>
                  <a:pt x="837" y="104"/>
                  <a:pt x="998" y="91"/>
                  <a:pt x="1065" y="91"/>
                </a:cubicBezTo>
                <a:cubicBezTo>
                  <a:pt x="1056" y="194"/>
                  <a:pt x="1040" y="332"/>
                  <a:pt x="1061" y="403"/>
                </a:cubicBezTo>
                <a:cubicBezTo>
                  <a:pt x="1114" y="586"/>
                  <a:pt x="1063" y="791"/>
                  <a:pt x="912" y="927"/>
                </a:cubicBezTo>
                <a:cubicBezTo>
                  <a:pt x="702" y="1116"/>
                  <a:pt x="378" y="1099"/>
                  <a:pt x="189" y="8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3200" b="1"/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4145964" y="1721122"/>
            <a:ext cx="1" cy="7912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5"/>
          <p:cNvSpPr txBox="1"/>
          <p:nvPr/>
        </p:nvSpPr>
        <p:spPr>
          <a:xfrm>
            <a:off x="3012140" y="1818381"/>
            <a:ext cx="792062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altLang="zh-CN" sz="3600" b="1" dirty="0" smtClean="0">
                <a:solidFill>
                  <a:srgbClr val="F8F8F8"/>
                </a:solidFill>
                <a:latin typeface="+mn-ea"/>
                <a:ea typeface="+mn-ea"/>
              </a:rPr>
              <a:t>04</a:t>
            </a:r>
            <a:endParaRPr lang="zh-CN" altLang="en-US" sz="3600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305300" y="1774340"/>
            <a:ext cx="2180420" cy="68478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+mn-ea"/>
                <a:ea typeface="+mn-ea"/>
              </a:rPr>
              <a:t>第四部分</a:t>
            </a:r>
            <a:endParaRPr lang="zh-CN" altLang="en-US" sz="4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2235200" y="2882223"/>
            <a:ext cx="5334000" cy="80789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+mn-ea"/>
                <a:ea typeface="+mn-ea"/>
              </a:rPr>
              <a:t>单击添加文字标题</a:t>
            </a:r>
            <a:endParaRPr lang="zh-CN" altLang="en-US" sz="4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2029637" y="3546478"/>
            <a:ext cx="5843192" cy="642789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394405" y="2566820"/>
            <a:ext cx="5758732" cy="642789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029637" y="1566927"/>
            <a:ext cx="5843192" cy="642789"/>
          </a:xfrm>
          <a:prstGeom prst="round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0" name="Group 5"/>
          <p:cNvGrpSpPr/>
          <p:nvPr/>
        </p:nvGrpSpPr>
        <p:grpSpPr bwMode="auto">
          <a:xfrm>
            <a:off x="1394404" y="1377662"/>
            <a:ext cx="927868" cy="927282"/>
            <a:chOff x="802" y="845"/>
            <a:chExt cx="827" cy="826"/>
          </a:xfrm>
        </p:grpSpPr>
        <p:sp>
          <p:nvSpPr>
            <p:cNvPr id="21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C00000"/>
              </a:solidFill>
              <a:round/>
            </a:ln>
          </p:spPr>
          <p:txBody>
            <a:bodyPr wrap="none"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C00000"/>
              </a:solidFill>
              <a:round/>
            </a:ln>
          </p:spPr>
          <p:txBody>
            <a:bodyPr wrap="none"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12"/>
          <p:cNvGrpSpPr/>
          <p:nvPr/>
        </p:nvGrpSpPr>
        <p:grpSpPr bwMode="auto">
          <a:xfrm>
            <a:off x="6899757" y="2393031"/>
            <a:ext cx="927868" cy="927283"/>
            <a:chOff x="802" y="845"/>
            <a:chExt cx="827" cy="826"/>
          </a:xfrm>
        </p:grpSpPr>
        <p:sp>
          <p:nvSpPr>
            <p:cNvPr id="25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C00000"/>
              </a:solidFill>
              <a:round/>
            </a:ln>
          </p:spPr>
          <p:txBody>
            <a:bodyPr wrap="none"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19"/>
          <p:cNvGrpSpPr/>
          <p:nvPr/>
        </p:nvGrpSpPr>
        <p:grpSpPr bwMode="auto">
          <a:xfrm>
            <a:off x="1387267" y="3426254"/>
            <a:ext cx="927868" cy="927283"/>
            <a:chOff x="802" y="845"/>
            <a:chExt cx="827" cy="826"/>
          </a:xfrm>
        </p:grpSpPr>
        <p:sp>
          <p:nvSpPr>
            <p:cNvPr id="29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C00000"/>
              </a:solidFill>
              <a:round/>
            </a:ln>
          </p:spPr>
          <p:txBody>
            <a:bodyPr wrap="none"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69"/>
          <p:cNvSpPr txBox="1"/>
          <p:nvPr/>
        </p:nvSpPr>
        <p:spPr>
          <a:xfrm>
            <a:off x="1403812" y="1692304"/>
            <a:ext cx="910025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zh-CN" alt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3" name="TextBox 70"/>
          <p:cNvSpPr txBox="1"/>
          <p:nvPr/>
        </p:nvSpPr>
        <p:spPr>
          <a:xfrm>
            <a:off x="7114029" y="2697454"/>
            <a:ext cx="749432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zh-CN" alt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4" name="TextBox 71"/>
          <p:cNvSpPr txBox="1"/>
          <p:nvPr/>
        </p:nvSpPr>
        <p:spPr>
          <a:xfrm>
            <a:off x="1578212" y="3760742"/>
            <a:ext cx="856494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zh-CN" alt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" name="TextBox 73"/>
          <p:cNvSpPr txBox="1"/>
          <p:nvPr/>
        </p:nvSpPr>
        <p:spPr>
          <a:xfrm>
            <a:off x="2411490" y="1647630"/>
            <a:ext cx="5356657" cy="512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36" name="TextBox 74"/>
          <p:cNvSpPr txBox="1"/>
          <p:nvPr/>
        </p:nvSpPr>
        <p:spPr>
          <a:xfrm>
            <a:off x="1486001" y="2614434"/>
            <a:ext cx="5373310" cy="69711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 defTabSz="914400">
              <a:defRPr/>
            </a:pP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75"/>
          <p:cNvSpPr txBox="1">
            <a:spLocks noChangeArrowheads="1"/>
          </p:cNvSpPr>
          <p:nvPr/>
        </p:nvSpPr>
        <p:spPr bwMode="auto">
          <a:xfrm>
            <a:off x="2307997" y="3590522"/>
            <a:ext cx="5557694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13995" indent="-213995" defTabSz="914400">
              <a:lnSpc>
                <a:spcPct val="130000"/>
              </a:lnSpc>
            </a:pPr>
            <a:r>
              <a:rPr lang="zh-CN" altLang="en-US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520247" y="3082109"/>
            <a:ext cx="4697435" cy="100549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088299" y="1307374"/>
            <a:ext cx="4697435" cy="100549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椭圆 64"/>
          <p:cNvSpPr>
            <a:spLocks noChangeArrowheads="1"/>
          </p:cNvSpPr>
          <p:nvPr/>
        </p:nvSpPr>
        <p:spPr bwMode="auto">
          <a:xfrm>
            <a:off x="954437" y="1059932"/>
            <a:ext cx="1243759" cy="1243536"/>
          </a:xfrm>
          <a:prstGeom prst="ellipse">
            <a:avLst/>
          </a:prstGeom>
          <a:solidFill>
            <a:srgbClr val="C00000"/>
          </a:solidFill>
          <a:ln w="190500" cap="sq" cmpd="sng">
            <a:solidFill>
              <a:srgbClr val="969696"/>
            </a:solidFill>
            <a:round/>
          </a:ln>
        </p:spPr>
        <p:txBody>
          <a:bodyPr lIns="68588" tIns="34294" rIns="68588" bIns="34294" anchor="ctr"/>
          <a:lstStyle/>
          <a:p>
            <a:pPr algn="ctr" defTabSz="914400"/>
            <a:r>
              <a:rPr lang="zh-CN" altLang="en-US" sz="2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</a:t>
            </a:r>
            <a:endParaRPr lang="zh-CN" altLang="zh-CN" sz="2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6812" y="1432205"/>
            <a:ext cx="4427468" cy="1509652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34" name="椭圆 64"/>
          <p:cNvSpPr>
            <a:spLocks noChangeArrowheads="1"/>
          </p:cNvSpPr>
          <p:nvPr/>
        </p:nvSpPr>
        <p:spPr bwMode="auto">
          <a:xfrm>
            <a:off x="7055702" y="2622358"/>
            <a:ext cx="1243759" cy="1243536"/>
          </a:xfrm>
          <a:prstGeom prst="ellipse">
            <a:avLst/>
          </a:prstGeom>
          <a:solidFill>
            <a:srgbClr val="C00000"/>
          </a:solidFill>
          <a:ln w="190500" cap="sq" cmpd="sng">
            <a:solidFill>
              <a:srgbClr val="969696"/>
            </a:solidFill>
            <a:round/>
          </a:ln>
        </p:spPr>
        <p:txBody>
          <a:bodyPr lIns="68588" tIns="34294" rIns="68588" bIns="34294" anchor="ctr"/>
          <a:lstStyle/>
          <a:p>
            <a:pPr algn="ctr" defTabSz="914400"/>
            <a:r>
              <a:rPr lang="zh-CN" altLang="en-US" sz="2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添加文字</a:t>
            </a:r>
            <a:endParaRPr lang="zh-CN" altLang="zh-CN" sz="2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36812" y="3244128"/>
            <a:ext cx="4427468" cy="1509652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1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1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1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62" grpId="0"/>
      <p:bldP spid="6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21"/>
          <p:cNvSpPr/>
          <p:nvPr/>
        </p:nvSpPr>
        <p:spPr bwMode="auto">
          <a:xfrm rot="16200000" flipH="1">
            <a:off x="4580814" y="1611561"/>
            <a:ext cx="2128451" cy="2167254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969696"/>
          </a:solidFill>
          <a:ln w="9525" cap="rnd">
            <a:solidFill>
              <a:srgbClr val="969696"/>
            </a:solidFill>
            <a:prstDash val="solid"/>
            <a:round/>
          </a:ln>
        </p:spPr>
        <p:txBody>
          <a:bodyPr vert="eaVert" lIns="67092" tIns="33546" rIns="67092" bIns="33546" anchor="ctr"/>
          <a:lstStyle/>
          <a:p>
            <a:pPr defTabSz="914400">
              <a:defRPr/>
            </a:pPr>
            <a:endParaRPr lang="zh-CN" altLang="en-US" sz="1125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21"/>
          <p:cNvSpPr/>
          <p:nvPr/>
        </p:nvSpPr>
        <p:spPr bwMode="auto">
          <a:xfrm rot="5400000">
            <a:off x="2482239" y="1611561"/>
            <a:ext cx="2128451" cy="2167254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969696"/>
          </a:solidFill>
          <a:ln w="9525" cap="rnd">
            <a:solidFill>
              <a:srgbClr val="969696"/>
            </a:solidFill>
            <a:prstDash val="solid"/>
            <a:round/>
          </a:ln>
        </p:spPr>
        <p:txBody>
          <a:bodyPr vert="eaVert" lIns="67092" tIns="33546" rIns="67092" bIns="33546" anchor="ctr"/>
          <a:lstStyle/>
          <a:p>
            <a:pPr defTabSz="914400">
              <a:defRPr/>
            </a:pPr>
            <a:endParaRPr lang="zh-CN" altLang="en-US" sz="1125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2464177" y="1453421"/>
            <a:ext cx="2671646" cy="2684141"/>
          </a:xfrm>
          <a:prstGeom prst="ellipse">
            <a:avLst/>
          </a:prstGeom>
          <a:solidFill>
            <a:srgbClr val="969696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67092" tIns="33546" rIns="67092" bIns="33546" anchor="ctr"/>
          <a:lstStyle/>
          <a:p>
            <a:pPr algn="ctr" defTabSz="914400">
              <a:defRPr/>
            </a:pPr>
            <a:endParaRPr lang="zh-CN" altLang="en-US" sz="1800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4062748" y="1453421"/>
            <a:ext cx="2672808" cy="2684141"/>
          </a:xfrm>
          <a:prstGeom prst="ellipse">
            <a:avLst/>
          </a:prstGeom>
          <a:noFill/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lIns="67092" tIns="33546" rIns="67092" bIns="33546" anchor="ctr"/>
          <a:lstStyle/>
          <a:p>
            <a:pPr algn="ctr" defTabSz="914400">
              <a:defRPr/>
            </a:pPr>
            <a:endParaRPr lang="zh-CN" altLang="en-US" sz="1800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3197775" y="2108688"/>
            <a:ext cx="418535" cy="197397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2974556" y="2714896"/>
            <a:ext cx="432485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3197774" y="3107357"/>
            <a:ext cx="432485" cy="230103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 flipV="1">
            <a:off x="5638063" y="3098012"/>
            <a:ext cx="432485" cy="230103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H="1">
            <a:off x="5854306" y="2712560"/>
            <a:ext cx="432485" cy="0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5652015" y="2108688"/>
            <a:ext cx="418535" cy="197397"/>
          </a:xfrm>
          <a:prstGeom prst="line">
            <a:avLst/>
          </a:prstGeom>
          <a:noFill/>
          <a:ln w="28575" algn="ctr">
            <a:solidFill>
              <a:schemeClr val="bg1">
                <a:lumMod val="50000"/>
              </a:schemeClr>
            </a:solidFill>
            <a:round/>
            <a:headEnd type="none" w="med" len="med"/>
            <a:tailEnd type="arrow" w="med" len="med"/>
          </a:ln>
        </p:spPr>
      </p:cxnSp>
      <p:grpSp>
        <p:nvGrpSpPr>
          <p:cNvPr id="14" name="组合 13"/>
          <p:cNvGrpSpPr/>
          <p:nvPr/>
        </p:nvGrpSpPr>
        <p:grpSpPr>
          <a:xfrm>
            <a:off x="3830228" y="1945163"/>
            <a:ext cx="1541601" cy="1548812"/>
            <a:chOff x="5014912" y="2584450"/>
            <a:chExt cx="2105025" cy="2105025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675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97512" y="3066331"/>
              <a:ext cx="1139825" cy="1139825"/>
            </a:xfrm>
            <a:prstGeom prst="ellipse">
              <a:avLst/>
            </a:prstGeom>
            <a:solidFill>
              <a:srgbClr val="969696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r>
                <a:rPr lang="zh-CN" altLang="en-US" sz="1575" b="1" kern="0" dirty="0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存在不足</a:t>
              </a:r>
            </a:p>
          </p:txBody>
        </p:sp>
      </p:grp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2476965" y="1516496"/>
            <a:ext cx="726623" cy="73002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</a:ln>
          <a:effectLst/>
        </p:spPr>
        <p:txBody>
          <a:bodyPr lIns="67092" tIns="33546" rIns="67092" bIns="33546" anchor="ctr"/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425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6033347" y="1528174"/>
            <a:ext cx="726622" cy="7311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</a:ln>
          <a:effectLst/>
        </p:spPr>
        <p:txBody>
          <a:bodyPr lIns="67092" tIns="33546" rIns="67092" bIns="33546" anchor="ctr"/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425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363524" y="2376167"/>
            <a:ext cx="727785" cy="7311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</a:ln>
          <a:effectLst/>
        </p:spPr>
        <p:txBody>
          <a:bodyPr lIns="67092" tIns="33546" rIns="67092" bIns="33546" anchor="ctr"/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425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069386" y="3214815"/>
            <a:ext cx="727785" cy="7311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</a:ln>
          <a:effectLst/>
        </p:spPr>
        <p:txBody>
          <a:bodyPr lIns="67092" tIns="33546" rIns="67092" bIns="33546" anchor="ctr"/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425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151438" y="2348134"/>
            <a:ext cx="727785" cy="7311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</a:ln>
          <a:effectLst/>
        </p:spPr>
        <p:txBody>
          <a:bodyPr lIns="67092" tIns="33546" rIns="67092" bIns="33546" anchor="ctr"/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425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449063" y="3210142"/>
            <a:ext cx="727785" cy="731189"/>
          </a:xfrm>
          <a:prstGeom prst="ellipse">
            <a:avLst/>
          </a:prstGeom>
          <a:solidFill>
            <a:srgbClr val="C00000"/>
          </a:solidFill>
          <a:ln w="9525">
            <a:noFill/>
            <a:round/>
          </a:ln>
          <a:effectLst/>
        </p:spPr>
        <p:txBody>
          <a:bodyPr lIns="67092" tIns="33546" rIns="67092" bIns="33546" anchor="ctr"/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425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7456" y="1538641"/>
            <a:ext cx="1592731" cy="517870"/>
          </a:xfrm>
          <a:prstGeom prst="rect">
            <a:avLst/>
          </a:prstGeom>
          <a:noFill/>
        </p:spPr>
        <p:txBody>
          <a:bodyPr wrap="square" lIns="67092" tIns="33546" rIns="67092" bIns="33546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12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21234" y="1538641"/>
            <a:ext cx="1571175" cy="517870"/>
          </a:xfrm>
          <a:prstGeom prst="rect">
            <a:avLst/>
          </a:prstGeom>
          <a:noFill/>
        </p:spPr>
        <p:txBody>
          <a:bodyPr wrap="square" lIns="67092" tIns="33546" rIns="67092" bIns="33546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12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25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2605" y="2501721"/>
            <a:ext cx="1571175" cy="517870"/>
          </a:xfrm>
          <a:prstGeom prst="rect">
            <a:avLst/>
          </a:prstGeom>
          <a:noFill/>
        </p:spPr>
        <p:txBody>
          <a:bodyPr wrap="square" lIns="67092" tIns="33546" rIns="67092" bIns="33546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12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3538" y="2501721"/>
            <a:ext cx="1571175" cy="517870"/>
          </a:xfrm>
          <a:prstGeom prst="rect">
            <a:avLst/>
          </a:prstGeom>
          <a:noFill/>
        </p:spPr>
        <p:txBody>
          <a:bodyPr wrap="square" lIns="67092" tIns="33546" rIns="67092" bIns="33546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12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25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0133" y="3340370"/>
            <a:ext cx="1571175" cy="517870"/>
          </a:xfrm>
          <a:prstGeom prst="rect">
            <a:avLst/>
          </a:prstGeom>
          <a:noFill/>
        </p:spPr>
        <p:txBody>
          <a:bodyPr wrap="square" lIns="67092" tIns="33546" rIns="67092" bIns="33546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12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25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7456" y="3340370"/>
            <a:ext cx="1571175" cy="517870"/>
          </a:xfrm>
          <a:prstGeom prst="rect">
            <a:avLst/>
          </a:prstGeom>
          <a:noFill/>
        </p:spPr>
        <p:txBody>
          <a:bodyPr wrap="square" lIns="67092" tIns="33546" rIns="67092" bIns="33546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125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125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8834" y="1390632"/>
            <a:ext cx="6229741" cy="3019932"/>
          </a:xfrm>
          <a:prstGeom prst="rect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52491" y="2291315"/>
            <a:ext cx="1212897" cy="121856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 defTabSz="914400"/>
            <a:r>
              <a: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" name="椭圆 5"/>
          <p:cNvSpPr/>
          <p:nvPr/>
        </p:nvSpPr>
        <p:spPr>
          <a:xfrm>
            <a:off x="7082231" y="2291315"/>
            <a:ext cx="1212897" cy="1218569"/>
          </a:xfrm>
          <a:prstGeom prst="ellipse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 defTabSz="914400"/>
            <a:r>
              <a: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" name="矩形 6"/>
          <p:cNvSpPr/>
          <p:nvPr/>
        </p:nvSpPr>
        <p:spPr>
          <a:xfrm>
            <a:off x="4009223" y="2284477"/>
            <a:ext cx="1347365" cy="310121"/>
          </a:xfrm>
          <a:prstGeom prst="rect">
            <a:avLst/>
          </a:prstGeom>
        </p:spPr>
        <p:txBody>
          <a:bodyPr wrap="none" lIns="67092" tIns="33546" rIns="67092" bIns="33546">
            <a:spAutoFit/>
          </a:bodyPr>
          <a:lstStyle/>
          <a:p>
            <a:pPr defTabSz="914400"/>
            <a:r>
              <a:rPr lang="zh-CN" altLang="en-US" sz="1575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575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09223" y="3244977"/>
            <a:ext cx="1347365" cy="310121"/>
          </a:xfrm>
          <a:prstGeom prst="rect">
            <a:avLst/>
          </a:prstGeom>
        </p:spPr>
        <p:txBody>
          <a:bodyPr wrap="none" lIns="67092" tIns="33546" rIns="67092" bIns="33546">
            <a:spAutoFit/>
          </a:bodyPr>
          <a:lstStyle/>
          <a:p>
            <a:pPr defTabSz="914400"/>
            <a:r>
              <a:rPr lang="zh-CN" altLang="en-US" sz="1575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575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4049991" y="1678613"/>
            <a:ext cx="1107427" cy="529813"/>
          </a:xfrm>
          <a:prstGeom prst="upArrow">
            <a:avLst/>
          </a:prstGeom>
          <a:noFill/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上箭头 9"/>
          <p:cNvSpPr/>
          <p:nvPr/>
        </p:nvSpPr>
        <p:spPr>
          <a:xfrm flipV="1">
            <a:off x="4049991" y="3615846"/>
            <a:ext cx="1107427" cy="529813"/>
          </a:xfrm>
          <a:prstGeom prst="upArrow">
            <a:avLst/>
          </a:prstGeom>
          <a:noFill/>
          <a:ln>
            <a:solidFill>
              <a:srgbClr val="41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96481" y="4251622"/>
            <a:ext cx="3322281" cy="3178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 defTabSz="914400"/>
            <a:r>
              <a:rPr lang="zh-CN" altLang="en-US" sz="157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2896481" y="1231689"/>
            <a:ext cx="3322281" cy="3178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 defTabSz="914400"/>
            <a:r>
              <a:rPr lang="zh-CN" altLang="en-US" sz="15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" name="五边形 2"/>
          <p:cNvSpPr/>
          <p:nvPr/>
        </p:nvSpPr>
        <p:spPr>
          <a:xfrm>
            <a:off x="2434994" y="2940335"/>
            <a:ext cx="4337423" cy="238416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五边形 2"/>
          <p:cNvSpPr/>
          <p:nvPr/>
        </p:nvSpPr>
        <p:spPr>
          <a:xfrm flipH="1">
            <a:off x="2434994" y="2622447"/>
            <a:ext cx="4337423" cy="238416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92" tIns="33546" rIns="67092" bIns="33546" rtlCol="0" anchor="ctr"/>
          <a:lstStyle/>
          <a:p>
            <a:pPr algn="ctr" defTabSz="914400"/>
            <a:endParaRPr lang="zh-CN" altLang="en-US" sz="18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" y="0"/>
            <a:ext cx="914400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91022" y="-1"/>
            <a:ext cx="7652977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9919" y="186979"/>
            <a:ext cx="2362205" cy="7345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75706" y="2206172"/>
            <a:ext cx="2625402" cy="27776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1542" y="1665293"/>
            <a:ext cx="509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 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26506" y="2311624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单击此处添加文字内容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9919" y="186979"/>
            <a:ext cx="2362205" cy="734569"/>
          </a:xfrm>
          <a:prstGeom prst="rect">
            <a:avLst/>
          </a:prstGeom>
        </p:spPr>
      </p:pic>
      <p:sp>
        <p:nvSpPr>
          <p:cNvPr id="9" name="Freeform 5"/>
          <p:cNvSpPr/>
          <p:nvPr/>
        </p:nvSpPr>
        <p:spPr bwMode="auto">
          <a:xfrm>
            <a:off x="2812277" y="1184727"/>
            <a:ext cx="679332" cy="681695"/>
          </a:xfrm>
          <a:custGeom>
            <a:avLst/>
            <a:gdLst>
              <a:gd name="T0" fmla="*/ 189 w 1114"/>
              <a:gd name="T1" fmla="*/ 889 h 1116"/>
              <a:gd name="T2" fmla="*/ 228 w 1114"/>
              <a:gd name="T3" fmla="*/ 166 h 1116"/>
              <a:gd name="T4" fmla="*/ 770 w 1114"/>
              <a:gd name="T5" fmla="*/ 76 h 1116"/>
              <a:gd name="T6" fmla="*/ 1065 w 1114"/>
              <a:gd name="T7" fmla="*/ 91 h 1116"/>
              <a:gd name="T8" fmla="*/ 1061 w 1114"/>
              <a:gd name="T9" fmla="*/ 403 h 1116"/>
              <a:gd name="T10" fmla="*/ 912 w 1114"/>
              <a:gd name="T11" fmla="*/ 927 h 1116"/>
              <a:gd name="T12" fmla="*/ 189 w 1114"/>
              <a:gd name="T13" fmla="*/ 889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4" h="1116">
                <a:moveTo>
                  <a:pt x="189" y="889"/>
                </a:moveTo>
                <a:cubicBezTo>
                  <a:pt x="0" y="679"/>
                  <a:pt x="17" y="355"/>
                  <a:pt x="228" y="166"/>
                </a:cubicBezTo>
                <a:cubicBezTo>
                  <a:pt x="380" y="29"/>
                  <a:pt x="593" y="0"/>
                  <a:pt x="770" y="76"/>
                </a:cubicBezTo>
                <a:cubicBezTo>
                  <a:pt x="837" y="104"/>
                  <a:pt x="998" y="91"/>
                  <a:pt x="1065" y="91"/>
                </a:cubicBezTo>
                <a:cubicBezTo>
                  <a:pt x="1056" y="194"/>
                  <a:pt x="1040" y="332"/>
                  <a:pt x="1061" y="403"/>
                </a:cubicBezTo>
                <a:cubicBezTo>
                  <a:pt x="1114" y="586"/>
                  <a:pt x="1063" y="791"/>
                  <a:pt x="912" y="927"/>
                </a:cubicBezTo>
                <a:cubicBezTo>
                  <a:pt x="702" y="1116"/>
                  <a:pt x="378" y="1099"/>
                  <a:pt x="189" y="8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b="1"/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3568065" y="1175022"/>
            <a:ext cx="0" cy="6462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5"/>
          <p:cNvSpPr txBox="1"/>
          <p:nvPr/>
        </p:nvSpPr>
        <p:spPr>
          <a:xfrm>
            <a:off x="2851978" y="1306344"/>
            <a:ext cx="516772" cy="438563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r>
              <a:rPr lang="en-US" altLang="zh-CN" sz="2400" b="1" dirty="0" smtClean="0">
                <a:solidFill>
                  <a:srgbClr val="F8F8F8"/>
                </a:solidFill>
                <a:latin typeface="+mn-ea"/>
                <a:ea typeface="+mn-ea"/>
              </a:rPr>
              <a:t>01</a:t>
            </a:r>
            <a:endParaRPr lang="zh-CN" altLang="en-US" sz="2400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645395" y="1234684"/>
            <a:ext cx="2753230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  <a:ea typeface="+mn-ea"/>
              </a:rPr>
              <a:t>单击添加文字标题</a:t>
            </a:r>
            <a:endParaRPr lang="zh-CN" altLang="en-US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2812277" y="2071537"/>
            <a:ext cx="679332" cy="681695"/>
          </a:xfrm>
          <a:custGeom>
            <a:avLst/>
            <a:gdLst>
              <a:gd name="T0" fmla="*/ 189 w 1114"/>
              <a:gd name="T1" fmla="*/ 889 h 1116"/>
              <a:gd name="T2" fmla="*/ 228 w 1114"/>
              <a:gd name="T3" fmla="*/ 166 h 1116"/>
              <a:gd name="T4" fmla="*/ 770 w 1114"/>
              <a:gd name="T5" fmla="*/ 76 h 1116"/>
              <a:gd name="T6" fmla="*/ 1065 w 1114"/>
              <a:gd name="T7" fmla="*/ 91 h 1116"/>
              <a:gd name="T8" fmla="*/ 1061 w 1114"/>
              <a:gd name="T9" fmla="*/ 403 h 1116"/>
              <a:gd name="T10" fmla="*/ 912 w 1114"/>
              <a:gd name="T11" fmla="*/ 927 h 1116"/>
              <a:gd name="T12" fmla="*/ 189 w 1114"/>
              <a:gd name="T13" fmla="*/ 889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4" h="1116">
                <a:moveTo>
                  <a:pt x="189" y="889"/>
                </a:moveTo>
                <a:cubicBezTo>
                  <a:pt x="0" y="679"/>
                  <a:pt x="17" y="355"/>
                  <a:pt x="228" y="166"/>
                </a:cubicBezTo>
                <a:cubicBezTo>
                  <a:pt x="380" y="29"/>
                  <a:pt x="593" y="0"/>
                  <a:pt x="770" y="76"/>
                </a:cubicBezTo>
                <a:cubicBezTo>
                  <a:pt x="837" y="104"/>
                  <a:pt x="998" y="91"/>
                  <a:pt x="1065" y="91"/>
                </a:cubicBezTo>
                <a:cubicBezTo>
                  <a:pt x="1056" y="194"/>
                  <a:pt x="1040" y="332"/>
                  <a:pt x="1061" y="403"/>
                </a:cubicBezTo>
                <a:cubicBezTo>
                  <a:pt x="1114" y="586"/>
                  <a:pt x="1063" y="791"/>
                  <a:pt x="912" y="927"/>
                </a:cubicBezTo>
                <a:cubicBezTo>
                  <a:pt x="702" y="1116"/>
                  <a:pt x="378" y="1099"/>
                  <a:pt x="189" y="8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b="1"/>
          </a:p>
        </p:txBody>
      </p:sp>
      <p:sp>
        <p:nvSpPr>
          <p:cNvPr id="14" name="TextBox 8"/>
          <p:cNvSpPr txBox="1"/>
          <p:nvPr/>
        </p:nvSpPr>
        <p:spPr>
          <a:xfrm>
            <a:off x="2851978" y="2193154"/>
            <a:ext cx="516772" cy="438563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r>
              <a:rPr lang="en-US" altLang="zh-CN" sz="2400" b="1" dirty="0" smtClean="0">
                <a:solidFill>
                  <a:srgbClr val="F8F8F8"/>
                </a:solidFill>
                <a:latin typeface="+mn-ea"/>
                <a:ea typeface="+mn-ea"/>
              </a:rPr>
              <a:t>02</a:t>
            </a:r>
            <a:endParaRPr lang="zh-CN" altLang="en-US" sz="2400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634300" y="2150420"/>
            <a:ext cx="2753230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单击添加文字标题</a:t>
            </a:r>
          </a:p>
        </p:txBody>
      </p:sp>
      <p:sp>
        <p:nvSpPr>
          <p:cNvPr id="16" name="Freeform 5"/>
          <p:cNvSpPr/>
          <p:nvPr/>
        </p:nvSpPr>
        <p:spPr bwMode="auto">
          <a:xfrm>
            <a:off x="2812277" y="3029293"/>
            <a:ext cx="679332" cy="681695"/>
          </a:xfrm>
          <a:custGeom>
            <a:avLst/>
            <a:gdLst>
              <a:gd name="T0" fmla="*/ 189 w 1114"/>
              <a:gd name="T1" fmla="*/ 889 h 1116"/>
              <a:gd name="T2" fmla="*/ 228 w 1114"/>
              <a:gd name="T3" fmla="*/ 166 h 1116"/>
              <a:gd name="T4" fmla="*/ 770 w 1114"/>
              <a:gd name="T5" fmla="*/ 76 h 1116"/>
              <a:gd name="T6" fmla="*/ 1065 w 1114"/>
              <a:gd name="T7" fmla="*/ 91 h 1116"/>
              <a:gd name="T8" fmla="*/ 1061 w 1114"/>
              <a:gd name="T9" fmla="*/ 403 h 1116"/>
              <a:gd name="T10" fmla="*/ 912 w 1114"/>
              <a:gd name="T11" fmla="*/ 927 h 1116"/>
              <a:gd name="T12" fmla="*/ 189 w 1114"/>
              <a:gd name="T13" fmla="*/ 889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4" h="1116">
                <a:moveTo>
                  <a:pt x="189" y="889"/>
                </a:moveTo>
                <a:cubicBezTo>
                  <a:pt x="0" y="679"/>
                  <a:pt x="17" y="355"/>
                  <a:pt x="228" y="166"/>
                </a:cubicBezTo>
                <a:cubicBezTo>
                  <a:pt x="380" y="29"/>
                  <a:pt x="593" y="0"/>
                  <a:pt x="770" y="76"/>
                </a:cubicBezTo>
                <a:cubicBezTo>
                  <a:pt x="837" y="104"/>
                  <a:pt x="998" y="91"/>
                  <a:pt x="1065" y="91"/>
                </a:cubicBezTo>
                <a:cubicBezTo>
                  <a:pt x="1056" y="194"/>
                  <a:pt x="1040" y="332"/>
                  <a:pt x="1061" y="403"/>
                </a:cubicBezTo>
                <a:cubicBezTo>
                  <a:pt x="1114" y="586"/>
                  <a:pt x="1063" y="791"/>
                  <a:pt x="912" y="927"/>
                </a:cubicBezTo>
                <a:cubicBezTo>
                  <a:pt x="702" y="1116"/>
                  <a:pt x="378" y="1099"/>
                  <a:pt x="189" y="8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b="1"/>
          </a:p>
        </p:txBody>
      </p:sp>
      <p:sp>
        <p:nvSpPr>
          <p:cNvPr id="17" name="TextBox 11"/>
          <p:cNvSpPr txBox="1"/>
          <p:nvPr/>
        </p:nvSpPr>
        <p:spPr>
          <a:xfrm>
            <a:off x="2851978" y="3150909"/>
            <a:ext cx="516772" cy="438563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r>
              <a:rPr lang="en-US" altLang="zh-CN" sz="2400" b="1" dirty="0" smtClean="0">
                <a:solidFill>
                  <a:srgbClr val="F8F8F8"/>
                </a:solidFill>
                <a:latin typeface="+mn-ea"/>
                <a:ea typeface="+mn-ea"/>
              </a:rPr>
              <a:t>03</a:t>
            </a:r>
            <a:endParaRPr lang="zh-CN" altLang="en-US" sz="2400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3634300" y="3108175"/>
            <a:ext cx="2753230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单击添加文字标题</a:t>
            </a:r>
          </a:p>
        </p:txBody>
      </p:sp>
      <p:sp>
        <p:nvSpPr>
          <p:cNvPr id="19" name="Freeform 5"/>
          <p:cNvSpPr/>
          <p:nvPr/>
        </p:nvSpPr>
        <p:spPr bwMode="auto">
          <a:xfrm>
            <a:off x="2812277" y="3845158"/>
            <a:ext cx="679332" cy="681695"/>
          </a:xfrm>
          <a:custGeom>
            <a:avLst/>
            <a:gdLst>
              <a:gd name="T0" fmla="*/ 189 w 1114"/>
              <a:gd name="T1" fmla="*/ 889 h 1116"/>
              <a:gd name="T2" fmla="*/ 228 w 1114"/>
              <a:gd name="T3" fmla="*/ 166 h 1116"/>
              <a:gd name="T4" fmla="*/ 770 w 1114"/>
              <a:gd name="T5" fmla="*/ 76 h 1116"/>
              <a:gd name="T6" fmla="*/ 1065 w 1114"/>
              <a:gd name="T7" fmla="*/ 91 h 1116"/>
              <a:gd name="T8" fmla="*/ 1061 w 1114"/>
              <a:gd name="T9" fmla="*/ 403 h 1116"/>
              <a:gd name="T10" fmla="*/ 912 w 1114"/>
              <a:gd name="T11" fmla="*/ 927 h 1116"/>
              <a:gd name="T12" fmla="*/ 189 w 1114"/>
              <a:gd name="T13" fmla="*/ 889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4" h="1116">
                <a:moveTo>
                  <a:pt x="189" y="889"/>
                </a:moveTo>
                <a:cubicBezTo>
                  <a:pt x="0" y="679"/>
                  <a:pt x="17" y="355"/>
                  <a:pt x="228" y="166"/>
                </a:cubicBezTo>
                <a:cubicBezTo>
                  <a:pt x="380" y="29"/>
                  <a:pt x="593" y="0"/>
                  <a:pt x="770" y="76"/>
                </a:cubicBezTo>
                <a:cubicBezTo>
                  <a:pt x="837" y="104"/>
                  <a:pt x="998" y="91"/>
                  <a:pt x="1065" y="91"/>
                </a:cubicBezTo>
                <a:cubicBezTo>
                  <a:pt x="1056" y="194"/>
                  <a:pt x="1040" y="332"/>
                  <a:pt x="1061" y="403"/>
                </a:cubicBezTo>
                <a:cubicBezTo>
                  <a:pt x="1114" y="586"/>
                  <a:pt x="1063" y="791"/>
                  <a:pt x="912" y="927"/>
                </a:cubicBezTo>
                <a:cubicBezTo>
                  <a:pt x="702" y="1116"/>
                  <a:pt x="378" y="1099"/>
                  <a:pt x="189" y="8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2400" b="1"/>
          </a:p>
        </p:txBody>
      </p:sp>
      <p:sp>
        <p:nvSpPr>
          <p:cNvPr id="20" name="TextBox 14"/>
          <p:cNvSpPr txBox="1"/>
          <p:nvPr/>
        </p:nvSpPr>
        <p:spPr>
          <a:xfrm>
            <a:off x="2851978" y="3966775"/>
            <a:ext cx="516772" cy="438563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r>
              <a:rPr lang="en-US" altLang="zh-CN" sz="2400" b="1" dirty="0" smtClean="0">
                <a:solidFill>
                  <a:srgbClr val="F8F8F8"/>
                </a:solidFill>
                <a:latin typeface="+mn-ea"/>
                <a:ea typeface="+mn-ea"/>
              </a:rPr>
              <a:t>04</a:t>
            </a:r>
            <a:endParaRPr lang="zh-CN" altLang="en-US" sz="2400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3634300" y="3949441"/>
            <a:ext cx="2753230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单击添加文字标题</a:t>
            </a:r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3568065" y="2061832"/>
            <a:ext cx="0" cy="6462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连接符 22"/>
          <p:cNvCxnSpPr/>
          <p:nvPr/>
        </p:nvCxnSpPr>
        <p:spPr bwMode="auto">
          <a:xfrm>
            <a:off x="3568065" y="3007764"/>
            <a:ext cx="0" cy="6462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>
            <a:off x="3568065" y="3847277"/>
            <a:ext cx="0" cy="6462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3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50"/>
                            </p:stCondLst>
                            <p:childTnLst>
                              <p:par>
                                <p:cTn id="6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65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5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9919" y="186979"/>
            <a:ext cx="2362205" cy="734569"/>
          </a:xfrm>
          <a:prstGeom prst="rect">
            <a:avLst/>
          </a:prstGeom>
        </p:spPr>
      </p:pic>
      <p:sp>
        <p:nvSpPr>
          <p:cNvPr id="9" name="Freeform 5"/>
          <p:cNvSpPr/>
          <p:nvPr/>
        </p:nvSpPr>
        <p:spPr bwMode="auto">
          <a:xfrm>
            <a:off x="2962493" y="1654406"/>
            <a:ext cx="958764" cy="962098"/>
          </a:xfrm>
          <a:custGeom>
            <a:avLst/>
            <a:gdLst>
              <a:gd name="T0" fmla="*/ 189 w 1114"/>
              <a:gd name="T1" fmla="*/ 889 h 1116"/>
              <a:gd name="T2" fmla="*/ 228 w 1114"/>
              <a:gd name="T3" fmla="*/ 166 h 1116"/>
              <a:gd name="T4" fmla="*/ 770 w 1114"/>
              <a:gd name="T5" fmla="*/ 76 h 1116"/>
              <a:gd name="T6" fmla="*/ 1065 w 1114"/>
              <a:gd name="T7" fmla="*/ 91 h 1116"/>
              <a:gd name="T8" fmla="*/ 1061 w 1114"/>
              <a:gd name="T9" fmla="*/ 403 h 1116"/>
              <a:gd name="T10" fmla="*/ 912 w 1114"/>
              <a:gd name="T11" fmla="*/ 927 h 1116"/>
              <a:gd name="T12" fmla="*/ 189 w 1114"/>
              <a:gd name="T13" fmla="*/ 889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4" h="1116">
                <a:moveTo>
                  <a:pt x="189" y="889"/>
                </a:moveTo>
                <a:cubicBezTo>
                  <a:pt x="0" y="679"/>
                  <a:pt x="17" y="355"/>
                  <a:pt x="228" y="166"/>
                </a:cubicBezTo>
                <a:cubicBezTo>
                  <a:pt x="380" y="29"/>
                  <a:pt x="593" y="0"/>
                  <a:pt x="770" y="76"/>
                </a:cubicBezTo>
                <a:cubicBezTo>
                  <a:pt x="837" y="104"/>
                  <a:pt x="998" y="91"/>
                  <a:pt x="1065" y="91"/>
                </a:cubicBezTo>
                <a:cubicBezTo>
                  <a:pt x="1056" y="194"/>
                  <a:pt x="1040" y="332"/>
                  <a:pt x="1061" y="403"/>
                </a:cubicBezTo>
                <a:cubicBezTo>
                  <a:pt x="1114" y="586"/>
                  <a:pt x="1063" y="791"/>
                  <a:pt x="912" y="927"/>
                </a:cubicBezTo>
                <a:cubicBezTo>
                  <a:pt x="702" y="1116"/>
                  <a:pt x="378" y="1099"/>
                  <a:pt x="189" y="8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3200" b="1"/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4222164" y="1708422"/>
            <a:ext cx="1" cy="7912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5"/>
          <p:cNvSpPr txBox="1"/>
          <p:nvPr/>
        </p:nvSpPr>
        <p:spPr>
          <a:xfrm>
            <a:off x="3088340" y="1805681"/>
            <a:ext cx="792062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altLang="zh-CN" sz="3600" b="1" dirty="0" smtClean="0">
                <a:solidFill>
                  <a:srgbClr val="F8F8F8"/>
                </a:solidFill>
                <a:latin typeface="+mn-ea"/>
                <a:ea typeface="+mn-ea"/>
              </a:rPr>
              <a:t>01</a:t>
            </a:r>
            <a:endParaRPr lang="zh-CN" altLang="en-US" sz="3600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381500" y="1761640"/>
            <a:ext cx="2180420" cy="68478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+mn-ea"/>
                <a:ea typeface="+mn-ea"/>
              </a:rPr>
              <a:t>第一部分</a:t>
            </a:r>
            <a:endParaRPr lang="zh-CN" altLang="en-US" sz="4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2235200" y="2882223"/>
            <a:ext cx="5334000" cy="80789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+mn-ea"/>
                <a:ea typeface="+mn-ea"/>
              </a:rPr>
              <a:t>单击添加文字标题</a:t>
            </a:r>
            <a:endParaRPr lang="zh-CN" altLang="en-US" sz="4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82026" y="1491881"/>
            <a:ext cx="1860385" cy="2216429"/>
            <a:chOff x="1827008" y="2120901"/>
            <a:chExt cx="2298700" cy="2736849"/>
          </a:xfrm>
        </p:grpSpPr>
        <p:sp>
          <p:nvSpPr>
            <p:cNvPr id="10" name="矩形 9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96832" y="1491881"/>
            <a:ext cx="1860385" cy="2216429"/>
            <a:chOff x="1827008" y="2120901"/>
            <a:chExt cx="2298700" cy="2736849"/>
          </a:xfrm>
        </p:grpSpPr>
        <p:sp>
          <p:nvSpPr>
            <p:cNvPr id="13" name="矩形 12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11639" y="1491881"/>
            <a:ext cx="1860385" cy="2216429"/>
            <a:chOff x="1827008" y="2120901"/>
            <a:chExt cx="2298700" cy="2736849"/>
          </a:xfrm>
        </p:grpSpPr>
        <p:sp>
          <p:nvSpPr>
            <p:cNvPr id="16" name="矩形 15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7219" y="1491881"/>
            <a:ext cx="1860385" cy="2216429"/>
            <a:chOff x="1827008" y="2120901"/>
            <a:chExt cx="2298700" cy="2736849"/>
          </a:xfrm>
        </p:grpSpPr>
        <p:sp>
          <p:nvSpPr>
            <p:cNvPr id="19" name="矩形 18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1" name="文本框 29"/>
          <p:cNvSpPr txBox="1"/>
          <p:nvPr/>
        </p:nvSpPr>
        <p:spPr>
          <a:xfrm>
            <a:off x="772036" y="1512635"/>
            <a:ext cx="12507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项目一</a:t>
            </a:r>
          </a:p>
        </p:txBody>
      </p:sp>
      <p:sp>
        <p:nvSpPr>
          <p:cNvPr id="22" name="文本框 30"/>
          <p:cNvSpPr txBox="1"/>
          <p:nvPr/>
        </p:nvSpPr>
        <p:spPr>
          <a:xfrm>
            <a:off x="5001649" y="1512635"/>
            <a:ext cx="12507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项目三</a:t>
            </a:r>
          </a:p>
        </p:txBody>
      </p:sp>
      <p:sp>
        <p:nvSpPr>
          <p:cNvPr id="23" name="文本框 31"/>
          <p:cNvSpPr txBox="1"/>
          <p:nvPr/>
        </p:nvSpPr>
        <p:spPr>
          <a:xfrm>
            <a:off x="2886842" y="1512635"/>
            <a:ext cx="12507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项目二</a:t>
            </a:r>
          </a:p>
        </p:txBody>
      </p:sp>
      <p:sp>
        <p:nvSpPr>
          <p:cNvPr id="24" name="文本框 32"/>
          <p:cNvSpPr txBox="1"/>
          <p:nvPr/>
        </p:nvSpPr>
        <p:spPr>
          <a:xfrm>
            <a:off x="7116455" y="1512635"/>
            <a:ext cx="12507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项目四</a:t>
            </a:r>
          </a:p>
        </p:txBody>
      </p:sp>
      <p:sp>
        <p:nvSpPr>
          <p:cNvPr id="25" name="文本框 33"/>
          <p:cNvSpPr txBox="1"/>
          <p:nvPr/>
        </p:nvSpPr>
        <p:spPr>
          <a:xfrm>
            <a:off x="772035" y="2165500"/>
            <a:ext cx="125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在这里添加你的文字，图片也可以，记得加满哦。在这里添加你的文字，图片也可以，记得加满哦。</a:t>
            </a:r>
          </a:p>
        </p:txBody>
      </p:sp>
      <p:sp>
        <p:nvSpPr>
          <p:cNvPr id="26" name="文本框 34"/>
          <p:cNvSpPr txBox="1"/>
          <p:nvPr/>
        </p:nvSpPr>
        <p:spPr>
          <a:xfrm>
            <a:off x="2891744" y="2165500"/>
            <a:ext cx="125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在这里添加你的文字，图片也可以，记得加满哦。在这里添加你的文字，图片也可以，记得加满哦。</a:t>
            </a:r>
          </a:p>
        </p:txBody>
      </p:sp>
      <p:sp>
        <p:nvSpPr>
          <p:cNvPr id="27" name="文本框 35"/>
          <p:cNvSpPr txBox="1"/>
          <p:nvPr/>
        </p:nvSpPr>
        <p:spPr>
          <a:xfrm>
            <a:off x="5011454" y="2165500"/>
            <a:ext cx="125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在这里添加你的文字，图片也可以，记得加满哦。在这里添加你的文字，图片也可以，记得加满哦。</a:t>
            </a:r>
          </a:p>
        </p:txBody>
      </p:sp>
      <p:sp>
        <p:nvSpPr>
          <p:cNvPr id="28" name="文本框 36"/>
          <p:cNvSpPr txBox="1"/>
          <p:nvPr/>
        </p:nvSpPr>
        <p:spPr>
          <a:xfrm>
            <a:off x="7131163" y="2165500"/>
            <a:ext cx="125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在这里添加你的文字，图片也可以，记得加满哦。在这里添加你的文字，图片也可以，记得加满哦。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243289" y="1005939"/>
            <a:ext cx="956434" cy="97095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  <a:round/>
          </a:ln>
          <a:effectLst/>
        </p:spPr>
        <p:txBody>
          <a:bodyPr wrap="none" lIns="72169" tIns="36085" rIns="72169" bIns="36085" anchor="ctr"/>
          <a:lstStyle/>
          <a:p>
            <a:pPr defTabSz="914400"/>
            <a:endParaRPr lang="ko-KR" altLang="en-US" sz="180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243289" y="1005939"/>
            <a:ext cx="956434" cy="970953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</a:ln>
        </p:spPr>
        <p:txBody>
          <a:bodyPr wrap="none" lIns="72169" tIns="36085" rIns="72169" bIns="36085" anchor="ctr"/>
          <a:lstStyle/>
          <a:p>
            <a:pPr defTabSz="914400"/>
            <a:endParaRPr lang="ko-KR" altLang="en-US" sz="180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179641" y="1444894"/>
            <a:ext cx="1308518" cy="1328384"/>
          </a:xfrm>
          <a:prstGeom prst="ellipse">
            <a:avLst/>
          </a:prstGeom>
          <a:solidFill>
            <a:srgbClr val="969696"/>
          </a:solidFill>
          <a:ln w="12700">
            <a:noFill/>
            <a:round/>
          </a:ln>
          <a:effectLst/>
        </p:spPr>
        <p:txBody>
          <a:bodyPr wrap="none" lIns="72169" tIns="36085" rIns="72169" bIns="36085" anchor="ctr"/>
          <a:lstStyle/>
          <a:p>
            <a:pPr defTabSz="914400"/>
            <a:endParaRPr lang="ko-KR" altLang="en-US" sz="180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179641" y="1841552"/>
            <a:ext cx="1308518" cy="931727"/>
          </a:xfrm>
          <a:custGeom>
            <a:avLst/>
            <a:gdLst/>
            <a:ahLst/>
            <a:cxnLst/>
            <a:rect l="l" t="t" r="r" b="b"/>
            <a:pathLst>
              <a:path w="1667532" h="1169451">
                <a:moveTo>
                  <a:pt x="71654" y="0"/>
                </a:moveTo>
                <a:lnTo>
                  <a:pt x="1595878" y="0"/>
                </a:lnTo>
                <a:cubicBezTo>
                  <a:pt x="1642324" y="102389"/>
                  <a:pt x="1667532" y="216148"/>
                  <a:pt x="1667532" y="335794"/>
                </a:cubicBezTo>
                <a:cubicBezTo>
                  <a:pt x="1667532" y="796210"/>
                  <a:pt x="1294242" y="1169451"/>
                  <a:pt x="833766" y="1169451"/>
                </a:cubicBezTo>
                <a:cubicBezTo>
                  <a:pt x="373290" y="1169451"/>
                  <a:pt x="0" y="796210"/>
                  <a:pt x="0" y="335794"/>
                </a:cubicBezTo>
                <a:cubicBezTo>
                  <a:pt x="0" y="216148"/>
                  <a:pt x="25208" y="102389"/>
                  <a:pt x="71654" y="0"/>
                </a:cubicBezTo>
                <a:close/>
              </a:path>
            </a:pathLst>
          </a:custGeom>
          <a:solidFill>
            <a:srgbClr val="C00000"/>
          </a:solidFill>
          <a:ln w="12700">
            <a:noFill/>
            <a:round/>
          </a:ln>
        </p:spPr>
        <p:txBody>
          <a:bodyPr wrap="none" lIns="72169" tIns="36085" rIns="72169" bIns="36085" anchor="ctr"/>
          <a:lstStyle/>
          <a:p>
            <a:pPr defTabSz="914400"/>
            <a:endParaRPr lang="ko-KR" altLang="en-US" sz="180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45328" y="2055010"/>
            <a:ext cx="1612726" cy="1637424"/>
          </a:xfrm>
          <a:prstGeom prst="ellipse">
            <a:avLst/>
          </a:prstGeom>
          <a:solidFill>
            <a:srgbClr val="969696"/>
          </a:solidFill>
          <a:ln w="12700">
            <a:noFill/>
            <a:round/>
          </a:ln>
          <a:effectLst/>
        </p:spPr>
        <p:txBody>
          <a:bodyPr wrap="none" lIns="72169" tIns="36085" rIns="72169" bIns="36085" anchor="ctr"/>
          <a:lstStyle/>
          <a:p>
            <a:pPr defTabSz="914400"/>
            <a:endParaRPr lang="ko-KR" altLang="en-US" sz="180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1945328" y="2859978"/>
            <a:ext cx="1612726" cy="832458"/>
          </a:xfrm>
          <a:custGeom>
            <a:avLst/>
            <a:gdLst/>
            <a:ahLst/>
            <a:cxnLst/>
            <a:rect l="l" t="t" r="r" b="b"/>
            <a:pathLst>
              <a:path w="2055204" h="1044854">
                <a:moveTo>
                  <a:pt x="871" y="0"/>
                </a:moveTo>
                <a:lnTo>
                  <a:pt x="2054333" y="0"/>
                </a:lnTo>
                <a:cubicBezTo>
                  <a:pt x="2055157" y="5732"/>
                  <a:pt x="2055204" y="11487"/>
                  <a:pt x="2055204" y="17253"/>
                </a:cubicBezTo>
                <a:cubicBezTo>
                  <a:pt x="2055204" y="584781"/>
                  <a:pt x="1595131" y="1044854"/>
                  <a:pt x="1027602" y="1044854"/>
                </a:cubicBezTo>
                <a:cubicBezTo>
                  <a:pt x="460073" y="1044854"/>
                  <a:pt x="0" y="584781"/>
                  <a:pt x="0" y="17253"/>
                </a:cubicBezTo>
                <a:close/>
              </a:path>
            </a:pathLst>
          </a:custGeom>
          <a:solidFill>
            <a:srgbClr val="C00000"/>
          </a:solidFill>
          <a:ln w="12700">
            <a:noFill/>
            <a:round/>
          </a:ln>
        </p:spPr>
        <p:txBody>
          <a:bodyPr wrap="none" lIns="72169" tIns="36085" rIns="72169" bIns="36085" anchor="ctr"/>
          <a:lstStyle/>
          <a:p>
            <a:pPr defTabSz="914400"/>
            <a:endParaRPr lang="ko-KR" altLang="en-US" sz="180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87861" y="2838697"/>
            <a:ext cx="1979445" cy="2009761"/>
          </a:xfrm>
          <a:prstGeom prst="ellipse">
            <a:avLst/>
          </a:prstGeom>
          <a:solidFill>
            <a:srgbClr val="969696"/>
          </a:solidFill>
          <a:ln w="12700">
            <a:noFill/>
            <a:round/>
          </a:ln>
          <a:effectLst/>
        </p:spPr>
        <p:txBody>
          <a:bodyPr wrap="none" lIns="72169" tIns="36085" rIns="72169" bIns="36085" anchor="ctr"/>
          <a:lstStyle/>
          <a:p>
            <a:pPr defTabSz="914400"/>
            <a:endParaRPr lang="ko-KR" altLang="en-US" sz="180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58402" y="4407468"/>
            <a:ext cx="1638364" cy="440990"/>
          </a:xfrm>
          <a:custGeom>
            <a:avLst/>
            <a:gdLst/>
            <a:ahLst/>
            <a:cxnLst/>
            <a:rect l="l" t="t" r="r" b="b"/>
            <a:pathLst>
              <a:path w="2087877" h="553506">
                <a:moveTo>
                  <a:pt x="0" y="0"/>
                </a:moveTo>
                <a:lnTo>
                  <a:pt x="2087877" y="0"/>
                </a:lnTo>
                <a:cubicBezTo>
                  <a:pt x="1861113" y="334090"/>
                  <a:pt x="1478149" y="553506"/>
                  <a:pt x="1043938" y="553506"/>
                </a:cubicBezTo>
                <a:cubicBezTo>
                  <a:pt x="609727" y="553506"/>
                  <a:pt x="226764" y="334090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12700">
            <a:noFill/>
            <a:round/>
          </a:ln>
        </p:spPr>
        <p:txBody>
          <a:bodyPr wrap="none" lIns="72169" tIns="36085" rIns="72169" bIns="36085" anchor="ctr"/>
          <a:lstStyle/>
          <a:p>
            <a:pPr defTabSz="914400"/>
            <a:endParaRPr lang="ko-KR" altLang="en-US" sz="1800">
              <a:solidFill>
                <a:srgbClr val="000000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99" y="3639850"/>
            <a:ext cx="1261438" cy="407454"/>
          </a:xfrm>
          <a:prstGeom prst="rect">
            <a:avLst/>
          </a:prstGeom>
          <a:noFill/>
        </p:spPr>
        <p:txBody>
          <a:bodyPr wrap="none" lIns="72169" tIns="36085" rIns="72169" bIns="36085" rtlCol="0" anchor="ctr">
            <a:spAutoFit/>
          </a:bodyPr>
          <a:lstStyle/>
          <a:p>
            <a:pPr defTabSz="914400"/>
            <a:r>
              <a:rPr lang="zh-CN" altLang="en-US" sz="21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2699" y="2384140"/>
            <a:ext cx="1107549" cy="361415"/>
          </a:xfrm>
          <a:prstGeom prst="rect">
            <a:avLst/>
          </a:prstGeom>
          <a:noFill/>
        </p:spPr>
        <p:txBody>
          <a:bodyPr wrap="none" lIns="72169" tIns="36085" rIns="72169" bIns="36085" rtlCol="0" anchor="ctr">
            <a:spAutoFit/>
          </a:bodyPr>
          <a:lstStyle/>
          <a:p>
            <a:pPr defTabSz="914400"/>
            <a:r>
              <a:rPr lang="zh-CN" altLang="en-US" sz="187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8924" y="1948567"/>
            <a:ext cx="1069077" cy="349874"/>
          </a:xfrm>
          <a:prstGeom prst="rect">
            <a:avLst/>
          </a:prstGeom>
          <a:noFill/>
        </p:spPr>
        <p:txBody>
          <a:bodyPr wrap="none" lIns="72169" tIns="36085" rIns="72169" bIns="36085" rtlCol="0" anchor="ctr">
            <a:spAutoFit/>
          </a:bodyPr>
          <a:lstStyle/>
          <a:p>
            <a:pPr defTabSz="914400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722830" y="1626281"/>
            <a:ext cx="841025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25141" y="2358217"/>
            <a:ext cx="1738715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14668" y="3192135"/>
            <a:ext cx="2849187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477583" y="4060905"/>
            <a:ext cx="4086272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5629810" y="3843578"/>
            <a:ext cx="3028881" cy="553006"/>
          </a:xfrm>
          <a:prstGeom prst="rect">
            <a:avLst/>
          </a:prstGeom>
          <a:noFill/>
        </p:spPr>
        <p:txBody>
          <a:bodyPr wrap="square" lIns="72169" tIns="36085" rIns="72169" bIns="36085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9810" y="2988158"/>
            <a:ext cx="3028881" cy="553006"/>
          </a:xfrm>
          <a:prstGeom prst="rect">
            <a:avLst/>
          </a:prstGeom>
          <a:noFill/>
        </p:spPr>
        <p:txBody>
          <a:bodyPr wrap="square" lIns="72169" tIns="36085" rIns="72169" bIns="36085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29810" y="2132739"/>
            <a:ext cx="3028881" cy="553006"/>
          </a:xfrm>
          <a:prstGeom prst="rect">
            <a:avLst/>
          </a:prstGeom>
          <a:noFill/>
        </p:spPr>
        <p:txBody>
          <a:bodyPr wrap="square" lIns="72169" tIns="36085" rIns="72169" bIns="36085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29810" y="1441760"/>
            <a:ext cx="3028881" cy="553006"/>
          </a:xfrm>
          <a:prstGeom prst="rect">
            <a:avLst/>
          </a:prstGeom>
          <a:noFill/>
        </p:spPr>
        <p:txBody>
          <a:bodyPr wrap="square" lIns="72169" tIns="36085" rIns="72169" bIns="36085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8361" y="1362645"/>
            <a:ext cx="761301" cy="257541"/>
          </a:xfrm>
          <a:prstGeom prst="rect">
            <a:avLst/>
          </a:prstGeom>
          <a:noFill/>
        </p:spPr>
        <p:txBody>
          <a:bodyPr wrap="none" lIns="72169" tIns="36085" rIns="72169" bIns="36085" rtlCol="0" anchor="ctr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4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4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9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>
            <a:spLocks noChangeArrowheads="1"/>
          </p:cNvSpPr>
          <p:nvPr/>
        </p:nvSpPr>
        <p:spPr bwMode="auto">
          <a:xfrm>
            <a:off x="2674051" y="1570566"/>
            <a:ext cx="3557304" cy="394495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0" tIns="48098" rIns="96200" bIns="48098" anchor="ctr"/>
          <a:lstStyle/>
          <a:p>
            <a:pPr defTabSz="914400">
              <a:lnSpc>
                <a:spcPct val="120000"/>
              </a:lnSpc>
              <a:defRPr/>
            </a:pPr>
            <a:endParaRPr lang="zh-CN" altLang="en-US" sz="1875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右箭头 4"/>
          <p:cNvSpPr>
            <a:spLocks noChangeArrowheads="1"/>
          </p:cNvSpPr>
          <p:nvPr/>
        </p:nvSpPr>
        <p:spPr bwMode="auto">
          <a:xfrm flipH="1">
            <a:off x="2805248" y="2162306"/>
            <a:ext cx="3683521" cy="392809"/>
          </a:xfrm>
          <a:prstGeom prst="rightArrow">
            <a:avLst>
              <a:gd name="adj1" fmla="val 50000"/>
              <a:gd name="adj2" fmla="val 50064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0" tIns="48098" rIns="96200" bIns="48098" anchor="ctr"/>
          <a:lstStyle/>
          <a:p>
            <a:pPr defTabSz="914400">
              <a:lnSpc>
                <a:spcPct val="120000"/>
              </a:lnSpc>
              <a:defRPr/>
            </a:pPr>
            <a:endParaRPr lang="zh-CN" altLang="en-US" sz="1875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930272" y="1078291"/>
            <a:ext cx="1874976" cy="190335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0" tIns="48098" rIns="96200" bIns="48098" anchor="ctr"/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875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添加内容</a:t>
            </a: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6294463" y="1078291"/>
            <a:ext cx="1876636" cy="190335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0" tIns="48098" rIns="96200" bIns="48098" anchor="ctr"/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875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添加内容</a:t>
            </a:r>
          </a:p>
        </p:txBody>
      </p:sp>
      <p:sp>
        <p:nvSpPr>
          <p:cNvPr id="8" name="矩形 7"/>
          <p:cNvSpPr/>
          <p:nvPr/>
        </p:nvSpPr>
        <p:spPr>
          <a:xfrm>
            <a:off x="3677138" y="1440754"/>
            <a:ext cx="1486362" cy="1245861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lIns="96200" tIns="48098" rIns="96200" bIns="48098" anchor="ctr"/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800" b="1" kern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添加内容</a:t>
            </a:r>
          </a:p>
        </p:txBody>
      </p:sp>
      <p:sp>
        <p:nvSpPr>
          <p:cNvPr id="9" name="下箭头 8"/>
          <p:cNvSpPr>
            <a:spLocks noChangeArrowheads="1"/>
          </p:cNvSpPr>
          <p:nvPr/>
        </p:nvSpPr>
        <p:spPr bwMode="auto">
          <a:xfrm>
            <a:off x="4025891" y="3020416"/>
            <a:ext cx="841997" cy="5900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6200" tIns="48098" rIns="96200" bIns="48098" anchor="ctr"/>
          <a:lstStyle/>
          <a:p>
            <a:pPr defTabSz="914400">
              <a:lnSpc>
                <a:spcPct val="120000"/>
              </a:lnSpc>
              <a:defRPr/>
            </a:pPr>
            <a:endParaRPr lang="zh-CN" altLang="en-US" sz="1875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035033" y="3182260"/>
            <a:ext cx="1551131" cy="1297464"/>
          </a:xfrm>
          <a:prstGeom prst="rect">
            <a:avLst/>
          </a:prstGeom>
          <a:noFill/>
        </p:spPr>
        <p:txBody>
          <a:bodyPr lIns="96200" tIns="48098" rIns="96200" bIns="48098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457350" y="3246324"/>
            <a:ext cx="1552792" cy="1297464"/>
          </a:xfrm>
          <a:prstGeom prst="rect">
            <a:avLst/>
          </a:prstGeom>
          <a:noFill/>
        </p:spPr>
        <p:txBody>
          <a:bodyPr lIns="96200" tIns="48098" rIns="96200" bIns="48098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3970392" y="3802662"/>
            <a:ext cx="1177464" cy="678833"/>
          </a:xfrm>
          <a:prstGeom prst="rect">
            <a:avLst/>
          </a:prstGeom>
          <a:noFill/>
          <a:ln>
            <a:noFill/>
          </a:ln>
        </p:spPr>
        <p:txBody>
          <a:bodyPr lIns="96200" tIns="48098" rIns="96200" bIns="48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defRPr/>
            </a:pPr>
            <a:r>
              <a:rPr lang="zh-CN" altLang="en-US" sz="1575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饼形 112"/>
          <p:cNvSpPr/>
          <p:nvPr/>
        </p:nvSpPr>
        <p:spPr>
          <a:xfrm>
            <a:off x="1156169" y="2018781"/>
            <a:ext cx="1564291" cy="1566500"/>
          </a:xfrm>
          <a:prstGeom prst="pie">
            <a:avLst>
              <a:gd name="adj1" fmla="val 0"/>
              <a:gd name="adj2" fmla="val 1781738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饼形 113"/>
          <p:cNvSpPr/>
          <p:nvPr/>
        </p:nvSpPr>
        <p:spPr>
          <a:xfrm rot="17792835">
            <a:off x="1020471" y="1717688"/>
            <a:ext cx="2098586" cy="2024657"/>
          </a:xfrm>
          <a:prstGeom prst="pie">
            <a:avLst>
              <a:gd name="adj1" fmla="val 0"/>
              <a:gd name="adj2" fmla="val 3873493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5" name="饼形 114"/>
          <p:cNvSpPr/>
          <p:nvPr/>
        </p:nvSpPr>
        <p:spPr>
          <a:xfrm>
            <a:off x="3735169" y="2022353"/>
            <a:ext cx="1565481" cy="1565309"/>
          </a:xfrm>
          <a:prstGeom prst="pie">
            <a:avLst>
              <a:gd name="adj1" fmla="val 0"/>
              <a:gd name="adj2" fmla="val 1503185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饼形 115"/>
          <p:cNvSpPr/>
          <p:nvPr/>
        </p:nvSpPr>
        <p:spPr>
          <a:xfrm rot="17792835">
            <a:off x="3533448" y="1702808"/>
            <a:ext cx="2098586" cy="2025847"/>
          </a:xfrm>
          <a:prstGeom prst="pie">
            <a:avLst>
              <a:gd name="adj1" fmla="val 18826865"/>
              <a:gd name="adj2" fmla="val 3873493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7" name="文本框 24"/>
          <p:cNvSpPr txBox="1">
            <a:spLocks noChangeArrowheads="1"/>
          </p:cNvSpPr>
          <p:nvPr/>
        </p:nvSpPr>
        <p:spPr bwMode="auto">
          <a:xfrm>
            <a:off x="1471593" y="2819201"/>
            <a:ext cx="1134761" cy="6000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/>
            <a:r>
              <a:rPr lang="en-US" altLang="zh-CN" sz="3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17%</a:t>
            </a:r>
            <a:endParaRPr lang="zh-CN" altLang="en-US" sz="3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25"/>
          <p:cNvSpPr txBox="1">
            <a:spLocks noChangeArrowheads="1"/>
          </p:cNvSpPr>
          <p:nvPr/>
        </p:nvSpPr>
        <p:spPr bwMode="auto">
          <a:xfrm>
            <a:off x="4055283" y="2819201"/>
            <a:ext cx="1259759" cy="6000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en-US" altLang="zh-CN" sz="3300" dirty="0">
                <a:solidFill>
                  <a:prstClr val="white"/>
                </a:solidFill>
              </a:rPr>
              <a:t>32%</a:t>
            </a:r>
            <a:endParaRPr lang="zh-CN" altLang="en-US" sz="3300" dirty="0">
              <a:solidFill>
                <a:prstClr val="white"/>
              </a:solidFill>
            </a:endParaRPr>
          </a:p>
        </p:txBody>
      </p:sp>
      <p:sp>
        <p:nvSpPr>
          <p:cNvPr id="119" name="饼形 118"/>
          <p:cNvSpPr/>
          <p:nvPr/>
        </p:nvSpPr>
        <p:spPr>
          <a:xfrm>
            <a:off x="6271342" y="2052111"/>
            <a:ext cx="1565481" cy="1566500"/>
          </a:xfrm>
          <a:prstGeom prst="pie">
            <a:avLst>
              <a:gd name="adj1" fmla="val 0"/>
              <a:gd name="adj2" fmla="val 1904277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饼形 119"/>
          <p:cNvSpPr/>
          <p:nvPr/>
        </p:nvSpPr>
        <p:spPr>
          <a:xfrm rot="16431819">
            <a:off x="6404629" y="2000833"/>
            <a:ext cx="1662918" cy="1539310"/>
          </a:xfrm>
          <a:prstGeom prst="pie">
            <a:avLst>
              <a:gd name="adj1" fmla="val 2758241"/>
              <a:gd name="adj2" fmla="val 5162176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框 30"/>
          <p:cNvSpPr txBox="1">
            <a:spLocks noChangeArrowheads="1"/>
          </p:cNvSpPr>
          <p:nvPr/>
        </p:nvSpPr>
        <p:spPr bwMode="auto">
          <a:xfrm>
            <a:off x="6592153" y="2819201"/>
            <a:ext cx="1157014" cy="6000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en-US" altLang="zh-CN" sz="3300" dirty="0">
                <a:solidFill>
                  <a:prstClr val="white"/>
                </a:solidFill>
              </a:rPr>
              <a:t>13%</a:t>
            </a:r>
            <a:endParaRPr lang="zh-CN" altLang="en-US" sz="3300" dirty="0">
              <a:solidFill>
                <a:prstClr val="white"/>
              </a:solidFill>
            </a:endParaRPr>
          </a:p>
        </p:txBody>
      </p:sp>
      <p:sp>
        <p:nvSpPr>
          <p:cNvPr id="125" name="文本框 34"/>
          <p:cNvSpPr txBox="1">
            <a:spLocks noChangeArrowheads="1"/>
          </p:cNvSpPr>
          <p:nvPr/>
        </p:nvSpPr>
        <p:spPr bwMode="auto">
          <a:xfrm>
            <a:off x="1092317" y="3814907"/>
            <a:ext cx="1774970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请输入您想要的文字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造字工房悦黑体验版常规体"/>
            </a:endParaRPr>
          </a:p>
          <a:p>
            <a:pPr defTabSz="91440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rPr>
              <a:t>请输入您想要的文字</a:t>
            </a:r>
          </a:p>
        </p:txBody>
      </p:sp>
      <p:sp>
        <p:nvSpPr>
          <p:cNvPr id="126" name="文本框 36"/>
          <p:cNvSpPr txBox="1">
            <a:spLocks noChangeArrowheads="1"/>
          </p:cNvSpPr>
          <p:nvPr/>
        </p:nvSpPr>
        <p:spPr bwMode="auto">
          <a:xfrm>
            <a:off x="3693918" y="3812526"/>
            <a:ext cx="1762993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defRPr>
            </a:lvl1pPr>
          </a:lstStyle>
          <a:p>
            <a:pPr defTabSz="91440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请输入您想要的文字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defTabSz="91440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请输入您想要的文字</a:t>
            </a:r>
          </a:p>
        </p:txBody>
      </p:sp>
      <p:sp>
        <p:nvSpPr>
          <p:cNvPr id="127" name="文本框 38"/>
          <p:cNvSpPr txBox="1">
            <a:spLocks noChangeArrowheads="1"/>
          </p:cNvSpPr>
          <p:nvPr/>
        </p:nvSpPr>
        <p:spPr bwMode="auto">
          <a:xfrm>
            <a:off x="6338343" y="3807765"/>
            <a:ext cx="1740952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造字工房悦黑体验版常规体"/>
              </a:defRPr>
            </a:lvl1pPr>
          </a:lstStyle>
          <a:p>
            <a:pPr defTabSz="91440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请输入您想要的文字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defTabSz="91440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请输入您想要的文字</a:t>
            </a:r>
          </a:p>
        </p:txBody>
      </p:sp>
      <p:sp>
        <p:nvSpPr>
          <p:cNvPr id="15" name="矩形 14"/>
          <p:cNvSpPr/>
          <p:nvPr/>
        </p:nvSpPr>
        <p:spPr>
          <a:xfrm>
            <a:off x="3115125" y="1045482"/>
            <a:ext cx="2879259" cy="347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 defTabSz="914400"/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点击添加小标题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/>
      <p:bldP spid="118" grpId="0"/>
      <p:bldP spid="119" grpId="0" animBg="1"/>
      <p:bldP spid="120" grpId="0" animBg="1"/>
      <p:bldP spid="121" grpId="0"/>
      <p:bldP spid="125" grpId="0"/>
      <p:bldP spid="126" grpId="0"/>
      <p:bldP spid="127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9919" y="186979"/>
            <a:ext cx="2362205" cy="734569"/>
          </a:xfrm>
          <a:prstGeom prst="rect">
            <a:avLst/>
          </a:prstGeom>
        </p:spPr>
      </p:pic>
      <p:sp>
        <p:nvSpPr>
          <p:cNvPr id="9" name="Freeform 5"/>
          <p:cNvSpPr/>
          <p:nvPr/>
        </p:nvSpPr>
        <p:spPr bwMode="auto">
          <a:xfrm>
            <a:off x="2962493" y="1654406"/>
            <a:ext cx="958764" cy="962098"/>
          </a:xfrm>
          <a:custGeom>
            <a:avLst/>
            <a:gdLst>
              <a:gd name="T0" fmla="*/ 189 w 1114"/>
              <a:gd name="T1" fmla="*/ 889 h 1116"/>
              <a:gd name="T2" fmla="*/ 228 w 1114"/>
              <a:gd name="T3" fmla="*/ 166 h 1116"/>
              <a:gd name="T4" fmla="*/ 770 w 1114"/>
              <a:gd name="T5" fmla="*/ 76 h 1116"/>
              <a:gd name="T6" fmla="*/ 1065 w 1114"/>
              <a:gd name="T7" fmla="*/ 91 h 1116"/>
              <a:gd name="T8" fmla="*/ 1061 w 1114"/>
              <a:gd name="T9" fmla="*/ 403 h 1116"/>
              <a:gd name="T10" fmla="*/ 912 w 1114"/>
              <a:gd name="T11" fmla="*/ 927 h 1116"/>
              <a:gd name="T12" fmla="*/ 189 w 1114"/>
              <a:gd name="T13" fmla="*/ 889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4" h="1116">
                <a:moveTo>
                  <a:pt x="189" y="889"/>
                </a:moveTo>
                <a:cubicBezTo>
                  <a:pt x="0" y="679"/>
                  <a:pt x="17" y="355"/>
                  <a:pt x="228" y="166"/>
                </a:cubicBezTo>
                <a:cubicBezTo>
                  <a:pt x="380" y="29"/>
                  <a:pt x="593" y="0"/>
                  <a:pt x="770" y="76"/>
                </a:cubicBezTo>
                <a:cubicBezTo>
                  <a:pt x="837" y="104"/>
                  <a:pt x="998" y="91"/>
                  <a:pt x="1065" y="91"/>
                </a:cubicBezTo>
                <a:cubicBezTo>
                  <a:pt x="1056" y="194"/>
                  <a:pt x="1040" y="332"/>
                  <a:pt x="1061" y="403"/>
                </a:cubicBezTo>
                <a:cubicBezTo>
                  <a:pt x="1114" y="586"/>
                  <a:pt x="1063" y="791"/>
                  <a:pt x="912" y="927"/>
                </a:cubicBezTo>
                <a:cubicBezTo>
                  <a:pt x="702" y="1116"/>
                  <a:pt x="378" y="1099"/>
                  <a:pt x="189" y="8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3200" b="1"/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4222164" y="1708422"/>
            <a:ext cx="1" cy="7912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5"/>
          <p:cNvSpPr txBox="1"/>
          <p:nvPr/>
        </p:nvSpPr>
        <p:spPr>
          <a:xfrm>
            <a:off x="3088340" y="1805681"/>
            <a:ext cx="792062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altLang="zh-CN" sz="3600" b="1" dirty="0" smtClean="0">
                <a:solidFill>
                  <a:srgbClr val="F8F8F8"/>
                </a:solidFill>
                <a:latin typeface="+mn-ea"/>
                <a:ea typeface="+mn-ea"/>
              </a:rPr>
              <a:t>02</a:t>
            </a:r>
            <a:endParaRPr lang="zh-CN" altLang="en-US" sz="3600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381500" y="1761640"/>
            <a:ext cx="2180420" cy="68478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+mn-ea"/>
                <a:ea typeface="+mn-ea"/>
              </a:rPr>
              <a:t>第二部分</a:t>
            </a:r>
            <a:endParaRPr lang="zh-CN" altLang="en-US" sz="4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2235200" y="2882223"/>
            <a:ext cx="5334000" cy="80789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+mn-ea"/>
                <a:ea typeface="+mn-ea"/>
              </a:rPr>
              <a:t>单击添加文字标题</a:t>
            </a:r>
            <a:endParaRPr lang="zh-CN" altLang="en-US" sz="4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"/>
                            </p:stCondLst>
                            <p:childTnLst>
                              <p:par>
                                <p:cTn id="2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25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2052</Words>
  <Application>Microsoft Office PowerPoint</Application>
  <PresentationFormat>全屏显示(16:9)</PresentationFormat>
  <Paragraphs>257</Paragraphs>
  <Slides>26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굴림</vt:lpstr>
      <vt:lpstr>Malgun Gothic</vt:lpstr>
      <vt:lpstr>等线</vt:lpstr>
      <vt:lpstr>方正正大黑简体</vt:lpstr>
      <vt:lpstr>华文黑体</vt:lpstr>
      <vt:lpstr>宋体</vt:lpstr>
      <vt:lpstr>微软雅黑</vt:lpstr>
      <vt:lpstr>造字工房悦黑体验版常规体</vt:lpstr>
      <vt:lpstr>Arial</vt:lpstr>
      <vt:lpstr>Calibri</vt:lpstr>
      <vt:lpstr>Impact</vt:lpstr>
      <vt:lpstr>Roboto condensed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2022-03-14T03:45:20Z</dcterms:created>
  <dcterms:modified xsi:type="dcterms:W3CDTF">2023-01-10T05:45:33Z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7CD16718A371406BAF9B5F07D119D19B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