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0" r:id="rId2"/>
    <p:sldId id="260" r:id="rId3"/>
    <p:sldId id="262" r:id="rId4"/>
    <p:sldId id="265" r:id="rId5"/>
    <p:sldId id="266" r:id="rId6"/>
    <p:sldId id="267" r:id="rId7"/>
    <p:sldId id="268" r:id="rId8"/>
    <p:sldId id="269" r:id="rId9"/>
    <p:sldId id="281" r:id="rId10"/>
    <p:sldId id="270" r:id="rId11"/>
    <p:sldId id="271" r:id="rId12"/>
    <p:sldId id="272" r:id="rId13"/>
    <p:sldId id="273" r:id="rId14"/>
    <p:sldId id="274" r:id="rId15"/>
    <p:sldId id="282" r:id="rId16"/>
    <p:sldId id="275" r:id="rId17"/>
    <p:sldId id="276" r:id="rId18"/>
    <p:sldId id="277" r:id="rId19"/>
    <p:sldId id="278" r:id="rId20"/>
    <p:sldId id="279" r:id="rId21"/>
    <p:sldId id="283" r:id="rId22"/>
  </p:sldIdLst>
  <p:sldSz cx="12192000" cy="6858000"/>
  <p:notesSz cx="6858000" cy="9144000"/>
  <p:embeddedFontLst>
    <p:embeddedFont>
      <p:font typeface="Roboto Light" pitchFamily="2" charset="0"/>
      <p:regular r:id="rId25"/>
    </p:embeddedFont>
    <p:embeddedFont>
      <p:font typeface="Helvetica" panose="020B0604020202020204" pitchFamily="34" charset="0"/>
      <p:regular r:id="rId26"/>
      <p:bold r:id="rId27"/>
      <p:italic r:id="rId28"/>
      <p:boldItalic r:id="rId29"/>
    </p:embeddedFont>
    <p:embeddedFont>
      <p:font typeface="等线" panose="02010600030101010101" pitchFamily="2" charset="-122"/>
      <p:regular r:id="rId30"/>
      <p:bold r:id="rId31"/>
    </p:embeddedFont>
    <p:embeddedFont>
      <p:font typeface="时尚中黑简体" panose="02010600030101010101" charset="-122"/>
      <p:regular r:id="rId32"/>
    </p:embeddedFont>
    <p:embeddedFont>
      <p:font typeface="Impact" panose="020B0806030902050204" pitchFamily="34" charset="0"/>
      <p:regular r:id="rId33"/>
    </p:embeddedFont>
    <p:embeddedFont>
      <p:font typeface="Open Sans Extrabold" panose="02010600030101010101" charset="0"/>
      <p:bold r:id="rId34"/>
    </p:embeddedFont>
    <p:embeddedFont>
      <p:font typeface="微软雅黑" panose="020B0503020204020204" pitchFamily="34" charset="-122"/>
      <p:regular r:id="rId35"/>
      <p:bold r:id="rId36"/>
    </p:embeddedFont>
    <p:embeddedFont>
      <p:font typeface="方正清刻本悦宋简体" panose="02010600030101010101" charset="-122"/>
      <p:regular r:id="rId37"/>
    </p:embeddedFont>
    <p:embeddedFont>
      <p:font typeface="Segoe UI" panose="020B0502040204020203" pitchFamily="3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Agency FB" panose="020B0503020202020204" pitchFamily="34" charset="0"/>
      <p:regular r:id="rId46"/>
      <p:bold r:id="rId47"/>
    </p:embeddedFont>
    <p:embeddedFont>
      <p:font typeface="等线 Light" panose="02010600030101010101" pitchFamily="2" charset="-122"/>
      <p:regular r:id="rId4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>
          <p15:clr>
            <a:srgbClr val="A4A3A4"/>
          </p15:clr>
        </p15:guide>
        <p15:guide id="2" pos="35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1754"/>
    <a:srgbClr val="F35178"/>
    <a:srgbClr val="F57B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02" y="348"/>
      </p:cViewPr>
      <p:guideLst>
        <p:guide orient="horz" pos="1117"/>
        <p:guide pos="35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858526715084201E-2"/>
          <c:y val="0.21415790654105801"/>
          <c:w val="0.97832193352331298"/>
          <c:h val="0.68385694812141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Project1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AC-4D5B-B656-75C4CADA15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Project2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AC-4D5B-B656-75C4CADA15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Project3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AC-4D5B-B656-75C4CADA157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Project4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AC-4D5B-B656-75C4CADA15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30"/>
        <c:overlap val="-10"/>
        <c:axId val="958454080"/>
        <c:axId val="958466048"/>
      </c:barChart>
      <c:catAx>
        <c:axId val="958454080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triangle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958466048"/>
        <c:crosses val="autoZero"/>
        <c:auto val="1"/>
        <c:lblAlgn val="ctr"/>
        <c:lblOffset val="100"/>
        <c:noMultiLvlLbl val="0"/>
      </c:catAx>
      <c:valAx>
        <c:axId val="958466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5845408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3C7CA-E66F-453C-BAD2-0E216147A0C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CF845-39E7-4A2D-AD84-C9EE2C3E46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1860-8286-41C7-81C4-E5A012B8F2F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6AF5-39DA-4346-88DE-0909240B87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1860-8286-41C7-81C4-E5A012B8F2F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6AF5-39DA-4346-88DE-0909240B87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1860-8286-41C7-81C4-E5A012B8F2F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6AF5-39DA-4346-88DE-0909240B87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869ECA-36DD-44CE-8EBE-2A03C1B7A37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2AA499-195C-43DF-8CDE-41944713D1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1860-8286-41C7-81C4-E5A012B8F2F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6AF5-39DA-4346-88DE-0909240B87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 rot="5400000">
            <a:off x="10613727" y="-227212"/>
            <a:ext cx="598741" cy="1715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1860-8286-41C7-81C4-E5A012B8F2F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6AF5-39DA-4346-88DE-0909240B87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1860-8286-41C7-81C4-E5A012B8F2F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6AF5-39DA-4346-88DE-0909240B87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1860-8286-41C7-81C4-E5A012B8F2F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6AF5-39DA-4346-88DE-0909240B87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1860-8286-41C7-81C4-E5A012B8F2F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6AF5-39DA-4346-88DE-0909240B87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1860-8286-41C7-81C4-E5A012B8F2F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6AF5-39DA-4346-88DE-0909240B87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11860-8286-41C7-81C4-E5A012B8F2F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F6AF5-39DA-4346-88DE-0909240B87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9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6.png"/><Relationship Id="rId17" Type="http://schemas.openxmlformats.org/officeDocument/2006/relationships/image" Target="../media/image23.jpeg"/><Relationship Id="rId2" Type="http://schemas.openxmlformats.org/officeDocument/2006/relationships/tags" Target="../tags/tag10.xml"/><Relationship Id="rId16" Type="http://schemas.openxmlformats.org/officeDocument/2006/relationships/image" Target="../media/image22.jpe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3.xml"/><Relationship Id="rId15" Type="http://schemas.openxmlformats.org/officeDocument/2006/relationships/image" Target="../media/image21.jpeg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5835594" y="3125913"/>
            <a:ext cx="6385436" cy="373208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746353" y="322249"/>
            <a:ext cx="12875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spc="600" dirty="0" smtClean="0">
                <a:latin typeface="+mj-ea"/>
                <a:ea typeface="+mj-ea"/>
              </a:rPr>
              <a:t>日</a:t>
            </a:r>
            <a:endParaRPr lang="zh-CN" altLang="en-US" sz="8000" dirty="0"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78397" y="3298429"/>
            <a:ext cx="21852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spc="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通用</a:t>
            </a:r>
            <a:endParaRPr lang="zh-CN" altLang="en-US" sz="7200" dirty="0">
              <a:solidFill>
                <a:schemeClr val="accent1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36191" y="1436080"/>
            <a:ext cx="139012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spc="600" dirty="0" smtClean="0">
                <a:solidFill>
                  <a:srgbClr val="F11754"/>
                </a:solidFill>
                <a:latin typeface="+mj-ea"/>
                <a:ea typeface="+mj-ea"/>
              </a:rPr>
              <a:t>系</a:t>
            </a:r>
            <a:endParaRPr lang="zh-CN" altLang="en-US" sz="8800" dirty="0">
              <a:solidFill>
                <a:srgbClr val="F11754"/>
              </a:solidFill>
              <a:latin typeface="+mj-ea"/>
              <a:ea typeface="+mj-ea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6262288" y="814423"/>
            <a:ext cx="754726" cy="74062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6262288" y="2203534"/>
            <a:ext cx="754726" cy="74062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3743504" y="3505579"/>
            <a:ext cx="754726" cy="74062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4529100" y="1741766"/>
            <a:ext cx="492443" cy="1530227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000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JAPANESE</a:t>
            </a:r>
            <a:endParaRPr lang="zh-CN" altLang="en-US" sz="2000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336052" y="1355791"/>
            <a:ext cx="461665" cy="130420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GENERAL</a:t>
            </a:r>
            <a:endParaRPr lang="zh-CN" altLang="en-US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852266" y="2686836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/>
              <a:t>の</a:t>
            </a:r>
          </a:p>
        </p:txBody>
      </p:sp>
      <p:sp>
        <p:nvSpPr>
          <p:cNvPr id="34" name="矩形 33"/>
          <p:cNvSpPr/>
          <p:nvPr/>
        </p:nvSpPr>
        <p:spPr>
          <a:xfrm>
            <a:off x="1126715" y="2211170"/>
            <a:ext cx="3093154" cy="12518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spc="300" dirty="0" smtClean="0">
                <a:solidFill>
                  <a:schemeClr val="bg1">
                    <a:lumMod val="50000"/>
                  </a:schemeClr>
                </a:solidFill>
              </a:rPr>
              <a:t>用于各类活动策划/企业会议/汇报总结计划/计划书策划书/文件演示/教师说课 等演示场合</a:t>
            </a:r>
            <a:endParaRPr lang="zh-CN" altLang="en-US" sz="1400" spc="3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292464" y="2459063"/>
            <a:ext cx="1040399" cy="991333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8000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58000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58000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accel="58000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2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3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accel="58000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6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accel="58000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0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1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accel="58000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4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5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accel="58000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8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accel="58000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2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3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8" accel="58000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6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7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/>
          <p:bldP spid="28" grpId="0"/>
          <p:bldP spid="29" grpId="0"/>
          <p:bldP spid="30" grpId="0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8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/>
          <p:bldP spid="28" grpId="0"/>
          <p:bldP spid="29" grpId="0"/>
          <p:bldP spid="30" grpId="0"/>
          <p:bldP spid="3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334796" y="331404"/>
            <a:ext cx="5102146" cy="534502"/>
            <a:chOff x="-334796" y="331404"/>
            <a:chExt cx="5102146" cy="534502"/>
          </a:xfrm>
        </p:grpSpPr>
        <p:sp>
          <p:nvSpPr>
            <p:cNvPr id="7" name="标题 1"/>
            <p:cNvSpPr txBox="1"/>
            <p:nvPr/>
          </p:nvSpPr>
          <p:spPr>
            <a:xfrm>
              <a:off x="-334796" y="331404"/>
              <a:ext cx="3458995" cy="53450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eaLnBrk="0" hangingPunct="0">
                <a:defRPr/>
              </a:pPr>
              <a:r>
                <a:rPr lang="zh-CN" altLang="en-US" sz="2800" b="1" kern="0" spc="600" dirty="0">
                  <a:solidFill>
                    <a:srgbClr val="F35178"/>
                  </a:solidFill>
                  <a:latin typeface="+mj-ea"/>
                  <a:cs typeface="+mn-cs"/>
                </a:rPr>
                <a:t>插入</a:t>
              </a:r>
              <a:r>
                <a:rPr lang="zh-CN" altLang="en-US" sz="2800" b="1" kern="0" spc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cs typeface="+mn-cs"/>
                </a:rPr>
                <a:t>小标题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149599" y="517359"/>
              <a:ext cx="16177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spc="600" dirty="0" smtClean="0">
                  <a:solidFill>
                    <a:schemeClr val="bg1">
                      <a:lumMod val="50000"/>
                    </a:schemeClr>
                  </a:solidFill>
                </a:rPr>
                <a:t>SUBTITLE</a:t>
              </a:r>
              <a:endParaRPr lang="zh-CN" altLang="en-US" sz="1600" spc="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446690" y="-213731"/>
            <a:ext cx="1390041" cy="1324486"/>
          </a:xfrm>
          <a:prstGeom prst="rect">
            <a:avLst/>
          </a:prstGeom>
        </p:spPr>
      </p:pic>
      <p:graphicFrame>
        <p:nvGraphicFramePr>
          <p:cNvPr id="30" name="图表 29"/>
          <p:cNvGraphicFramePr/>
          <p:nvPr/>
        </p:nvGraphicFramePr>
        <p:xfrm>
          <a:off x="894104" y="1083617"/>
          <a:ext cx="10430814" cy="360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Box 15"/>
          <p:cNvSpPr txBox="1"/>
          <p:nvPr/>
        </p:nvSpPr>
        <p:spPr>
          <a:xfrm>
            <a:off x="1436230" y="5115831"/>
            <a:ext cx="2587802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spc="3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请替换文字内容，添加相关标题，修改文字内容，也可以直接复制你的内容到</a:t>
            </a:r>
            <a:r>
              <a:rPr lang="zh-CN" altLang="en-US" sz="900" spc="3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此。</a:t>
            </a:r>
            <a:endParaRPr lang="zh-CN" altLang="en-US" sz="900" spc="3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32" name="TextBox 16"/>
          <p:cNvSpPr txBox="1"/>
          <p:nvPr/>
        </p:nvSpPr>
        <p:spPr>
          <a:xfrm>
            <a:off x="1607193" y="4679991"/>
            <a:ext cx="243135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r>
              <a:rPr lang="zh-CN" altLang="en-US" b="1" spc="300" dirty="0">
                <a:latin typeface="+mj-ea"/>
                <a:ea typeface="+mj-ea"/>
                <a:sym typeface="Arial" panose="020B0604020202020204" pitchFamily="34" charset="0"/>
              </a:rPr>
              <a:t>点击请</a:t>
            </a:r>
            <a:r>
              <a:rPr lang="zh-CN" altLang="en-US" b="1" spc="300">
                <a:latin typeface="+mj-ea"/>
                <a:ea typeface="+mj-ea"/>
                <a:sym typeface="Arial" panose="020B0604020202020204" pitchFamily="34" charset="0"/>
              </a:rPr>
              <a:t>替换文字</a:t>
            </a:r>
            <a:endParaRPr lang="zh-CN" altLang="en-US" b="1" spc="300" dirty="0"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33" name="TextBox 15"/>
          <p:cNvSpPr txBox="1"/>
          <p:nvPr/>
        </p:nvSpPr>
        <p:spPr>
          <a:xfrm>
            <a:off x="4802099" y="5137601"/>
            <a:ext cx="2587802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spc="3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请替换文字内容，添加相关标题，修改文字内容，也可以直接复制你的内容到</a:t>
            </a:r>
            <a:r>
              <a:rPr lang="zh-CN" altLang="en-US" sz="900" spc="3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此。</a:t>
            </a:r>
            <a:endParaRPr lang="zh-CN" altLang="en-US" sz="900" spc="3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34" name="TextBox 16"/>
          <p:cNvSpPr txBox="1"/>
          <p:nvPr/>
        </p:nvSpPr>
        <p:spPr>
          <a:xfrm>
            <a:off x="4801425" y="4669000"/>
            <a:ext cx="258780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r>
              <a:rPr lang="zh-CN" altLang="en-US" b="1" spc="300" dirty="0">
                <a:latin typeface="+mj-ea"/>
                <a:ea typeface="+mj-ea"/>
                <a:sym typeface="Arial" panose="020B0604020202020204" pitchFamily="34" charset="0"/>
              </a:rPr>
              <a:t>点击请替换文字</a:t>
            </a:r>
          </a:p>
        </p:txBody>
      </p:sp>
      <p:sp>
        <p:nvSpPr>
          <p:cNvPr id="35" name="TextBox 15"/>
          <p:cNvSpPr txBox="1"/>
          <p:nvPr/>
        </p:nvSpPr>
        <p:spPr>
          <a:xfrm>
            <a:off x="8259410" y="5146308"/>
            <a:ext cx="2587802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spc="3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请替换文字内容，添加相关标题，修改文字内容，也可以直接复制你的内容到</a:t>
            </a:r>
            <a:r>
              <a:rPr lang="zh-CN" altLang="en-US" sz="900" spc="3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此。</a:t>
            </a:r>
            <a:endParaRPr lang="zh-CN" altLang="en-US" sz="900" spc="3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36" name="TextBox 16"/>
          <p:cNvSpPr txBox="1"/>
          <p:nvPr/>
        </p:nvSpPr>
        <p:spPr>
          <a:xfrm>
            <a:off x="8615484" y="4655529"/>
            <a:ext cx="223172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r>
              <a:rPr lang="zh-CN" altLang="en-US" b="1" spc="300" dirty="0">
                <a:latin typeface="+mj-ea"/>
                <a:ea typeface="+mj-ea"/>
                <a:sym typeface="Arial" panose="020B0604020202020204" pitchFamily="34" charset="0"/>
              </a:rPr>
              <a:t>点击请</a:t>
            </a:r>
            <a:r>
              <a:rPr lang="zh-CN" altLang="en-US" b="1" spc="300">
                <a:latin typeface="+mj-ea"/>
                <a:ea typeface="+mj-ea"/>
                <a:sym typeface="Arial" panose="020B0604020202020204" pitchFamily="34" charset="0"/>
              </a:rPr>
              <a:t>替换文字</a:t>
            </a:r>
            <a:endParaRPr lang="zh-CN" altLang="en-US" b="1" spc="300" dirty="0">
              <a:latin typeface="+mj-ea"/>
              <a:ea typeface="+mj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50"/>
                            </p:stCondLst>
                            <p:childTnLst>
                              <p:par>
                                <p:cTn id="2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00"/>
                            </p:stCondLst>
                            <p:childTnLst>
                              <p:par>
                                <p:cTn id="3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334796" y="331404"/>
            <a:ext cx="5102146" cy="534502"/>
            <a:chOff x="-334796" y="331404"/>
            <a:chExt cx="5102146" cy="534502"/>
          </a:xfrm>
        </p:grpSpPr>
        <p:sp>
          <p:nvSpPr>
            <p:cNvPr id="7" name="标题 1"/>
            <p:cNvSpPr txBox="1"/>
            <p:nvPr/>
          </p:nvSpPr>
          <p:spPr>
            <a:xfrm>
              <a:off x="-334796" y="331404"/>
              <a:ext cx="3458995" cy="53450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eaLnBrk="0" hangingPunct="0">
                <a:defRPr/>
              </a:pPr>
              <a:r>
                <a:rPr lang="zh-CN" altLang="en-US" sz="2800" b="1" kern="0" spc="600" dirty="0">
                  <a:solidFill>
                    <a:srgbClr val="F35178"/>
                  </a:solidFill>
                  <a:latin typeface="+mj-ea"/>
                  <a:cs typeface="+mn-cs"/>
                </a:rPr>
                <a:t>插入</a:t>
              </a:r>
              <a:r>
                <a:rPr lang="zh-CN" altLang="en-US" sz="2800" b="1" kern="0" spc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cs typeface="+mn-cs"/>
                </a:rPr>
                <a:t>小标题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149599" y="517359"/>
              <a:ext cx="16177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spc="600" dirty="0" smtClean="0">
                  <a:solidFill>
                    <a:schemeClr val="bg1">
                      <a:lumMod val="50000"/>
                    </a:schemeClr>
                  </a:solidFill>
                </a:rPr>
                <a:t>SUBTITLE</a:t>
              </a:r>
              <a:endParaRPr lang="zh-CN" altLang="en-US" sz="1600" spc="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-446690" y="-213731"/>
            <a:ext cx="1390041" cy="1324486"/>
          </a:xfrm>
          <a:prstGeom prst="rect">
            <a:avLst/>
          </a:prstGeom>
        </p:spPr>
      </p:pic>
      <p:sp>
        <p:nvSpPr>
          <p:cNvPr id="6" name="Freeform 13"/>
          <p:cNvSpPr/>
          <p:nvPr/>
        </p:nvSpPr>
        <p:spPr bwMode="auto">
          <a:xfrm>
            <a:off x="7247029" y="1708447"/>
            <a:ext cx="3485965" cy="3913128"/>
          </a:xfrm>
          <a:custGeom>
            <a:avLst/>
            <a:gdLst>
              <a:gd name="T0" fmla="*/ 1036 w 1102"/>
              <a:gd name="T1" fmla="*/ 975 h 1238"/>
              <a:gd name="T2" fmla="*/ 1102 w 1102"/>
              <a:gd name="T3" fmla="*/ 861 h 1238"/>
              <a:gd name="T4" fmla="*/ 1102 w 1102"/>
              <a:gd name="T5" fmla="*/ 377 h 1238"/>
              <a:gd name="T6" fmla="*/ 1036 w 1102"/>
              <a:gd name="T7" fmla="*/ 262 h 1238"/>
              <a:gd name="T8" fmla="*/ 617 w 1102"/>
              <a:gd name="T9" fmla="*/ 21 h 1238"/>
              <a:gd name="T10" fmla="*/ 485 w 1102"/>
              <a:gd name="T11" fmla="*/ 21 h 1238"/>
              <a:gd name="T12" fmla="*/ 66 w 1102"/>
              <a:gd name="T13" fmla="*/ 262 h 1238"/>
              <a:gd name="T14" fmla="*/ 0 w 1102"/>
              <a:gd name="T15" fmla="*/ 377 h 1238"/>
              <a:gd name="T16" fmla="*/ 0 w 1102"/>
              <a:gd name="T17" fmla="*/ 861 h 1238"/>
              <a:gd name="T18" fmla="*/ 66 w 1102"/>
              <a:gd name="T19" fmla="*/ 975 h 1238"/>
              <a:gd name="T20" fmla="*/ 485 w 1102"/>
              <a:gd name="T21" fmla="*/ 1217 h 1238"/>
              <a:gd name="T22" fmla="*/ 617 w 1102"/>
              <a:gd name="T23" fmla="*/ 1217 h 1238"/>
              <a:gd name="T24" fmla="*/ 1036 w 1102"/>
              <a:gd name="T25" fmla="*/ 975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2" h="1238">
                <a:moveTo>
                  <a:pt x="1036" y="975"/>
                </a:moveTo>
                <a:cubicBezTo>
                  <a:pt x="1073" y="954"/>
                  <a:pt x="1102" y="903"/>
                  <a:pt x="1102" y="861"/>
                </a:cubicBezTo>
                <a:cubicBezTo>
                  <a:pt x="1102" y="377"/>
                  <a:pt x="1102" y="377"/>
                  <a:pt x="1102" y="377"/>
                </a:cubicBezTo>
                <a:cubicBezTo>
                  <a:pt x="1102" y="335"/>
                  <a:pt x="1073" y="283"/>
                  <a:pt x="1036" y="262"/>
                </a:cubicBezTo>
                <a:cubicBezTo>
                  <a:pt x="617" y="21"/>
                  <a:pt x="617" y="21"/>
                  <a:pt x="617" y="21"/>
                </a:cubicBezTo>
                <a:cubicBezTo>
                  <a:pt x="581" y="0"/>
                  <a:pt x="521" y="0"/>
                  <a:pt x="485" y="2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30" y="283"/>
                  <a:pt x="0" y="335"/>
                  <a:pt x="0" y="377"/>
                </a:cubicBezTo>
                <a:cubicBezTo>
                  <a:pt x="0" y="861"/>
                  <a:pt x="0" y="861"/>
                  <a:pt x="0" y="861"/>
                </a:cubicBezTo>
                <a:cubicBezTo>
                  <a:pt x="0" y="903"/>
                  <a:pt x="30" y="954"/>
                  <a:pt x="66" y="975"/>
                </a:cubicBezTo>
                <a:cubicBezTo>
                  <a:pt x="485" y="1217"/>
                  <a:pt x="485" y="1217"/>
                  <a:pt x="485" y="1217"/>
                </a:cubicBezTo>
                <a:cubicBezTo>
                  <a:pt x="521" y="1238"/>
                  <a:pt x="581" y="1238"/>
                  <a:pt x="617" y="1217"/>
                </a:cubicBezTo>
                <a:lnTo>
                  <a:pt x="1036" y="975"/>
                </a:lnTo>
                <a:close/>
              </a:path>
            </a:pathLst>
          </a:custGeom>
          <a:blipFill>
            <a:blip r:embed="rId7" cstate="email"/>
            <a:srcRect/>
            <a:stretch>
              <a:fillRect/>
            </a:stretch>
          </a:blipFill>
          <a:ln w="38100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PA_文本框 8"/>
          <p:cNvSpPr txBox="1"/>
          <p:nvPr>
            <p:custDataLst>
              <p:tags r:id="rId1"/>
            </p:custDataLst>
          </p:nvPr>
        </p:nvSpPr>
        <p:spPr>
          <a:xfrm>
            <a:off x="1614633" y="1750885"/>
            <a:ext cx="118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pc="300" dirty="0">
                <a:solidFill>
                  <a:srgbClr val="44546A"/>
                </a:solidFill>
                <a:latin typeface="+mj-ea"/>
                <a:ea typeface="+mj-ea"/>
              </a:rPr>
              <a:t>前言</a:t>
            </a:r>
            <a:endParaRPr lang="zh-CN" altLang="en-US" b="1" spc="300" dirty="0">
              <a:solidFill>
                <a:srgbClr val="44546A"/>
              </a:solidFill>
              <a:latin typeface="+mj-ea"/>
              <a:ea typeface="+mj-ea"/>
            </a:endParaRPr>
          </a:p>
        </p:txBody>
      </p:sp>
      <p:sp>
        <p:nvSpPr>
          <p:cNvPr id="9" name="PA_圆角矩形 9"/>
          <p:cNvSpPr/>
          <p:nvPr>
            <p:custDataLst>
              <p:tags r:id="rId2"/>
            </p:custDataLst>
          </p:nvPr>
        </p:nvSpPr>
        <p:spPr>
          <a:xfrm>
            <a:off x="1695596" y="2397216"/>
            <a:ext cx="2772000" cy="1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">
                <a:srgbClr val="0070C0"/>
              </a:gs>
              <a:gs pos="99000">
                <a:srgbClr val="00B0F0"/>
              </a:gs>
            </a:gsLst>
            <a:lin ang="0" scaled="1"/>
            <a:tileRect/>
          </a:gra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1" name="PA_矩形 10"/>
          <p:cNvSpPr/>
          <p:nvPr>
            <p:custDataLst>
              <p:tags r:id="rId3"/>
            </p:custDataLst>
          </p:nvPr>
        </p:nvSpPr>
        <p:spPr>
          <a:xfrm>
            <a:off x="1614634" y="2620765"/>
            <a:ext cx="51429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200" spc="3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+mn-ea"/>
              </a:rPr>
              <a:t>源文件比展示视频和预览图更高清流畅，并为您精心准备修改教程和素材赠品，即使是新手也能制作出大师级水准的</a:t>
            </a:r>
            <a:r>
              <a:rPr lang="en-US" altLang="zh-CN" sz="1200" spc="3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+mn-ea"/>
              </a:rPr>
              <a:t>PPT</a:t>
            </a:r>
            <a:r>
              <a:rPr lang="zh-CN" altLang="en-US" sz="1200" spc="3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+mn-ea"/>
              </a:rPr>
              <a:t>。在这里添加相关的文字描述，可以从您的文案中复制需要的内容到这里，选择仅保留文字即可。</a:t>
            </a:r>
            <a:endParaRPr lang="zh-CN" altLang="en-US" sz="1200" spc="3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12" name="PA_矩形 11"/>
          <p:cNvSpPr/>
          <p:nvPr>
            <p:custDataLst>
              <p:tags r:id="rId4"/>
            </p:custDataLst>
          </p:nvPr>
        </p:nvSpPr>
        <p:spPr>
          <a:xfrm>
            <a:off x="2722629" y="2036884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pc="300">
                <a:solidFill>
                  <a:srgbClr val="44546A">
                    <a:lumMod val="60000"/>
                    <a:lumOff val="40000"/>
                  </a:srgbClr>
                </a:solidFill>
                <a:latin typeface="+mj-ea"/>
                <a:ea typeface="+mj-ea"/>
              </a:rPr>
              <a:t>PREFACE</a:t>
            </a:r>
            <a:endParaRPr lang="zh-CN" altLang="en-US" spc="300" dirty="0">
              <a:solidFill>
                <a:srgbClr val="44546A">
                  <a:lumMod val="60000"/>
                  <a:lumOff val="40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678441" y="4921681"/>
            <a:ext cx="1671781" cy="3029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28600" dist="38100" dir="672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200" ker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Learn More</a:t>
            </a:r>
            <a:endParaRPr lang="id-ID" altLang="zh-CN" sz="1200" kern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626844" y="4921681"/>
            <a:ext cx="1671781" cy="3029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28600" dist="38100" dir="672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200" ker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Learn More</a:t>
            </a:r>
            <a:endParaRPr lang="id-ID" altLang="zh-CN" sz="1200" kern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04557 -4.81481E-6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375E-6 -4.44444E-6 L -0.04557 -4.44444E-6 " pathEditMode="relative" rAng="0" ptsTypes="AA">
                                      <p:cBhvr>
                                        <p:cTn id="18" dur="12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6.25E-7 2.22222E-6 L -0.04557 2.22222E-6 " pathEditMode="relative" rAng="0" ptsTypes="AA">
                                      <p:cBhvr>
                                        <p:cTn id="26" dur="1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7 7.40741E-7 L 0.04492 7.40741E-7 " pathEditMode="relative" rAng="0" ptsTypes="AA">
                                      <p:cBhvr>
                                        <p:cTn id="31" dur="12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08333E-7 -3.33333E-6 L 0.04492 -3.33333E-6 " pathEditMode="relative" rAng="0" ptsTypes="AA">
                                      <p:cBhvr>
                                        <p:cTn id="36" dur="12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375E-6 -3.33333E-6 L -0.04011 -3.33333E-6 " pathEditMode="relative" rAng="0" ptsTypes="AA">
                                      <p:cBhvr>
                                        <p:cTn id="41" dur="12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  <p:bldP spid="8" grpId="1"/>
      <p:bldP spid="9" grpId="0" animBg="1"/>
      <p:bldP spid="9" grpId="1" animBg="1"/>
      <p:bldP spid="11" grpId="0"/>
      <p:bldP spid="11" grpId="1"/>
      <p:bldP spid="12" grpId="0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334796" y="331404"/>
            <a:ext cx="5102146" cy="534502"/>
            <a:chOff x="-334796" y="331404"/>
            <a:chExt cx="5102146" cy="534502"/>
          </a:xfrm>
        </p:grpSpPr>
        <p:sp>
          <p:nvSpPr>
            <p:cNvPr id="7" name="标题 1"/>
            <p:cNvSpPr txBox="1"/>
            <p:nvPr/>
          </p:nvSpPr>
          <p:spPr>
            <a:xfrm>
              <a:off x="-334796" y="331404"/>
              <a:ext cx="3458995" cy="53450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eaLnBrk="0" hangingPunct="0">
                <a:defRPr/>
              </a:pPr>
              <a:r>
                <a:rPr lang="zh-CN" altLang="en-US" sz="2800" b="1" kern="0" spc="600" dirty="0">
                  <a:solidFill>
                    <a:srgbClr val="F35178"/>
                  </a:solidFill>
                  <a:latin typeface="+mj-ea"/>
                  <a:cs typeface="+mn-cs"/>
                </a:rPr>
                <a:t>插入</a:t>
              </a:r>
              <a:r>
                <a:rPr lang="zh-CN" altLang="en-US" sz="2800" b="1" kern="0" spc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cs typeface="+mn-cs"/>
                </a:rPr>
                <a:t>小标题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149599" y="517359"/>
              <a:ext cx="16177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spc="600" dirty="0" smtClean="0">
                  <a:solidFill>
                    <a:schemeClr val="bg1">
                      <a:lumMod val="50000"/>
                    </a:schemeClr>
                  </a:solidFill>
                </a:rPr>
                <a:t>SUBTITLE</a:t>
              </a:r>
              <a:endParaRPr lang="zh-CN" altLang="en-US" sz="1600" spc="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446690" y="-213731"/>
            <a:ext cx="1390041" cy="1324486"/>
          </a:xfrm>
          <a:prstGeom prst="rect">
            <a:avLst/>
          </a:prstGeom>
        </p:spPr>
      </p:pic>
      <p:sp>
        <p:nvSpPr>
          <p:cNvPr id="6" name="107 Rectángulo"/>
          <p:cNvSpPr/>
          <p:nvPr/>
        </p:nvSpPr>
        <p:spPr bwMode="auto">
          <a:xfrm>
            <a:off x="-6295" y="2942762"/>
            <a:ext cx="12203096" cy="2704864"/>
          </a:xfrm>
          <a:custGeom>
            <a:avLst/>
            <a:gdLst>
              <a:gd name="connsiteX0" fmla="*/ 0 w 19708629"/>
              <a:gd name="connsiteY0" fmla="*/ 0 h 6865150"/>
              <a:gd name="connsiteX1" fmla="*/ 19708629 w 19708629"/>
              <a:gd name="connsiteY1" fmla="*/ 0 h 6865150"/>
              <a:gd name="connsiteX2" fmla="*/ 19708629 w 19708629"/>
              <a:gd name="connsiteY2" fmla="*/ 6865150 h 6865150"/>
              <a:gd name="connsiteX3" fmla="*/ 0 w 19708629"/>
              <a:gd name="connsiteY3" fmla="*/ 6865150 h 6865150"/>
              <a:gd name="connsiteX4" fmla="*/ 0 w 19708629"/>
              <a:gd name="connsiteY4" fmla="*/ 0 h 6865150"/>
              <a:gd name="connsiteX0-1" fmla="*/ 0 w 19708629"/>
              <a:gd name="connsiteY0-2" fmla="*/ 13488 h 6878638"/>
              <a:gd name="connsiteX1-3" fmla="*/ 1167013 w 19708629"/>
              <a:gd name="connsiteY1-4" fmla="*/ 0 h 6878638"/>
              <a:gd name="connsiteX2-5" fmla="*/ 19708629 w 19708629"/>
              <a:gd name="connsiteY2-6" fmla="*/ 13488 h 6878638"/>
              <a:gd name="connsiteX3-7" fmla="*/ 19708629 w 19708629"/>
              <a:gd name="connsiteY3-8" fmla="*/ 6878638 h 6878638"/>
              <a:gd name="connsiteX4-9" fmla="*/ 0 w 19708629"/>
              <a:gd name="connsiteY4-10" fmla="*/ 6878638 h 6878638"/>
              <a:gd name="connsiteX5" fmla="*/ 0 w 19708629"/>
              <a:gd name="connsiteY5" fmla="*/ 13488 h 6878638"/>
              <a:gd name="connsiteX0-11" fmla="*/ 0 w 19708629"/>
              <a:gd name="connsiteY0-12" fmla="*/ 13488 h 6878638"/>
              <a:gd name="connsiteX1-13" fmla="*/ 1167013 w 19708629"/>
              <a:gd name="connsiteY1-14" fmla="*/ 0 h 6878638"/>
              <a:gd name="connsiteX2-15" fmla="*/ 1852813 w 19708629"/>
              <a:gd name="connsiteY2-16" fmla="*/ 19050 h 6878638"/>
              <a:gd name="connsiteX3-17" fmla="*/ 19708629 w 19708629"/>
              <a:gd name="connsiteY3-18" fmla="*/ 13488 h 6878638"/>
              <a:gd name="connsiteX4-19" fmla="*/ 19708629 w 19708629"/>
              <a:gd name="connsiteY4-20" fmla="*/ 6878638 h 6878638"/>
              <a:gd name="connsiteX5-21" fmla="*/ 0 w 19708629"/>
              <a:gd name="connsiteY5-22" fmla="*/ 6878638 h 6878638"/>
              <a:gd name="connsiteX6" fmla="*/ 0 w 19708629"/>
              <a:gd name="connsiteY6" fmla="*/ 13488 h 6878638"/>
              <a:gd name="connsiteX0-23" fmla="*/ 0 w 19708629"/>
              <a:gd name="connsiteY0-24" fmla="*/ 356388 h 7221538"/>
              <a:gd name="connsiteX1-25" fmla="*/ 995563 w 19708629"/>
              <a:gd name="connsiteY1-26" fmla="*/ 0 h 7221538"/>
              <a:gd name="connsiteX2-27" fmla="*/ 1852813 w 19708629"/>
              <a:gd name="connsiteY2-28" fmla="*/ 361950 h 7221538"/>
              <a:gd name="connsiteX3-29" fmla="*/ 19708629 w 19708629"/>
              <a:gd name="connsiteY3-30" fmla="*/ 356388 h 7221538"/>
              <a:gd name="connsiteX4-31" fmla="*/ 19708629 w 19708629"/>
              <a:gd name="connsiteY4-32" fmla="*/ 7221538 h 7221538"/>
              <a:gd name="connsiteX5-33" fmla="*/ 0 w 19708629"/>
              <a:gd name="connsiteY5-34" fmla="*/ 7221538 h 7221538"/>
              <a:gd name="connsiteX6-35" fmla="*/ 0 w 19708629"/>
              <a:gd name="connsiteY6-36" fmla="*/ 356388 h 7221538"/>
              <a:gd name="connsiteX0-37" fmla="*/ 0 w 19708629"/>
              <a:gd name="connsiteY0-38" fmla="*/ 646286 h 7511436"/>
              <a:gd name="connsiteX1-39" fmla="*/ 995563 w 19708629"/>
              <a:gd name="connsiteY1-40" fmla="*/ 289898 h 7511436"/>
              <a:gd name="connsiteX2-41" fmla="*/ 1852813 w 19708629"/>
              <a:gd name="connsiteY2-42" fmla="*/ 651848 h 7511436"/>
              <a:gd name="connsiteX3-43" fmla="*/ 19708629 w 19708629"/>
              <a:gd name="connsiteY3-44" fmla="*/ 646286 h 7511436"/>
              <a:gd name="connsiteX4-45" fmla="*/ 19708629 w 19708629"/>
              <a:gd name="connsiteY4-46" fmla="*/ 7511436 h 7511436"/>
              <a:gd name="connsiteX5-47" fmla="*/ 0 w 19708629"/>
              <a:gd name="connsiteY5-48" fmla="*/ 7511436 h 7511436"/>
              <a:gd name="connsiteX6-49" fmla="*/ 0 w 19708629"/>
              <a:gd name="connsiteY6-50" fmla="*/ 646286 h 7511436"/>
              <a:gd name="connsiteX0-51" fmla="*/ 0 w 19708629"/>
              <a:gd name="connsiteY0-52" fmla="*/ 594368 h 7459518"/>
              <a:gd name="connsiteX1-53" fmla="*/ 995563 w 19708629"/>
              <a:gd name="connsiteY1-54" fmla="*/ 237980 h 7459518"/>
              <a:gd name="connsiteX2-55" fmla="*/ 1852813 w 19708629"/>
              <a:gd name="connsiteY2-56" fmla="*/ 599930 h 7459518"/>
              <a:gd name="connsiteX3-57" fmla="*/ 19708629 w 19708629"/>
              <a:gd name="connsiteY3-58" fmla="*/ 594368 h 7459518"/>
              <a:gd name="connsiteX4-59" fmla="*/ 19708629 w 19708629"/>
              <a:gd name="connsiteY4-60" fmla="*/ 7459518 h 7459518"/>
              <a:gd name="connsiteX5-61" fmla="*/ 0 w 19708629"/>
              <a:gd name="connsiteY5-62" fmla="*/ 7459518 h 7459518"/>
              <a:gd name="connsiteX6-63" fmla="*/ 0 w 19708629"/>
              <a:gd name="connsiteY6-64" fmla="*/ 594368 h 7459518"/>
              <a:gd name="connsiteX0-65" fmla="*/ 0 w 19708629"/>
              <a:gd name="connsiteY0-66" fmla="*/ 534651 h 7399801"/>
              <a:gd name="connsiteX1-67" fmla="*/ 995563 w 19708629"/>
              <a:gd name="connsiteY1-68" fmla="*/ 178263 h 7399801"/>
              <a:gd name="connsiteX2-69" fmla="*/ 1852813 w 19708629"/>
              <a:gd name="connsiteY2-70" fmla="*/ 540213 h 7399801"/>
              <a:gd name="connsiteX3-71" fmla="*/ 19708629 w 19708629"/>
              <a:gd name="connsiteY3-72" fmla="*/ 534651 h 7399801"/>
              <a:gd name="connsiteX4-73" fmla="*/ 19708629 w 19708629"/>
              <a:gd name="connsiteY4-74" fmla="*/ 7399801 h 7399801"/>
              <a:gd name="connsiteX5-75" fmla="*/ 0 w 19708629"/>
              <a:gd name="connsiteY5-76" fmla="*/ 7399801 h 7399801"/>
              <a:gd name="connsiteX6-77" fmla="*/ 0 w 19708629"/>
              <a:gd name="connsiteY6-78" fmla="*/ 534651 h 7399801"/>
              <a:gd name="connsiteX0-79" fmla="*/ 0 w 19708629"/>
              <a:gd name="connsiteY0-80" fmla="*/ 534651 h 7399801"/>
              <a:gd name="connsiteX1-81" fmla="*/ 995563 w 19708629"/>
              <a:gd name="connsiteY1-82" fmla="*/ 178263 h 7399801"/>
              <a:gd name="connsiteX2-83" fmla="*/ 1852813 w 19708629"/>
              <a:gd name="connsiteY2-84" fmla="*/ 540213 h 7399801"/>
              <a:gd name="connsiteX3-85" fmla="*/ 19708629 w 19708629"/>
              <a:gd name="connsiteY3-86" fmla="*/ 534651 h 7399801"/>
              <a:gd name="connsiteX4-87" fmla="*/ 19708629 w 19708629"/>
              <a:gd name="connsiteY4-88" fmla="*/ 7399801 h 7399801"/>
              <a:gd name="connsiteX5-89" fmla="*/ 0 w 19708629"/>
              <a:gd name="connsiteY5-90" fmla="*/ 7399801 h 7399801"/>
              <a:gd name="connsiteX6-91" fmla="*/ 0 w 19708629"/>
              <a:gd name="connsiteY6-92" fmla="*/ 534651 h 7399801"/>
              <a:gd name="connsiteX0-93" fmla="*/ 0 w 19708629"/>
              <a:gd name="connsiteY0-94" fmla="*/ 634879 h 7500029"/>
              <a:gd name="connsiteX1-95" fmla="*/ 995563 w 19708629"/>
              <a:gd name="connsiteY1-96" fmla="*/ 278491 h 7500029"/>
              <a:gd name="connsiteX2-97" fmla="*/ 1852813 w 19708629"/>
              <a:gd name="connsiteY2-98" fmla="*/ 640441 h 7500029"/>
              <a:gd name="connsiteX3-99" fmla="*/ 19708629 w 19708629"/>
              <a:gd name="connsiteY3-100" fmla="*/ 634879 h 7500029"/>
              <a:gd name="connsiteX4-101" fmla="*/ 19708629 w 19708629"/>
              <a:gd name="connsiteY4-102" fmla="*/ 7500029 h 7500029"/>
              <a:gd name="connsiteX5-103" fmla="*/ 0 w 19708629"/>
              <a:gd name="connsiteY5-104" fmla="*/ 7500029 h 7500029"/>
              <a:gd name="connsiteX6-105" fmla="*/ 0 w 19708629"/>
              <a:gd name="connsiteY6-106" fmla="*/ 634879 h 7500029"/>
              <a:gd name="connsiteX0-107" fmla="*/ 0 w 19708629"/>
              <a:gd name="connsiteY0-108" fmla="*/ 359457 h 7224607"/>
              <a:gd name="connsiteX1-109" fmla="*/ 995563 w 19708629"/>
              <a:gd name="connsiteY1-110" fmla="*/ 3069 h 7224607"/>
              <a:gd name="connsiteX2-111" fmla="*/ 1852813 w 19708629"/>
              <a:gd name="connsiteY2-112" fmla="*/ 365019 h 7224607"/>
              <a:gd name="connsiteX3-113" fmla="*/ 19708629 w 19708629"/>
              <a:gd name="connsiteY3-114" fmla="*/ 359457 h 7224607"/>
              <a:gd name="connsiteX4-115" fmla="*/ 19708629 w 19708629"/>
              <a:gd name="connsiteY4-116" fmla="*/ 7224607 h 7224607"/>
              <a:gd name="connsiteX5-117" fmla="*/ 0 w 19708629"/>
              <a:gd name="connsiteY5-118" fmla="*/ 7224607 h 7224607"/>
              <a:gd name="connsiteX6-119" fmla="*/ 0 w 19708629"/>
              <a:gd name="connsiteY6-120" fmla="*/ 359457 h 7224607"/>
              <a:gd name="connsiteX0-121" fmla="*/ 0 w 19708629"/>
              <a:gd name="connsiteY0-122" fmla="*/ 373691 h 7238841"/>
              <a:gd name="connsiteX1-123" fmla="*/ 995563 w 19708629"/>
              <a:gd name="connsiteY1-124" fmla="*/ 17303 h 7238841"/>
              <a:gd name="connsiteX2-125" fmla="*/ 1852813 w 19708629"/>
              <a:gd name="connsiteY2-126" fmla="*/ 379253 h 7238841"/>
              <a:gd name="connsiteX3-127" fmla="*/ 19708629 w 19708629"/>
              <a:gd name="connsiteY3-128" fmla="*/ 373691 h 7238841"/>
              <a:gd name="connsiteX4-129" fmla="*/ 19708629 w 19708629"/>
              <a:gd name="connsiteY4-130" fmla="*/ 7238841 h 7238841"/>
              <a:gd name="connsiteX5-131" fmla="*/ 0 w 19708629"/>
              <a:gd name="connsiteY5-132" fmla="*/ 7238841 h 7238841"/>
              <a:gd name="connsiteX6-133" fmla="*/ 0 w 19708629"/>
              <a:gd name="connsiteY6-134" fmla="*/ 373691 h 7238841"/>
              <a:gd name="connsiteX0-135" fmla="*/ 0 w 19708629"/>
              <a:gd name="connsiteY0-136" fmla="*/ 356391 h 7221541"/>
              <a:gd name="connsiteX1-137" fmla="*/ 995563 w 19708629"/>
              <a:gd name="connsiteY1-138" fmla="*/ 3 h 7221541"/>
              <a:gd name="connsiteX2-139" fmla="*/ 1852813 w 19708629"/>
              <a:gd name="connsiteY2-140" fmla="*/ 361953 h 7221541"/>
              <a:gd name="connsiteX3-141" fmla="*/ 19708629 w 19708629"/>
              <a:gd name="connsiteY3-142" fmla="*/ 356391 h 7221541"/>
              <a:gd name="connsiteX4-143" fmla="*/ 19708629 w 19708629"/>
              <a:gd name="connsiteY4-144" fmla="*/ 7221541 h 7221541"/>
              <a:gd name="connsiteX5-145" fmla="*/ 0 w 19708629"/>
              <a:gd name="connsiteY5-146" fmla="*/ 7221541 h 7221541"/>
              <a:gd name="connsiteX6-147" fmla="*/ 0 w 19708629"/>
              <a:gd name="connsiteY6-148" fmla="*/ 356391 h 7221541"/>
              <a:gd name="connsiteX0-149" fmla="*/ 0 w 19708629"/>
              <a:gd name="connsiteY0-150" fmla="*/ 356391 h 7221541"/>
              <a:gd name="connsiteX1-151" fmla="*/ 995563 w 19708629"/>
              <a:gd name="connsiteY1-152" fmla="*/ 3 h 7221541"/>
              <a:gd name="connsiteX2-153" fmla="*/ 1852813 w 19708629"/>
              <a:gd name="connsiteY2-154" fmla="*/ 361953 h 7221541"/>
              <a:gd name="connsiteX3-155" fmla="*/ 19708629 w 19708629"/>
              <a:gd name="connsiteY3-156" fmla="*/ 356391 h 7221541"/>
              <a:gd name="connsiteX4-157" fmla="*/ 19708629 w 19708629"/>
              <a:gd name="connsiteY4-158" fmla="*/ 7221541 h 7221541"/>
              <a:gd name="connsiteX5-159" fmla="*/ 0 w 19708629"/>
              <a:gd name="connsiteY5-160" fmla="*/ 7221541 h 7221541"/>
              <a:gd name="connsiteX6-161" fmla="*/ 0 w 19708629"/>
              <a:gd name="connsiteY6-162" fmla="*/ 356391 h 7221541"/>
              <a:gd name="connsiteX0-163" fmla="*/ 0 w 19708629"/>
              <a:gd name="connsiteY0-164" fmla="*/ 356391 h 7221541"/>
              <a:gd name="connsiteX1-165" fmla="*/ 995563 w 19708629"/>
              <a:gd name="connsiteY1-166" fmla="*/ 3 h 7221541"/>
              <a:gd name="connsiteX2-167" fmla="*/ 1852813 w 19708629"/>
              <a:gd name="connsiteY2-168" fmla="*/ 361953 h 7221541"/>
              <a:gd name="connsiteX3-169" fmla="*/ 19708629 w 19708629"/>
              <a:gd name="connsiteY3-170" fmla="*/ 356391 h 7221541"/>
              <a:gd name="connsiteX4-171" fmla="*/ 19708629 w 19708629"/>
              <a:gd name="connsiteY4-172" fmla="*/ 7221541 h 7221541"/>
              <a:gd name="connsiteX5-173" fmla="*/ 0 w 19708629"/>
              <a:gd name="connsiteY5-174" fmla="*/ 7221541 h 7221541"/>
              <a:gd name="connsiteX6-175" fmla="*/ 0 w 19708629"/>
              <a:gd name="connsiteY6-176" fmla="*/ 356391 h 7221541"/>
              <a:gd name="connsiteX0-177" fmla="*/ 0 w 19708629"/>
              <a:gd name="connsiteY0-178" fmla="*/ 371747 h 7236897"/>
              <a:gd name="connsiteX1-179" fmla="*/ 995563 w 19708629"/>
              <a:gd name="connsiteY1-180" fmla="*/ 15359 h 7236897"/>
              <a:gd name="connsiteX2-181" fmla="*/ 1852813 w 19708629"/>
              <a:gd name="connsiteY2-182" fmla="*/ 377309 h 7236897"/>
              <a:gd name="connsiteX3-183" fmla="*/ 19708629 w 19708629"/>
              <a:gd name="connsiteY3-184" fmla="*/ 371747 h 7236897"/>
              <a:gd name="connsiteX4-185" fmla="*/ 19708629 w 19708629"/>
              <a:gd name="connsiteY4-186" fmla="*/ 7236897 h 7236897"/>
              <a:gd name="connsiteX5-187" fmla="*/ 0 w 19708629"/>
              <a:gd name="connsiteY5-188" fmla="*/ 7236897 h 7236897"/>
              <a:gd name="connsiteX6-189" fmla="*/ 0 w 19708629"/>
              <a:gd name="connsiteY6-190" fmla="*/ 371747 h 7236897"/>
              <a:gd name="connsiteX0-191" fmla="*/ 0 w 19708629"/>
              <a:gd name="connsiteY0-192" fmla="*/ 371747 h 7236897"/>
              <a:gd name="connsiteX1-193" fmla="*/ 995563 w 19708629"/>
              <a:gd name="connsiteY1-194" fmla="*/ 15359 h 7236897"/>
              <a:gd name="connsiteX2-195" fmla="*/ 1852813 w 19708629"/>
              <a:gd name="connsiteY2-196" fmla="*/ 377309 h 7236897"/>
              <a:gd name="connsiteX3-197" fmla="*/ 19708629 w 19708629"/>
              <a:gd name="connsiteY3-198" fmla="*/ 371747 h 7236897"/>
              <a:gd name="connsiteX4-199" fmla="*/ 19708629 w 19708629"/>
              <a:gd name="connsiteY4-200" fmla="*/ 7236897 h 7236897"/>
              <a:gd name="connsiteX5-201" fmla="*/ 0 w 19708629"/>
              <a:gd name="connsiteY5-202" fmla="*/ 7236897 h 7236897"/>
              <a:gd name="connsiteX6-203" fmla="*/ 0 w 19708629"/>
              <a:gd name="connsiteY6-204" fmla="*/ 371747 h 7236897"/>
              <a:gd name="connsiteX0-205" fmla="*/ 0 w 19708629"/>
              <a:gd name="connsiteY0-206" fmla="*/ 373521 h 7238671"/>
              <a:gd name="connsiteX1-207" fmla="*/ 995563 w 19708629"/>
              <a:gd name="connsiteY1-208" fmla="*/ 17133 h 7238671"/>
              <a:gd name="connsiteX2-209" fmla="*/ 1852813 w 19708629"/>
              <a:gd name="connsiteY2-210" fmla="*/ 379083 h 7238671"/>
              <a:gd name="connsiteX3-211" fmla="*/ 19708629 w 19708629"/>
              <a:gd name="connsiteY3-212" fmla="*/ 373521 h 7238671"/>
              <a:gd name="connsiteX4-213" fmla="*/ 19708629 w 19708629"/>
              <a:gd name="connsiteY4-214" fmla="*/ 7238671 h 7238671"/>
              <a:gd name="connsiteX5-215" fmla="*/ 0 w 19708629"/>
              <a:gd name="connsiteY5-216" fmla="*/ 7238671 h 7238671"/>
              <a:gd name="connsiteX6-217" fmla="*/ 0 w 19708629"/>
              <a:gd name="connsiteY6-218" fmla="*/ 373521 h 7238671"/>
              <a:gd name="connsiteX0-219" fmla="*/ 189983 w 19898612"/>
              <a:gd name="connsiteY0-220" fmla="*/ 506679 h 7371829"/>
              <a:gd name="connsiteX1-221" fmla="*/ 2042796 w 19898612"/>
              <a:gd name="connsiteY1-222" fmla="*/ 512241 h 7371829"/>
              <a:gd name="connsiteX2-223" fmla="*/ 19898612 w 19898612"/>
              <a:gd name="connsiteY2-224" fmla="*/ 506679 h 7371829"/>
              <a:gd name="connsiteX3-225" fmla="*/ 19898612 w 19898612"/>
              <a:gd name="connsiteY3-226" fmla="*/ 7371829 h 7371829"/>
              <a:gd name="connsiteX4-227" fmla="*/ 189983 w 19898612"/>
              <a:gd name="connsiteY4-228" fmla="*/ 7371829 h 7371829"/>
              <a:gd name="connsiteX5-229" fmla="*/ 189983 w 19898612"/>
              <a:gd name="connsiteY5-230" fmla="*/ 506679 h 7371829"/>
              <a:gd name="connsiteX0-231" fmla="*/ 0 w 19708629"/>
              <a:gd name="connsiteY0-232" fmla="*/ 0 h 6865150"/>
              <a:gd name="connsiteX1-233" fmla="*/ 19708629 w 19708629"/>
              <a:gd name="connsiteY1-234" fmla="*/ 0 h 6865150"/>
              <a:gd name="connsiteX2-235" fmla="*/ 19708629 w 19708629"/>
              <a:gd name="connsiteY2-236" fmla="*/ 6865150 h 6865150"/>
              <a:gd name="connsiteX3-237" fmla="*/ 0 w 19708629"/>
              <a:gd name="connsiteY3-238" fmla="*/ 6865150 h 6865150"/>
              <a:gd name="connsiteX4-239" fmla="*/ 0 w 19708629"/>
              <a:gd name="connsiteY4-240" fmla="*/ 0 h 6865150"/>
              <a:gd name="connsiteX0-241" fmla="*/ 0 w 19708629"/>
              <a:gd name="connsiteY0-242" fmla="*/ 0 h 6865150"/>
              <a:gd name="connsiteX1-243" fmla="*/ 19708629 w 19708629"/>
              <a:gd name="connsiteY1-244" fmla="*/ 0 h 6865150"/>
              <a:gd name="connsiteX2-245" fmla="*/ 19708629 w 19708629"/>
              <a:gd name="connsiteY2-246" fmla="*/ 6865150 h 6865150"/>
              <a:gd name="connsiteX3-247" fmla="*/ 0 w 19708629"/>
              <a:gd name="connsiteY3-248" fmla="*/ 6865150 h 6865150"/>
              <a:gd name="connsiteX4-249" fmla="*/ 0 w 19708629"/>
              <a:gd name="connsiteY4-250" fmla="*/ 0 h 68651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9708629" h="6865150">
                <a:moveTo>
                  <a:pt x="0" y="0"/>
                </a:moveTo>
                <a:lnTo>
                  <a:pt x="19708629" y="0"/>
                </a:lnTo>
                <a:lnTo>
                  <a:pt x="19708629" y="6865150"/>
                </a:lnTo>
                <a:lnTo>
                  <a:pt x="0" y="68651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s-SV" sz="900">
              <a:latin typeface="+mj-ea"/>
              <a:ea typeface="+mj-ea"/>
            </a:endParaRPr>
          </a:p>
        </p:txBody>
      </p:sp>
      <p:grpSp>
        <p:nvGrpSpPr>
          <p:cNvPr id="8" name="Group 26"/>
          <p:cNvGrpSpPr>
            <a:grpSpLocks noChangeAspect="1"/>
          </p:cNvGrpSpPr>
          <p:nvPr/>
        </p:nvGrpSpPr>
        <p:grpSpPr bwMode="auto">
          <a:xfrm>
            <a:off x="6971715" y="3443668"/>
            <a:ext cx="409526" cy="295047"/>
            <a:chOff x="7873" y="-822"/>
            <a:chExt cx="347" cy="250"/>
          </a:xfrm>
          <a:solidFill>
            <a:schemeClr val="bg2">
              <a:lumMod val="50000"/>
            </a:schemeClr>
          </a:solidFill>
        </p:grpSpPr>
        <p:sp>
          <p:nvSpPr>
            <p:cNvPr id="9" name="Freeform 28"/>
            <p:cNvSpPr/>
            <p:nvPr/>
          </p:nvSpPr>
          <p:spPr bwMode="auto">
            <a:xfrm>
              <a:off x="7873" y="-780"/>
              <a:ext cx="347" cy="208"/>
            </a:xfrm>
            <a:custGeom>
              <a:avLst/>
              <a:gdLst>
                <a:gd name="T0" fmla="*/ 64 w 3471"/>
                <a:gd name="T1" fmla="*/ 0 h 2082"/>
                <a:gd name="T2" fmla="*/ 3407 w 3471"/>
                <a:gd name="T3" fmla="*/ 0 h 2082"/>
                <a:gd name="T4" fmla="*/ 3427 w 3471"/>
                <a:gd name="T5" fmla="*/ 3 h 2082"/>
                <a:gd name="T6" fmla="*/ 3445 w 3471"/>
                <a:gd name="T7" fmla="*/ 13 h 2082"/>
                <a:gd name="T8" fmla="*/ 3459 w 3471"/>
                <a:gd name="T9" fmla="*/ 27 h 2082"/>
                <a:gd name="T10" fmla="*/ 3468 w 3471"/>
                <a:gd name="T11" fmla="*/ 44 h 2082"/>
                <a:gd name="T12" fmla="*/ 3471 w 3471"/>
                <a:gd name="T13" fmla="*/ 64 h 2082"/>
                <a:gd name="T14" fmla="*/ 3471 w 3471"/>
                <a:gd name="T15" fmla="*/ 2018 h 2082"/>
                <a:gd name="T16" fmla="*/ 3468 w 3471"/>
                <a:gd name="T17" fmla="*/ 2037 h 2082"/>
                <a:gd name="T18" fmla="*/ 3459 w 3471"/>
                <a:gd name="T19" fmla="*/ 2055 h 2082"/>
                <a:gd name="T20" fmla="*/ 3445 w 3471"/>
                <a:gd name="T21" fmla="*/ 2069 h 2082"/>
                <a:gd name="T22" fmla="*/ 3427 w 3471"/>
                <a:gd name="T23" fmla="*/ 2079 h 2082"/>
                <a:gd name="T24" fmla="*/ 3407 w 3471"/>
                <a:gd name="T25" fmla="*/ 2082 h 2082"/>
                <a:gd name="T26" fmla="*/ 64 w 3471"/>
                <a:gd name="T27" fmla="*/ 2082 h 2082"/>
                <a:gd name="T28" fmla="*/ 44 w 3471"/>
                <a:gd name="T29" fmla="*/ 2079 h 2082"/>
                <a:gd name="T30" fmla="*/ 27 w 3471"/>
                <a:gd name="T31" fmla="*/ 2069 h 2082"/>
                <a:gd name="T32" fmla="*/ 13 w 3471"/>
                <a:gd name="T33" fmla="*/ 2055 h 2082"/>
                <a:gd name="T34" fmla="*/ 3 w 3471"/>
                <a:gd name="T35" fmla="*/ 2037 h 2082"/>
                <a:gd name="T36" fmla="*/ 0 w 3471"/>
                <a:gd name="T37" fmla="*/ 2018 h 2082"/>
                <a:gd name="T38" fmla="*/ 0 w 3471"/>
                <a:gd name="T39" fmla="*/ 1755 h 2082"/>
                <a:gd name="T40" fmla="*/ 2 w 3471"/>
                <a:gd name="T41" fmla="*/ 1737 h 2082"/>
                <a:gd name="T42" fmla="*/ 9 w 3471"/>
                <a:gd name="T43" fmla="*/ 1723 h 2082"/>
                <a:gd name="T44" fmla="*/ 19 w 3471"/>
                <a:gd name="T45" fmla="*/ 1710 h 2082"/>
                <a:gd name="T46" fmla="*/ 32 w 3471"/>
                <a:gd name="T47" fmla="*/ 1699 h 2082"/>
                <a:gd name="T48" fmla="*/ 47 w 3471"/>
                <a:gd name="T49" fmla="*/ 1693 h 2082"/>
                <a:gd name="T50" fmla="*/ 64 w 3471"/>
                <a:gd name="T51" fmla="*/ 1691 h 2082"/>
                <a:gd name="T52" fmla="*/ 81 w 3471"/>
                <a:gd name="T53" fmla="*/ 1693 h 2082"/>
                <a:gd name="T54" fmla="*/ 96 w 3471"/>
                <a:gd name="T55" fmla="*/ 1699 h 2082"/>
                <a:gd name="T56" fmla="*/ 110 w 3471"/>
                <a:gd name="T57" fmla="*/ 1710 h 2082"/>
                <a:gd name="T58" fmla="*/ 119 w 3471"/>
                <a:gd name="T59" fmla="*/ 1723 h 2082"/>
                <a:gd name="T60" fmla="*/ 126 w 3471"/>
                <a:gd name="T61" fmla="*/ 1737 h 2082"/>
                <a:gd name="T62" fmla="*/ 128 w 3471"/>
                <a:gd name="T63" fmla="*/ 1755 h 2082"/>
                <a:gd name="T64" fmla="*/ 128 w 3471"/>
                <a:gd name="T65" fmla="*/ 1953 h 2082"/>
                <a:gd name="T66" fmla="*/ 3343 w 3471"/>
                <a:gd name="T67" fmla="*/ 1953 h 2082"/>
                <a:gd name="T68" fmla="*/ 3343 w 3471"/>
                <a:gd name="T69" fmla="*/ 128 h 2082"/>
                <a:gd name="T70" fmla="*/ 128 w 3471"/>
                <a:gd name="T71" fmla="*/ 128 h 2082"/>
                <a:gd name="T72" fmla="*/ 128 w 3471"/>
                <a:gd name="T73" fmla="*/ 327 h 2082"/>
                <a:gd name="T74" fmla="*/ 126 w 3471"/>
                <a:gd name="T75" fmla="*/ 344 h 2082"/>
                <a:gd name="T76" fmla="*/ 119 w 3471"/>
                <a:gd name="T77" fmla="*/ 359 h 2082"/>
                <a:gd name="T78" fmla="*/ 110 w 3471"/>
                <a:gd name="T79" fmla="*/ 372 h 2082"/>
                <a:gd name="T80" fmla="*/ 96 w 3471"/>
                <a:gd name="T81" fmla="*/ 382 h 2082"/>
                <a:gd name="T82" fmla="*/ 81 w 3471"/>
                <a:gd name="T83" fmla="*/ 388 h 2082"/>
                <a:gd name="T84" fmla="*/ 64 w 3471"/>
                <a:gd name="T85" fmla="*/ 391 h 2082"/>
                <a:gd name="T86" fmla="*/ 47 w 3471"/>
                <a:gd name="T87" fmla="*/ 388 h 2082"/>
                <a:gd name="T88" fmla="*/ 32 w 3471"/>
                <a:gd name="T89" fmla="*/ 382 h 2082"/>
                <a:gd name="T90" fmla="*/ 19 w 3471"/>
                <a:gd name="T91" fmla="*/ 372 h 2082"/>
                <a:gd name="T92" fmla="*/ 9 w 3471"/>
                <a:gd name="T93" fmla="*/ 359 h 2082"/>
                <a:gd name="T94" fmla="*/ 2 w 3471"/>
                <a:gd name="T95" fmla="*/ 344 h 2082"/>
                <a:gd name="T96" fmla="*/ 0 w 3471"/>
                <a:gd name="T97" fmla="*/ 327 h 2082"/>
                <a:gd name="T98" fmla="*/ 0 w 3471"/>
                <a:gd name="T99" fmla="*/ 64 h 2082"/>
                <a:gd name="T100" fmla="*/ 3 w 3471"/>
                <a:gd name="T101" fmla="*/ 44 h 2082"/>
                <a:gd name="T102" fmla="*/ 13 w 3471"/>
                <a:gd name="T103" fmla="*/ 27 h 2082"/>
                <a:gd name="T104" fmla="*/ 27 w 3471"/>
                <a:gd name="T105" fmla="*/ 13 h 2082"/>
                <a:gd name="T106" fmla="*/ 44 w 3471"/>
                <a:gd name="T107" fmla="*/ 3 h 2082"/>
                <a:gd name="T108" fmla="*/ 64 w 3471"/>
                <a:gd name="T109" fmla="*/ 0 h 2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71" h="2082">
                  <a:moveTo>
                    <a:pt x="64" y="0"/>
                  </a:moveTo>
                  <a:lnTo>
                    <a:pt x="3407" y="0"/>
                  </a:lnTo>
                  <a:lnTo>
                    <a:pt x="3427" y="3"/>
                  </a:lnTo>
                  <a:lnTo>
                    <a:pt x="3445" y="13"/>
                  </a:lnTo>
                  <a:lnTo>
                    <a:pt x="3459" y="27"/>
                  </a:lnTo>
                  <a:lnTo>
                    <a:pt x="3468" y="44"/>
                  </a:lnTo>
                  <a:lnTo>
                    <a:pt x="3471" y="64"/>
                  </a:lnTo>
                  <a:lnTo>
                    <a:pt x="3471" y="2018"/>
                  </a:lnTo>
                  <a:lnTo>
                    <a:pt x="3468" y="2037"/>
                  </a:lnTo>
                  <a:lnTo>
                    <a:pt x="3459" y="2055"/>
                  </a:lnTo>
                  <a:lnTo>
                    <a:pt x="3445" y="2069"/>
                  </a:lnTo>
                  <a:lnTo>
                    <a:pt x="3427" y="2079"/>
                  </a:lnTo>
                  <a:lnTo>
                    <a:pt x="3407" y="2082"/>
                  </a:lnTo>
                  <a:lnTo>
                    <a:pt x="64" y="2082"/>
                  </a:lnTo>
                  <a:lnTo>
                    <a:pt x="44" y="2079"/>
                  </a:lnTo>
                  <a:lnTo>
                    <a:pt x="27" y="2069"/>
                  </a:lnTo>
                  <a:lnTo>
                    <a:pt x="13" y="2055"/>
                  </a:lnTo>
                  <a:lnTo>
                    <a:pt x="3" y="2037"/>
                  </a:lnTo>
                  <a:lnTo>
                    <a:pt x="0" y="2018"/>
                  </a:lnTo>
                  <a:lnTo>
                    <a:pt x="0" y="1755"/>
                  </a:lnTo>
                  <a:lnTo>
                    <a:pt x="2" y="1737"/>
                  </a:lnTo>
                  <a:lnTo>
                    <a:pt x="9" y="1723"/>
                  </a:lnTo>
                  <a:lnTo>
                    <a:pt x="19" y="1710"/>
                  </a:lnTo>
                  <a:lnTo>
                    <a:pt x="32" y="1699"/>
                  </a:lnTo>
                  <a:lnTo>
                    <a:pt x="47" y="1693"/>
                  </a:lnTo>
                  <a:lnTo>
                    <a:pt x="64" y="1691"/>
                  </a:lnTo>
                  <a:lnTo>
                    <a:pt x="81" y="1693"/>
                  </a:lnTo>
                  <a:lnTo>
                    <a:pt x="96" y="1699"/>
                  </a:lnTo>
                  <a:lnTo>
                    <a:pt x="110" y="1710"/>
                  </a:lnTo>
                  <a:lnTo>
                    <a:pt x="119" y="1723"/>
                  </a:lnTo>
                  <a:lnTo>
                    <a:pt x="126" y="1737"/>
                  </a:lnTo>
                  <a:lnTo>
                    <a:pt x="128" y="1755"/>
                  </a:lnTo>
                  <a:lnTo>
                    <a:pt x="128" y="1953"/>
                  </a:lnTo>
                  <a:lnTo>
                    <a:pt x="3343" y="1953"/>
                  </a:lnTo>
                  <a:lnTo>
                    <a:pt x="3343" y="128"/>
                  </a:lnTo>
                  <a:lnTo>
                    <a:pt x="128" y="128"/>
                  </a:lnTo>
                  <a:lnTo>
                    <a:pt x="128" y="327"/>
                  </a:lnTo>
                  <a:lnTo>
                    <a:pt x="126" y="344"/>
                  </a:lnTo>
                  <a:lnTo>
                    <a:pt x="119" y="359"/>
                  </a:lnTo>
                  <a:lnTo>
                    <a:pt x="110" y="372"/>
                  </a:lnTo>
                  <a:lnTo>
                    <a:pt x="96" y="382"/>
                  </a:lnTo>
                  <a:lnTo>
                    <a:pt x="81" y="388"/>
                  </a:lnTo>
                  <a:lnTo>
                    <a:pt x="64" y="391"/>
                  </a:lnTo>
                  <a:lnTo>
                    <a:pt x="47" y="388"/>
                  </a:lnTo>
                  <a:lnTo>
                    <a:pt x="32" y="382"/>
                  </a:lnTo>
                  <a:lnTo>
                    <a:pt x="19" y="372"/>
                  </a:lnTo>
                  <a:lnTo>
                    <a:pt x="9" y="359"/>
                  </a:lnTo>
                  <a:lnTo>
                    <a:pt x="2" y="344"/>
                  </a:lnTo>
                  <a:lnTo>
                    <a:pt x="0" y="327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3" y="27"/>
                  </a:lnTo>
                  <a:lnTo>
                    <a:pt x="27" y="13"/>
                  </a:lnTo>
                  <a:lnTo>
                    <a:pt x="44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SV" sz="900">
                <a:latin typeface="+mj-ea"/>
                <a:ea typeface="+mj-ea"/>
              </a:endParaRPr>
            </a:p>
          </p:txBody>
        </p:sp>
        <p:sp>
          <p:nvSpPr>
            <p:cNvPr id="11" name="Freeform 29"/>
            <p:cNvSpPr>
              <a:spLocks noEditPoints="1"/>
            </p:cNvSpPr>
            <p:nvPr/>
          </p:nvSpPr>
          <p:spPr bwMode="auto">
            <a:xfrm>
              <a:off x="8006" y="-746"/>
              <a:ext cx="139" cy="140"/>
            </a:xfrm>
            <a:custGeom>
              <a:avLst/>
              <a:gdLst>
                <a:gd name="T0" fmla="*/ 575 w 1395"/>
                <a:gd name="T1" fmla="*/ 141 h 1396"/>
                <a:gd name="T2" fmla="*/ 411 w 1395"/>
                <a:gd name="T3" fmla="*/ 206 h 1396"/>
                <a:gd name="T4" fmla="*/ 275 w 1395"/>
                <a:gd name="T5" fmla="*/ 316 h 1396"/>
                <a:gd name="T6" fmla="*/ 178 w 1395"/>
                <a:gd name="T7" fmla="*/ 462 h 1396"/>
                <a:gd name="T8" fmla="*/ 131 w 1395"/>
                <a:gd name="T9" fmla="*/ 636 h 1396"/>
                <a:gd name="T10" fmla="*/ 141 w 1395"/>
                <a:gd name="T11" fmla="*/ 820 h 1396"/>
                <a:gd name="T12" fmla="*/ 206 w 1395"/>
                <a:gd name="T13" fmla="*/ 985 h 1396"/>
                <a:gd name="T14" fmla="*/ 316 w 1395"/>
                <a:gd name="T15" fmla="*/ 1120 h 1396"/>
                <a:gd name="T16" fmla="*/ 463 w 1395"/>
                <a:gd name="T17" fmla="*/ 1216 h 1396"/>
                <a:gd name="T18" fmla="*/ 636 w 1395"/>
                <a:gd name="T19" fmla="*/ 1264 h 1396"/>
                <a:gd name="T20" fmla="*/ 819 w 1395"/>
                <a:gd name="T21" fmla="*/ 1255 h 1396"/>
                <a:gd name="T22" fmla="*/ 985 w 1395"/>
                <a:gd name="T23" fmla="*/ 1190 h 1396"/>
                <a:gd name="T24" fmla="*/ 1120 w 1395"/>
                <a:gd name="T25" fmla="*/ 1080 h 1396"/>
                <a:gd name="T26" fmla="*/ 1217 w 1395"/>
                <a:gd name="T27" fmla="*/ 933 h 1396"/>
                <a:gd name="T28" fmla="*/ 1264 w 1395"/>
                <a:gd name="T29" fmla="*/ 760 h 1396"/>
                <a:gd name="T30" fmla="*/ 1254 w 1395"/>
                <a:gd name="T31" fmla="*/ 575 h 1396"/>
                <a:gd name="T32" fmla="*/ 1189 w 1395"/>
                <a:gd name="T33" fmla="*/ 410 h 1396"/>
                <a:gd name="T34" fmla="*/ 1080 w 1395"/>
                <a:gd name="T35" fmla="*/ 274 h 1396"/>
                <a:gd name="T36" fmla="*/ 932 w 1395"/>
                <a:gd name="T37" fmla="*/ 178 h 1396"/>
                <a:gd name="T38" fmla="*/ 760 w 1395"/>
                <a:gd name="T39" fmla="*/ 132 h 1396"/>
                <a:gd name="T40" fmla="*/ 765 w 1395"/>
                <a:gd name="T41" fmla="*/ 4 h 1396"/>
                <a:gd name="T42" fmla="*/ 955 w 1395"/>
                <a:gd name="T43" fmla="*/ 49 h 1396"/>
                <a:gd name="T44" fmla="*/ 1120 w 1395"/>
                <a:gd name="T45" fmla="*/ 142 h 1396"/>
                <a:gd name="T46" fmla="*/ 1253 w 1395"/>
                <a:gd name="T47" fmla="*/ 276 h 1396"/>
                <a:gd name="T48" fmla="*/ 1347 w 1395"/>
                <a:gd name="T49" fmla="*/ 441 h 1396"/>
                <a:gd name="T50" fmla="*/ 1392 w 1395"/>
                <a:gd name="T51" fmla="*/ 631 h 1396"/>
                <a:gd name="T52" fmla="*/ 1384 w 1395"/>
                <a:gd name="T53" fmla="*/ 830 h 1396"/>
                <a:gd name="T54" fmla="*/ 1321 w 1395"/>
                <a:gd name="T55" fmla="*/ 1013 h 1396"/>
                <a:gd name="T56" fmla="*/ 1213 w 1395"/>
                <a:gd name="T57" fmla="*/ 1168 h 1396"/>
                <a:gd name="T58" fmla="*/ 1068 w 1395"/>
                <a:gd name="T59" fmla="*/ 1289 h 1396"/>
                <a:gd name="T60" fmla="*/ 894 w 1395"/>
                <a:gd name="T61" fmla="*/ 1368 h 1396"/>
                <a:gd name="T62" fmla="*/ 698 w 1395"/>
                <a:gd name="T63" fmla="*/ 1396 h 1396"/>
                <a:gd name="T64" fmla="*/ 502 w 1395"/>
                <a:gd name="T65" fmla="*/ 1368 h 1396"/>
                <a:gd name="T66" fmla="*/ 328 w 1395"/>
                <a:gd name="T67" fmla="*/ 1289 h 1396"/>
                <a:gd name="T68" fmla="*/ 182 w 1395"/>
                <a:gd name="T69" fmla="*/ 1168 h 1396"/>
                <a:gd name="T70" fmla="*/ 75 w 1395"/>
                <a:gd name="T71" fmla="*/ 1013 h 1396"/>
                <a:gd name="T72" fmla="*/ 13 w 1395"/>
                <a:gd name="T73" fmla="*/ 830 h 1396"/>
                <a:gd name="T74" fmla="*/ 3 w 1395"/>
                <a:gd name="T75" fmla="*/ 631 h 1396"/>
                <a:gd name="T76" fmla="*/ 49 w 1395"/>
                <a:gd name="T77" fmla="*/ 441 h 1396"/>
                <a:gd name="T78" fmla="*/ 142 w 1395"/>
                <a:gd name="T79" fmla="*/ 276 h 1396"/>
                <a:gd name="T80" fmla="*/ 275 w 1395"/>
                <a:gd name="T81" fmla="*/ 142 h 1396"/>
                <a:gd name="T82" fmla="*/ 442 w 1395"/>
                <a:gd name="T83" fmla="*/ 49 h 1396"/>
                <a:gd name="T84" fmla="*/ 630 w 1395"/>
                <a:gd name="T85" fmla="*/ 4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95" h="1396">
                  <a:moveTo>
                    <a:pt x="698" y="128"/>
                  </a:moveTo>
                  <a:lnTo>
                    <a:pt x="636" y="132"/>
                  </a:lnTo>
                  <a:lnTo>
                    <a:pt x="575" y="141"/>
                  </a:lnTo>
                  <a:lnTo>
                    <a:pt x="517" y="157"/>
                  </a:lnTo>
                  <a:lnTo>
                    <a:pt x="463" y="178"/>
                  </a:lnTo>
                  <a:lnTo>
                    <a:pt x="411" y="206"/>
                  </a:lnTo>
                  <a:lnTo>
                    <a:pt x="362" y="238"/>
                  </a:lnTo>
                  <a:lnTo>
                    <a:pt x="316" y="274"/>
                  </a:lnTo>
                  <a:lnTo>
                    <a:pt x="275" y="316"/>
                  </a:lnTo>
                  <a:lnTo>
                    <a:pt x="238" y="362"/>
                  </a:lnTo>
                  <a:lnTo>
                    <a:pt x="206" y="410"/>
                  </a:lnTo>
                  <a:lnTo>
                    <a:pt x="178" y="462"/>
                  </a:lnTo>
                  <a:lnTo>
                    <a:pt x="157" y="518"/>
                  </a:lnTo>
                  <a:lnTo>
                    <a:pt x="141" y="575"/>
                  </a:lnTo>
                  <a:lnTo>
                    <a:pt x="131" y="636"/>
                  </a:lnTo>
                  <a:lnTo>
                    <a:pt x="128" y="698"/>
                  </a:lnTo>
                  <a:lnTo>
                    <a:pt x="131" y="760"/>
                  </a:lnTo>
                  <a:lnTo>
                    <a:pt x="141" y="820"/>
                  </a:lnTo>
                  <a:lnTo>
                    <a:pt x="157" y="878"/>
                  </a:lnTo>
                  <a:lnTo>
                    <a:pt x="178" y="933"/>
                  </a:lnTo>
                  <a:lnTo>
                    <a:pt x="206" y="985"/>
                  </a:lnTo>
                  <a:lnTo>
                    <a:pt x="238" y="1034"/>
                  </a:lnTo>
                  <a:lnTo>
                    <a:pt x="275" y="1080"/>
                  </a:lnTo>
                  <a:lnTo>
                    <a:pt x="316" y="1120"/>
                  </a:lnTo>
                  <a:lnTo>
                    <a:pt x="362" y="1158"/>
                  </a:lnTo>
                  <a:lnTo>
                    <a:pt x="411" y="1190"/>
                  </a:lnTo>
                  <a:lnTo>
                    <a:pt x="463" y="1216"/>
                  </a:lnTo>
                  <a:lnTo>
                    <a:pt x="517" y="1239"/>
                  </a:lnTo>
                  <a:lnTo>
                    <a:pt x="575" y="1255"/>
                  </a:lnTo>
                  <a:lnTo>
                    <a:pt x="636" y="1264"/>
                  </a:lnTo>
                  <a:lnTo>
                    <a:pt x="698" y="1268"/>
                  </a:lnTo>
                  <a:lnTo>
                    <a:pt x="760" y="1264"/>
                  </a:lnTo>
                  <a:lnTo>
                    <a:pt x="819" y="1255"/>
                  </a:lnTo>
                  <a:lnTo>
                    <a:pt x="878" y="1239"/>
                  </a:lnTo>
                  <a:lnTo>
                    <a:pt x="932" y="1216"/>
                  </a:lnTo>
                  <a:lnTo>
                    <a:pt x="985" y="1190"/>
                  </a:lnTo>
                  <a:lnTo>
                    <a:pt x="1034" y="1158"/>
                  </a:lnTo>
                  <a:lnTo>
                    <a:pt x="1080" y="1120"/>
                  </a:lnTo>
                  <a:lnTo>
                    <a:pt x="1120" y="1080"/>
                  </a:lnTo>
                  <a:lnTo>
                    <a:pt x="1157" y="1034"/>
                  </a:lnTo>
                  <a:lnTo>
                    <a:pt x="1189" y="985"/>
                  </a:lnTo>
                  <a:lnTo>
                    <a:pt x="1217" y="933"/>
                  </a:lnTo>
                  <a:lnTo>
                    <a:pt x="1238" y="878"/>
                  </a:lnTo>
                  <a:lnTo>
                    <a:pt x="1254" y="820"/>
                  </a:lnTo>
                  <a:lnTo>
                    <a:pt x="1264" y="760"/>
                  </a:lnTo>
                  <a:lnTo>
                    <a:pt x="1267" y="698"/>
                  </a:lnTo>
                  <a:lnTo>
                    <a:pt x="1264" y="636"/>
                  </a:lnTo>
                  <a:lnTo>
                    <a:pt x="1254" y="575"/>
                  </a:lnTo>
                  <a:lnTo>
                    <a:pt x="1238" y="518"/>
                  </a:lnTo>
                  <a:lnTo>
                    <a:pt x="1217" y="462"/>
                  </a:lnTo>
                  <a:lnTo>
                    <a:pt x="1189" y="410"/>
                  </a:lnTo>
                  <a:lnTo>
                    <a:pt x="1157" y="362"/>
                  </a:lnTo>
                  <a:lnTo>
                    <a:pt x="1120" y="316"/>
                  </a:lnTo>
                  <a:lnTo>
                    <a:pt x="1080" y="274"/>
                  </a:lnTo>
                  <a:lnTo>
                    <a:pt x="1034" y="238"/>
                  </a:lnTo>
                  <a:lnTo>
                    <a:pt x="985" y="206"/>
                  </a:lnTo>
                  <a:lnTo>
                    <a:pt x="932" y="178"/>
                  </a:lnTo>
                  <a:lnTo>
                    <a:pt x="878" y="157"/>
                  </a:lnTo>
                  <a:lnTo>
                    <a:pt x="819" y="141"/>
                  </a:lnTo>
                  <a:lnTo>
                    <a:pt x="760" y="132"/>
                  </a:lnTo>
                  <a:lnTo>
                    <a:pt x="698" y="128"/>
                  </a:lnTo>
                  <a:close/>
                  <a:moveTo>
                    <a:pt x="698" y="0"/>
                  </a:moveTo>
                  <a:lnTo>
                    <a:pt x="765" y="4"/>
                  </a:lnTo>
                  <a:lnTo>
                    <a:pt x="830" y="13"/>
                  </a:lnTo>
                  <a:lnTo>
                    <a:pt x="894" y="28"/>
                  </a:lnTo>
                  <a:lnTo>
                    <a:pt x="955" y="49"/>
                  </a:lnTo>
                  <a:lnTo>
                    <a:pt x="1012" y="75"/>
                  </a:lnTo>
                  <a:lnTo>
                    <a:pt x="1068" y="106"/>
                  </a:lnTo>
                  <a:lnTo>
                    <a:pt x="1120" y="142"/>
                  </a:lnTo>
                  <a:lnTo>
                    <a:pt x="1168" y="183"/>
                  </a:lnTo>
                  <a:lnTo>
                    <a:pt x="1213" y="228"/>
                  </a:lnTo>
                  <a:lnTo>
                    <a:pt x="1253" y="276"/>
                  </a:lnTo>
                  <a:lnTo>
                    <a:pt x="1290" y="328"/>
                  </a:lnTo>
                  <a:lnTo>
                    <a:pt x="1321" y="383"/>
                  </a:lnTo>
                  <a:lnTo>
                    <a:pt x="1347" y="441"/>
                  </a:lnTo>
                  <a:lnTo>
                    <a:pt x="1368" y="502"/>
                  </a:lnTo>
                  <a:lnTo>
                    <a:pt x="1384" y="566"/>
                  </a:lnTo>
                  <a:lnTo>
                    <a:pt x="1392" y="631"/>
                  </a:lnTo>
                  <a:lnTo>
                    <a:pt x="1395" y="698"/>
                  </a:lnTo>
                  <a:lnTo>
                    <a:pt x="1392" y="765"/>
                  </a:lnTo>
                  <a:lnTo>
                    <a:pt x="1384" y="830"/>
                  </a:lnTo>
                  <a:lnTo>
                    <a:pt x="1368" y="893"/>
                  </a:lnTo>
                  <a:lnTo>
                    <a:pt x="1347" y="954"/>
                  </a:lnTo>
                  <a:lnTo>
                    <a:pt x="1321" y="1013"/>
                  </a:lnTo>
                  <a:lnTo>
                    <a:pt x="1290" y="1068"/>
                  </a:lnTo>
                  <a:lnTo>
                    <a:pt x="1253" y="1119"/>
                  </a:lnTo>
                  <a:lnTo>
                    <a:pt x="1213" y="1168"/>
                  </a:lnTo>
                  <a:lnTo>
                    <a:pt x="1168" y="1213"/>
                  </a:lnTo>
                  <a:lnTo>
                    <a:pt x="1120" y="1254"/>
                  </a:lnTo>
                  <a:lnTo>
                    <a:pt x="1068" y="1289"/>
                  </a:lnTo>
                  <a:lnTo>
                    <a:pt x="1012" y="1321"/>
                  </a:lnTo>
                  <a:lnTo>
                    <a:pt x="955" y="1346"/>
                  </a:lnTo>
                  <a:lnTo>
                    <a:pt x="894" y="1368"/>
                  </a:lnTo>
                  <a:lnTo>
                    <a:pt x="830" y="1383"/>
                  </a:lnTo>
                  <a:lnTo>
                    <a:pt x="765" y="1392"/>
                  </a:lnTo>
                  <a:lnTo>
                    <a:pt x="698" y="1396"/>
                  </a:lnTo>
                  <a:lnTo>
                    <a:pt x="630" y="1392"/>
                  </a:lnTo>
                  <a:lnTo>
                    <a:pt x="565" y="1383"/>
                  </a:lnTo>
                  <a:lnTo>
                    <a:pt x="502" y="1368"/>
                  </a:lnTo>
                  <a:lnTo>
                    <a:pt x="442" y="1346"/>
                  </a:lnTo>
                  <a:lnTo>
                    <a:pt x="383" y="1321"/>
                  </a:lnTo>
                  <a:lnTo>
                    <a:pt x="328" y="1289"/>
                  </a:lnTo>
                  <a:lnTo>
                    <a:pt x="275" y="1254"/>
                  </a:lnTo>
                  <a:lnTo>
                    <a:pt x="227" y="1213"/>
                  </a:lnTo>
                  <a:lnTo>
                    <a:pt x="182" y="1168"/>
                  </a:lnTo>
                  <a:lnTo>
                    <a:pt x="142" y="1119"/>
                  </a:lnTo>
                  <a:lnTo>
                    <a:pt x="107" y="1068"/>
                  </a:lnTo>
                  <a:lnTo>
                    <a:pt x="75" y="1013"/>
                  </a:lnTo>
                  <a:lnTo>
                    <a:pt x="49" y="954"/>
                  </a:lnTo>
                  <a:lnTo>
                    <a:pt x="28" y="893"/>
                  </a:lnTo>
                  <a:lnTo>
                    <a:pt x="13" y="830"/>
                  </a:lnTo>
                  <a:lnTo>
                    <a:pt x="3" y="765"/>
                  </a:lnTo>
                  <a:lnTo>
                    <a:pt x="0" y="698"/>
                  </a:lnTo>
                  <a:lnTo>
                    <a:pt x="3" y="631"/>
                  </a:lnTo>
                  <a:lnTo>
                    <a:pt x="13" y="566"/>
                  </a:lnTo>
                  <a:lnTo>
                    <a:pt x="28" y="502"/>
                  </a:lnTo>
                  <a:lnTo>
                    <a:pt x="49" y="441"/>
                  </a:lnTo>
                  <a:lnTo>
                    <a:pt x="75" y="383"/>
                  </a:lnTo>
                  <a:lnTo>
                    <a:pt x="107" y="328"/>
                  </a:lnTo>
                  <a:lnTo>
                    <a:pt x="142" y="276"/>
                  </a:lnTo>
                  <a:lnTo>
                    <a:pt x="182" y="228"/>
                  </a:lnTo>
                  <a:lnTo>
                    <a:pt x="227" y="183"/>
                  </a:lnTo>
                  <a:lnTo>
                    <a:pt x="275" y="142"/>
                  </a:lnTo>
                  <a:lnTo>
                    <a:pt x="328" y="106"/>
                  </a:lnTo>
                  <a:lnTo>
                    <a:pt x="383" y="75"/>
                  </a:lnTo>
                  <a:lnTo>
                    <a:pt x="442" y="49"/>
                  </a:lnTo>
                  <a:lnTo>
                    <a:pt x="502" y="28"/>
                  </a:lnTo>
                  <a:lnTo>
                    <a:pt x="565" y="13"/>
                  </a:lnTo>
                  <a:lnTo>
                    <a:pt x="630" y="4"/>
                  </a:lnTo>
                  <a:lnTo>
                    <a:pt x="6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SV" sz="900">
                <a:latin typeface="+mj-ea"/>
                <a:ea typeface="+mj-ea"/>
              </a:endParaRPr>
            </a:p>
          </p:txBody>
        </p:sp>
        <p:sp>
          <p:nvSpPr>
            <p:cNvPr id="12" name="Freeform 30"/>
            <p:cNvSpPr/>
            <p:nvPr/>
          </p:nvSpPr>
          <p:spPr bwMode="auto">
            <a:xfrm>
              <a:off x="8035" y="-717"/>
              <a:ext cx="47" cy="47"/>
            </a:xfrm>
            <a:custGeom>
              <a:avLst/>
              <a:gdLst>
                <a:gd name="T0" fmla="*/ 405 w 469"/>
                <a:gd name="T1" fmla="*/ 0 h 468"/>
                <a:gd name="T2" fmla="*/ 425 w 469"/>
                <a:gd name="T3" fmla="*/ 3 h 468"/>
                <a:gd name="T4" fmla="*/ 443 w 469"/>
                <a:gd name="T5" fmla="*/ 11 h 468"/>
                <a:gd name="T6" fmla="*/ 456 w 469"/>
                <a:gd name="T7" fmla="*/ 25 h 468"/>
                <a:gd name="T8" fmla="*/ 465 w 469"/>
                <a:gd name="T9" fmla="*/ 42 h 468"/>
                <a:gd name="T10" fmla="*/ 469 w 469"/>
                <a:gd name="T11" fmla="*/ 63 h 468"/>
                <a:gd name="T12" fmla="*/ 467 w 469"/>
                <a:gd name="T13" fmla="*/ 80 h 468"/>
                <a:gd name="T14" fmla="*/ 460 w 469"/>
                <a:gd name="T15" fmla="*/ 96 h 468"/>
                <a:gd name="T16" fmla="*/ 449 w 469"/>
                <a:gd name="T17" fmla="*/ 108 h 468"/>
                <a:gd name="T18" fmla="*/ 437 w 469"/>
                <a:gd name="T19" fmla="*/ 118 h 468"/>
                <a:gd name="T20" fmla="*/ 422 w 469"/>
                <a:gd name="T21" fmla="*/ 124 h 468"/>
                <a:gd name="T22" fmla="*/ 405 w 469"/>
                <a:gd name="T23" fmla="*/ 127 h 468"/>
                <a:gd name="T24" fmla="*/ 364 w 469"/>
                <a:gd name="T25" fmla="*/ 130 h 468"/>
                <a:gd name="T26" fmla="*/ 325 w 469"/>
                <a:gd name="T27" fmla="*/ 138 h 468"/>
                <a:gd name="T28" fmla="*/ 288 w 469"/>
                <a:gd name="T29" fmla="*/ 153 h 468"/>
                <a:gd name="T30" fmla="*/ 254 w 469"/>
                <a:gd name="T31" fmla="*/ 171 h 468"/>
                <a:gd name="T32" fmla="*/ 223 w 469"/>
                <a:gd name="T33" fmla="*/ 195 h 468"/>
                <a:gd name="T34" fmla="*/ 196 w 469"/>
                <a:gd name="T35" fmla="*/ 223 h 468"/>
                <a:gd name="T36" fmla="*/ 172 w 469"/>
                <a:gd name="T37" fmla="*/ 254 h 468"/>
                <a:gd name="T38" fmla="*/ 154 w 469"/>
                <a:gd name="T39" fmla="*/ 288 h 468"/>
                <a:gd name="T40" fmla="*/ 140 w 469"/>
                <a:gd name="T41" fmla="*/ 324 h 468"/>
                <a:gd name="T42" fmla="*/ 131 w 469"/>
                <a:gd name="T43" fmla="*/ 363 h 468"/>
                <a:gd name="T44" fmla="*/ 128 w 469"/>
                <a:gd name="T45" fmla="*/ 404 h 468"/>
                <a:gd name="T46" fmla="*/ 125 w 469"/>
                <a:gd name="T47" fmla="*/ 421 h 468"/>
                <a:gd name="T48" fmla="*/ 119 w 469"/>
                <a:gd name="T49" fmla="*/ 436 h 468"/>
                <a:gd name="T50" fmla="*/ 109 w 469"/>
                <a:gd name="T51" fmla="*/ 449 h 468"/>
                <a:gd name="T52" fmla="*/ 96 w 469"/>
                <a:gd name="T53" fmla="*/ 459 h 468"/>
                <a:gd name="T54" fmla="*/ 81 w 469"/>
                <a:gd name="T55" fmla="*/ 466 h 468"/>
                <a:gd name="T56" fmla="*/ 64 w 469"/>
                <a:gd name="T57" fmla="*/ 468 h 468"/>
                <a:gd name="T58" fmla="*/ 44 w 469"/>
                <a:gd name="T59" fmla="*/ 465 h 468"/>
                <a:gd name="T60" fmla="*/ 26 w 469"/>
                <a:gd name="T61" fmla="*/ 455 h 468"/>
                <a:gd name="T62" fmla="*/ 12 w 469"/>
                <a:gd name="T63" fmla="*/ 441 h 468"/>
                <a:gd name="T64" fmla="*/ 4 w 469"/>
                <a:gd name="T65" fmla="*/ 424 h 468"/>
                <a:gd name="T66" fmla="*/ 0 w 469"/>
                <a:gd name="T67" fmla="*/ 404 h 468"/>
                <a:gd name="T68" fmla="*/ 4 w 469"/>
                <a:gd name="T69" fmla="*/ 353 h 468"/>
                <a:gd name="T70" fmla="*/ 12 w 469"/>
                <a:gd name="T71" fmla="*/ 305 h 468"/>
                <a:gd name="T72" fmla="*/ 27 w 469"/>
                <a:gd name="T73" fmla="*/ 258 h 468"/>
                <a:gd name="T74" fmla="*/ 47 w 469"/>
                <a:gd name="T75" fmla="*/ 214 h 468"/>
                <a:gd name="T76" fmla="*/ 73 w 469"/>
                <a:gd name="T77" fmla="*/ 172 h 468"/>
                <a:gd name="T78" fmla="*/ 103 w 469"/>
                <a:gd name="T79" fmla="*/ 135 h 468"/>
                <a:gd name="T80" fmla="*/ 136 w 469"/>
                <a:gd name="T81" fmla="*/ 101 h 468"/>
                <a:gd name="T82" fmla="*/ 173 w 469"/>
                <a:gd name="T83" fmla="*/ 72 h 468"/>
                <a:gd name="T84" fmla="*/ 215 w 469"/>
                <a:gd name="T85" fmla="*/ 47 h 468"/>
                <a:gd name="T86" fmla="*/ 259 w 469"/>
                <a:gd name="T87" fmla="*/ 26 h 468"/>
                <a:gd name="T88" fmla="*/ 305 w 469"/>
                <a:gd name="T89" fmla="*/ 11 h 468"/>
                <a:gd name="T90" fmla="*/ 355 w 469"/>
                <a:gd name="T91" fmla="*/ 3 h 468"/>
                <a:gd name="T92" fmla="*/ 405 w 469"/>
                <a:gd name="T9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9" h="468">
                  <a:moveTo>
                    <a:pt x="405" y="0"/>
                  </a:moveTo>
                  <a:lnTo>
                    <a:pt x="425" y="3"/>
                  </a:lnTo>
                  <a:lnTo>
                    <a:pt x="443" y="11"/>
                  </a:lnTo>
                  <a:lnTo>
                    <a:pt x="456" y="25"/>
                  </a:lnTo>
                  <a:lnTo>
                    <a:pt x="465" y="42"/>
                  </a:lnTo>
                  <a:lnTo>
                    <a:pt x="469" y="63"/>
                  </a:lnTo>
                  <a:lnTo>
                    <a:pt x="467" y="80"/>
                  </a:lnTo>
                  <a:lnTo>
                    <a:pt x="460" y="96"/>
                  </a:lnTo>
                  <a:lnTo>
                    <a:pt x="449" y="108"/>
                  </a:lnTo>
                  <a:lnTo>
                    <a:pt x="437" y="118"/>
                  </a:lnTo>
                  <a:lnTo>
                    <a:pt x="422" y="124"/>
                  </a:lnTo>
                  <a:lnTo>
                    <a:pt x="405" y="127"/>
                  </a:lnTo>
                  <a:lnTo>
                    <a:pt x="364" y="130"/>
                  </a:lnTo>
                  <a:lnTo>
                    <a:pt x="325" y="138"/>
                  </a:lnTo>
                  <a:lnTo>
                    <a:pt x="288" y="153"/>
                  </a:lnTo>
                  <a:lnTo>
                    <a:pt x="254" y="171"/>
                  </a:lnTo>
                  <a:lnTo>
                    <a:pt x="223" y="195"/>
                  </a:lnTo>
                  <a:lnTo>
                    <a:pt x="196" y="223"/>
                  </a:lnTo>
                  <a:lnTo>
                    <a:pt x="172" y="254"/>
                  </a:lnTo>
                  <a:lnTo>
                    <a:pt x="154" y="288"/>
                  </a:lnTo>
                  <a:lnTo>
                    <a:pt x="140" y="324"/>
                  </a:lnTo>
                  <a:lnTo>
                    <a:pt x="131" y="363"/>
                  </a:lnTo>
                  <a:lnTo>
                    <a:pt x="128" y="404"/>
                  </a:lnTo>
                  <a:lnTo>
                    <a:pt x="125" y="421"/>
                  </a:lnTo>
                  <a:lnTo>
                    <a:pt x="119" y="436"/>
                  </a:lnTo>
                  <a:lnTo>
                    <a:pt x="109" y="449"/>
                  </a:lnTo>
                  <a:lnTo>
                    <a:pt x="96" y="459"/>
                  </a:lnTo>
                  <a:lnTo>
                    <a:pt x="81" y="466"/>
                  </a:lnTo>
                  <a:lnTo>
                    <a:pt x="64" y="468"/>
                  </a:lnTo>
                  <a:lnTo>
                    <a:pt x="44" y="465"/>
                  </a:lnTo>
                  <a:lnTo>
                    <a:pt x="26" y="455"/>
                  </a:lnTo>
                  <a:lnTo>
                    <a:pt x="12" y="441"/>
                  </a:lnTo>
                  <a:lnTo>
                    <a:pt x="4" y="424"/>
                  </a:lnTo>
                  <a:lnTo>
                    <a:pt x="0" y="404"/>
                  </a:lnTo>
                  <a:lnTo>
                    <a:pt x="4" y="353"/>
                  </a:lnTo>
                  <a:lnTo>
                    <a:pt x="12" y="305"/>
                  </a:lnTo>
                  <a:lnTo>
                    <a:pt x="27" y="258"/>
                  </a:lnTo>
                  <a:lnTo>
                    <a:pt x="47" y="214"/>
                  </a:lnTo>
                  <a:lnTo>
                    <a:pt x="73" y="172"/>
                  </a:lnTo>
                  <a:lnTo>
                    <a:pt x="103" y="135"/>
                  </a:lnTo>
                  <a:lnTo>
                    <a:pt x="136" y="101"/>
                  </a:lnTo>
                  <a:lnTo>
                    <a:pt x="173" y="72"/>
                  </a:lnTo>
                  <a:lnTo>
                    <a:pt x="215" y="47"/>
                  </a:lnTo>
                  <a:lnTo>
                    <a:pt x="259" y="26"/>
                  </a:lnTo>
                  <a:lnTo>
                    <a:pt x="305" y="11"/>
                  </a:lnTo>
                  <a:lnTo>
                    <a:pt x="355" y="3"/>
                  </a:lnTo>
                  <a:lnTo>
                    <a:pt x="4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SV" sz="900">
                <a:latin typeface="+mj-ea"/>
                <a:ea typeface="+mj-ea"/>
              </a:endParaRPr>
            </a:p>
          </p:txBody>
        </p:sp>
        <p:sp>
          <p:nvSpPr>
            <p:cNvPr id="13" name="Freeform 31"/>
            <p:cNvSpPr/>
            <p:nvPr/>
          </p:nvSpPr>
          <p:spPr bwMode="auto">
            <a:xfrm>
              <a:off x="8151" y="-756"/>
              <a:ext cx="39" cy="18"/>
            </a:xfrm>
            <a:custGeom>
              <a:avLst/>
              <a:gdLst>
                <a:gd name="T0" fmla="*/ 63 w 393"/>
                <a:gd name="T1" fmla="*/ 0 h 179"/>
                <a:gd name="T2" fmla="*/ 329 w 393"/>
                <a:gd name="T3" fmla="*/ 0 h 179"/>
                <a:gd name="T4" fmla="*/ 350 w 393"/>
                <a:gd name="T5" fmla="*/ 4 h 179"/>
                <a:gd name="T6" fmla="*/ 368 w 393"/>
                <a:gd name="T7" fmla="*/ 13 h 179"/>
                <a:gd name="T8" fmla="*/ 382 w 393"/>
                <a:gd name="T9" fmla="*/ 27 h 179"/>
                <a:gd name="T10" fmla="*/ 390 w 393"/>
                <a:gd name="T11" fmla="*/ 45 h 179"/>
                <a:gd name="T12" fmla="*/ 393 w 393"/>
                <a:gd name="T13" fmla="*/ 64 h 179"/>
                <a:gd name="T14" fmla="*/ 393 w 393"/>
                <a:gd name="T15" fmla="*/ 115 h 179"/>
                <a:gd name="T16" fmla="*/ 391 w 393"/>
                <a:gd name="T17" fmla="*/ 132 h 179"/>
                <a:gd name="T18" fmla="*/ 385 w 393"/>
                <a:gd name="T19" fmla="*/ 147 h 179"/>
                <a:gd name="T20" fmla="*/ 375 w 393"/>
                <a:gd name="T21" fmla="*/ 160 h 179"/>
                <a:gd name="T22" fmla="*/ 361 w 393"/>
                <a:gd name="T23" fmla="*/ 171 h 179"/>
                <a:gd name="T24" fmla="*/ 346 w 393"/>
                <a:gd name="T25" fmla="*/ 177 h 179"/>
                <a:gd name="T26" fmla="*/ 329 w 393"/>
                <a:gd name="T27" fmla="*/ 179 h 179"/>
                <a:gd name="T28" fmla="*/ 63 w 393"/>
                <a:gd name="T29" fmla="*/ 179 h 179"/>
                <a:gd name="T30" fmla="*/ 46 w 393"/>
                <a:gd name="T31" fmla="*/ 177 h 179"/>
                <a:gd name="T32" fmla="*/ 31 w 393"/>
                <a:gd name="T33" fmla="*/ 171 h 179"/>
                <a:gd name="T34" fmla="*/ 18 w 393"/>
                <a:gd name="T35" fmla="*/ 160 h 179"/>
                <a:gd name="T36" fmla="*/ 8 w 393"/>
                <a:gd name="T37" fmla="*/ 147 h 179"/>
                <a:gd name="T38" fmla="*/ 2 w 393"/>
                <a:gd name="T39" fmla="*/ 132 h 179"/>
                <a:gd name="T40" fmla="*/ 0 w 393"/>
                <a:gd name="T41" fmla="*/ 115 h 179"/>
                <a:gd name="T42" fmla="*/ 0 w 393"/>
                <a:gd name="T43" fmla="*/ 64 h 179"/>
                <a:gd name="T44" fmla="*/ 2 w 393"/>
                <a:gd name="T45" fmla="*/ 48 h 179"/>
                <a:gd name="T46" fmla="*/ 8 w 393"/>
                <a:gd name="T47" fmla="*/ 32 h 179"/>
                <a:gd name="T48" fmla="*/ 18 w 393"/>
                <a:gd name="T49" fmla="*/ 19 h 179"/>
                <a:gd name="T50" fmla="*/ 31 w 393"/>
                <a:gd name="T51" fmla="*/ 10 h 179"/>
                <a:gd name="T52" fmla="*/ 46 w 393"/>
                <a:gd name="T53" fmla="*/ 3 h 179"/>
                <a:gd name="T54" fmla="*/ 63 w 393"/>
                <a:gd name="T55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3" h="179">
                  <a:moveTo>
                    <a:pt x="63" y="0"/>
                  </a:moveTo>
                  <a:lnTo>
                    <a:pt x="329" y="0"/>
                  </a:lnTo>
                  <a:lnTo>
                    <a:pt x="350" y="4"/>
                  </a:lnTo>
                  <a:lnTo>
                    <a:pt x="368" y="13"/>
                  </a:lnTo>
                  <a:lnTo>
                    <a:pt x="382" y="27"/>
                  </a:lnTo>
                  <a:lnTo>
                    <a:pt x="390" y="45"/>
                  </a:lnTo>
                  <a:lnTo>
                    <a:pt x="393" y="64"/>
                  </a:lnTo>
                  <a:lnTo>
                    <a:pt x="393" y="115"/>
                  </a:lnTo>
                  <a:lnTo>
                    <a:pt x="391" y="132"/>
                  </a:lnTo>
                  <a:lnTo>
                    <a:pt x="385" y="147"/>
                  </a:lnTo>
                  <a:lnTo>
                    <a:pt x="375" y="160"/>
                  </a:lnTo>
                  <a:lnTo>
                    <a:pt x="361" y="171"/>
                  </a:lnTo>
                  <a:lnTo>
                    <a:pt x="346" y="177"/>
                  </a:lnTo>
                  <a:lnTo>
                    <a:pt x="329" y="179"/>
                  </a:lnTo>
                  <a:lnTo>
                    <a:pt x="63" y="179"/>
                  </a:lnTo>
                  <a:lnTo>
                    <a:pt x="46" y="177"/>
                  </a:lnTo>
                  <a:lnTo>
                    <a:pt x="31" y="171"/>
                  </a:lnTo>
                  <a:lnTo>
                    <a:pt x="18" y="160"/>
                  </a:lnTo>
                  <a:lnTo>
                    <a:pt x="8" y="147"/>
                  </a:lnTo>
                  <a:lnTo>
                    <a:pt x="2" y="132"/>
                  </a:lnTo>
                  <a:lnTo>
                    <a:pt x="0" y="115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8" y="32"/>
                  </a:lnTo>
                  <a:lnTo>
                    <a:pt x="18" y="19"/>
                  </a:lnTo>
                  <a:lnTo>
                    <a:pt x="31" y="10"/>
                  </a:lnTo>
                  <a:lnTo>
                    <a:pt x="46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SV" sz="900">
                <a:latin typeface="+mj-ea"/>
                <a:ea typeface="+mj-ea"/>
              </a:endParaRPr>
            </a:p>
          </p:txBody>
        </p:sp>
        <p:sp>
          <p:nvSpPr>
            <p:cNvPr id="14" name="Freeform 32"/>
            <p:cNvSpPr/>
            <p:nvPr/>
          </p:nvSpPr>
          <p:spPr bwMode="auto">
            <a:xfrm>
              <a:off x="7896" y="-753"/>
              <a:ext cx="41" cy="154"/>
            </a:xfrm>
            <a:custGeom>
              <a:avLst/>
              <a:gdLst>
                <a:gd name="T0" fmla="*/ 64 w 409"/>
                <a:gd name="T1" fmla="*/ 0 h 1541"/>
                <a:gd name="T2" fmla="*/ 345 w 409"/>
                <a:gd name="T3" fmla="*/ 0 h 1541"/>
                <a:gd name="T4" fmla="*/ 362 w 409"/>
                <a:gd name="T5" fmla="*/ 2 h 1541"/>
                <a:gd name="T6" fmla="*/ 378 w 409"/>
                <a:gd name="T7" fmla="*/ 8 h 1541"/>
                <a:gd name="T8" fmla="*/ 391 w 409"/>
                <a:gd name="T9" fmla="*/ 19 h 1541"/>
                <a:gd name="T10" fmla="*/ 401 w 409"/>
                <a:gd name="T11" fmla="*/ 32 h 1541"/>
                <a:gd name="T12" fmla="*/ 407 w 409"/>
                <a:gd name="T13" fmla="*/ 47 h 1541"/>
                <a:gd name="T14" fmla="*/ 409 w 409"/>
                <a:gd name="T15" fmla="*/ 64 h 1541"/>
                <a:gd name="T16" fmla="*/ 409 w 409"/>
                <a:gd name="T17" fmla="*/ 1477 h 1541"/>
                <a:gd name="T18" fmla="*/ 407 w 409"/>
                <a:gd name="T19" fmla="*/ 1494 h 1541"/>
                <a:gd name="T20" fmla="*/ 401 w 409"/>
                <a:gd name="T21" fmla="*/ 1509 h 1541"/>
                <a:gd name="T22" fmla="*/ 391 w 409"/>
                <a:gd name="T23" fmla="*/ 1523 h 1541"/>
                <a:gd name="T24" fmla="*/ 378 w 409"/>
                <a:gd name="T25" fmla="*/ 1532 h 1541"/>
                <a:gd name="T26" fmla="*/ 362 w 409"/>
                <a:gd name="T27" fmla="*/ 1539 h 1541"/>
                <a:gd name="T28" fmla="*/ 345 w 409"/>
                <a:gd name="T29" fmla="*/ 1541 h 1541"/>
                <a:gd name="T30" fmla="*/ 64 w 409"/>
                <a:gd name="T31" fmla="*/ 1541 h 1541"/>
                <a:gd name="T32" fmla="*/ 47 w 409"/>
                <a:gd name="T33" fmla="*/ 1539 h 1541"/>
                <a:gd name="T34" fmla="*/ 32 w 409"/>
                <a:gd name="T35" fmla="*/ 1532 h 1541"/>
                <a:gd name="T36" fmla="*/ 19 w 409"/>
                <a:gd name="T37" fmla="*/ 1523 h 1541"/>
                <a:gd name="T38" fmla="*/ 8 w 409"/>
                <a:gd name="T39" fmla="*/ 1509 h 1541"/>
                <a:gd name="T40" fmla="*/ 2 w 409"/>
                <a:gd name="T41" fmla="*/ 1494 h 1541"/>
                <a:gd name="T42" fmla="*/ 0 w 409"/>
                <a:gd name="T43" fmla="*/ 1477 h 1541"/>
                <a:gd name="T44" fmla="*/ 2 w 409"/>
                <a:gd name="T45" fmla="*/ 1460 h 1541"/>
                <a:gd name="T46" fmla="*/ 8 w 409"/>
                <a:gd name="T47" fmla="*/ 1445 h 1541"/>
                <a:gd name="T48" fmla="*/ 19 w 409"/>
                <a:gd name="T49" fmla="*/ 1432 h 1541"/>
                <a:gd name="T50" fmla="*/ 32 w 409"/>
                <a:gd name="T51" fmla="*/ 1421 h 1541"/>
                <a:gd name="T52" fmla="*/ 47 w 409"/>
                <a:gd name="T53" fmla="*/ 1415 h 1541"/>
                <a:gd name="T54" fmla="*/ 64 w 409"/>
                <a:gd name="T55" fmla="*/ 1413 h 1541"/>
                <a:gd name="T56" fmla="*/ 281 w 409"/>
                <a:gd name="T57" fmla="*/ 1413 h 1541"/>
                <a:gd name="T58" fmla="*/ 281 w 409"/>
                <a:gd name="T59" fmla="*/ 128 h 1541"/>
                <a:gd name="T60" fmla="*/ 64 w 409"/>
                <a:gd name="T61" fmla="*/ 128 h 1541"/>
                <a:gd name="T62" fmla="*/ 43 w 409"/>
                <a:gd name="T63" fmla="*/ 124 h 1541"/>
                <a:gd name="T64" fmla="*/ 26 w 409"/>
                <a:gd name="T65" fmla="*/ 116 h 1541"/>
                <a:gd name="T66" fmla="*/ 12 w 409"/>
                <a:gd name="T67" fmla="*/ 102 h 1541"/>
                <a:gd name="T68" fmla="*/ 3 w 409"/>
                <a:gd name="T69" fmla="*/ 84 h 1541"/>
                <a:gd name="T70" fmla="*/ 0 w 409"/>
                <a:gd name="T71" fmla="*/ 64 h 1541"/>
                <a:gd name="T72" fmla="*/ 2 w 409"/>
                <a:gd name="T73" fmla="*/ 47 h 1541"/>
                <a:gd name="T74" fmla="*/ 8 w 409"/>
                <a:gd name="T75" fmla="*/ 32 h 1541"/>
                <a:gd name="T76" fmla="*/ 19 w 409"/>
                <a:gd name="T77" fmla="*/ 19 h 1541"/>
                <a:gd name="T78" fmla="*/ 32 w 409"/>
                <a:gd name="T79" fmla="*/ 8 h 1541"/>
                <a:gd name="T80" fmla="*/ 47 w 409"/>
                <a:gd name="T81" fmla="*/ 2 h 1541"/>
                <a:gd name="T82" fmla="*/ 64 w 409"/>
                <a:gd name="T83" fmla="*/ 0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9" h="1541">
                  <a:moveTo>
                    <a:pt x="64" y="0"/>
                  </a:moveTo>
                  <a:lnTo>
                    <a:pt x="345" y="0"/>
                  </a:lnTo>
                  <a:lnTo>
                    <a:pt x="362" y="2"/>
                  </a:lnTo>
                  <a:lnTo>
                    <a:pt x="378" y="8"/>
                  </a:lnTo>
                  <a:lnTo>
                    <a:pt x="391" y="19"/>
                  </a:lnTo>
                  <a:lnTo>
                    <a:pt x="401" y="32"/>
                  </a:lnTo>
                  <a:lnTo>
                    <a:pt x="407" y="47"/>
                  </a:lnTo>
                  <a:lnTo>
                    <a:pt x="409" y="64"/>
                  </a:lnTo>
                  <a:lnTo>
                    <a:pt x="409" y="1477"/>
                  </a:lnTo>
                  <a:lnTo>
                    <a:pt x="407" y="1494"/>
                  </a:lnTo>
                  <a:lnTo>
                    <a:pt x="401" y="1509"/>
                  </a:lnTo>
                  <a:lnTo>
                    <a:pt x="391" y="1523"/>
                  </a:lnTo>
                  <a:lnTo>
                    <a:pt x="378" y="1532"/>
                  </a:lnTo>
                  <a:lnTo>
                    <a:pt x="362" y="1539"/>
                  </a:lnTo>
                  <a:lnTo>
                    <a:pt x="345" y="1541"/>
                  </a:lnTo>
                  <a:lnTo>
                    <a:pt x="64" y="1541"/>
                  </a:lnTo>
                  <a:lnTo>
                    <a:pt x="47" y="1539"/>
                  </a:lnTo>
                  <a:lnTo>
                    <a:pt x="32" y="1532"/>
                  </a:lnTo>
                  <a:lnTo>
                    <a:pt x="19" y="1523"/>
                  </a:lnTo>
                  <a:lnTo>
                    <a:pt x="8" y="1509"/>
                  </a:lnTo>
                  <a:lnTo>
                    <a:pt x="2" y="1494"/>
                  </a:lnTo>
                  <a:lnTo>
                    <a:pt x="0" y="1477"/>
                  </a:lnTo>
                  <a:lnTo>
                    <a:pt x="2" y="1460"/>
                  </a:lnTo>
                  <a:lnTo>
                    <a:pt x="8" y="1445"/>
                  </a:lnTo>
                  <a:lnTo>
                    <a:pt x="19" y="1432"/>
                  </a:lnTo>
                  <a:lnTo>
                    <a:pt x="32" y="1421"/>
                  </a:lnTo>
                  <a:lnTo>
                    <a:pt x="47" y="1415"/>
                  </a:lnTo>
                  <a:lnTo>
                    <a:pt x="64" y="1413"/>
                  </a:lnTo>
                  <a:lnTo>
                    <a:pt x="281" y="1413"/>
                  </a:lnTo>
                  <a:lnTo>
                    <a:pt x="281" y="128"/>
                  </a:lnTo>
                  <a:lnTo>
                    <a:pt x="64" y="128"/>
                  </a:lnTo>
                  <a:lnTo>
                    <a:pt x="43" y="124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3" y="84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8" y="32"/>
                  </a:lnTo>
                  <a:lnTo>
                    <a:pt x="19" y="19"/>
                  </a:lnTo>
                  <a:lnTo>
                    <a:pt x="32" y="8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SV" sz="900">
                <a:latin typeface="+mj-ea"/>
                <a:ea typeface="+mj-ea"/>
              </a:endParaRPr>
            </a:p>
          </p:txBody>
        </p:sp>
        <p:sp>
          <p:nvSpPr>
            <p:cNvPr id="15" name="Freeform 33"/>
            <p:cNvSpPr/>
            <p:nvPr/>
          </p:nvSpPr>
          <p:spPr bwMode="auto">
            <a:xfrm>
              <a:off x="7896" y="-822"/>
              <a:ext cx="63" cy="33"/>
            </a:xfrm>
            <a:custGeom>
              <a:avLst/>
              <a:gdLst>
                <a:gd name="T0" fmla="*/ 64 w 626"/>
                <a:gd name="T1" fmla="*/ 0 h 335"/>
                <a:gd name="T2" fmla="*/ 562 w 626"/>
                <a:gd name="T3" fmla="*/ 0 h 335"/>
                <a:gd name="T4" fmla="*/ 582 w 626"/>
                <a:gd name="T5" fmla="*/ 3 h 335"/>
                <a:gd name="T6" fmla="*/ 599 w 626"/>
                <a:gd name="T7" fmla="*/ 12 h 335"/>
                <a:gd name="T8" fmla="*/ 613 w 626"/>
                <a:gd name="T9" fmla="*/ 26 h 335"/>
                <a:gd name="T10" fmla="*/ 623 w 626"/>
                <a:gd name="T11" fmla="*/ 43 h 335"/>
                <a:gd name="T12" fmla="*/ 626 w 626"/>
                <a:gd name="T13" fmla="*/ 64 h 335"/>
                <a:gd name="T14" fmla="*/ 626 w 626"/>
                <a:gd name="T15" fmla="*/ 271 h 335"/>
                <a:gd name="T16" fmla="*/ 623 w 626"/>
                <a:gd name="T17" fmla="*/ 291 h 335"/>
                <a:gd name="T18" fmla="*/ 613 w 626"/>
                <a:gd name="T19" fmla="*/ 308 h 335"/>
                <a:gd name="T20" fmla="*/ 599 w 626"/>
                <a:gd name="T21" fmla="*/ 322 h 335"/>
                <a:gd name="T22" fmla="*/ 582 w 626"/>
                <a:gd name="T23" fmla="*/ 331 h 335"/>
                <a:gd name="T24" fmla="*/ 562 w 626"/>
                <a:gd name="T25" fmla="*/ 335 h 335"/>
                <a:gd name="T26" fmla="*/ 542 w 626"/>
                <a:gd name="T27" fmla="*/ 331 h 335"/>
                <a:gd name="T28" fmla="*/ 523 w 626"/>
                <a:gd name="T29" fmla="*/ 322 h 335"/>
                <a:gd name="T30" fmla="*/ 510 w 626"/>
                <a:gd name="T31" fmla="*/ 308 h 335"/>
                <a:gd name="T32" fmla="*/ 501 w 626"/>
                <a:gd name="T33" fmla="*/ 291 h 335"/>
                <a:gd name="T34" fmla="*/ 498 w 626"/>
                <a:gd name="T35" fmla="*/ 271 h 335"/>
                <a:gd name="T36" fmla="*/ 498 w 626"/>
                <a:gd name="T37" fmla="*/ 128 h 335"/>
                <a:gd name="T38" fmla="*/ 128 w 626"/>
                <a:gd name="T39" fmla="*/ 128 h 335"/>
                <a:gd name="T40" fmla="*/ 128 w 626"/>
                <a:gd name="T41" fmla="*/ 271 h 335"/>
                <a:gd name="T42" fmla="*/ 124 w 626"/>
                <a:gd name="T43" fmla="*/ 291 h 335"/>
                <a:gd name="T44" fmla="*/ 116 w 626"/>
                <a:gd name="T45" fmla="*/ 308 h 335"/>
                <a:gd name="T46" fmla="*/ 102 w 626"/>
                <a:gd name="T47" fmla="*/ 322 h 335"/>
                <a:gd name="T48" fmla="*/ 84 w 626"/>
                <a:gd name="T49" fmla="*/ 331 h 335"/>
                <a:gd name="T50" fmla="*/ 64 w 626"/>
                <a:gd name="T51" fmla="*/ 335 h 335"/>
                <a:gd name="T52" fmla="*/ 43 w 626"/>
                <a:gd name="T53" fmla="*/ 331 h 335"/>
                <a:gd name="T54" fmla="*/ 26 w 626"/>
                <a:gd name="T55" fmla="*/ 322 h 335"/>
                <a:gd name="T56" fmla="*/ 12 w 626"/>
                <a:gd name="T57" fmla="*/ 308 h 335"/>
                <a:gd name="T58" fmla="*/ 3 w 626"/>
                <a:gd name="T59" fmla="*/ 291 h 335"/>
                <a:gd name="T60" fmla="*/ 0 w 626"/>
                <a:gd name="T61" fmla="*/ 271 h 335"/>
                <a:gd name="T62" fmla="*/ 0 w 626"/>
                <a:gd name="T63" fmla="*/ 64 h 335"/>
                <a:gd name="T64" fmla="*/ 3 w 626"/>
                <a:gd name="T65" fmla="*/ 43 h 335"/>
                <a:gd name="T66" fmla="*/ 12 w 626"/>
                <a:gd name="T67" fmla="*/ 26 h 335"/>
                <a:gd name="T68" fmla="*/ 26 w 626"/>
                <a:gd name="T69" fmla="*/ 12 h 335"/>
                <a:gd name="T70" fmla="*/ 43 w 626"/>
                <a:gd name="T71" fmla="*/ 3 h 335"/>
                <a:gd name="T72" fmla="*/ 64 w 626"/>
                <a:gd name="T73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6" h="335">
                  <a:moveTo>
                    <a:pt x="64" y="0"/>
                  </a:moveTo>
                  <a:lnTo>
                    <a:pt x="562" y="0"/>
                  </a:lnTo>
                  <a:lnTo>
                    <a:pt x="582" y="3"/>
                  </a:lnTo>
                  <a:lnTo>
                    <a:pt x="599" y="12"/>
                  </a:lnTo>
                  <a:lnTo>
                    <a:pt x="613" y="26"/>
                  </a:lnTo>
                  <a:lnTo>
                    <a:pt x="623" y="43"/>
                  </a:lnTo>
                  <a:lnTo>
                    <a:pt x="626" y="64"/>
                  </a:lnTo>
                  <a:lnTo>
                    <a:pt x="626" y="271"/>
                  </a:lnTo>
                  <a:lnTo>
                    <a:pt x="623" y="291"/>
                  </a:lnTo>
                  <a:lnTo>
                    <a:pt x="613" y="308"/>
                  </a:lnTo>
                  <a:lnTo>
                    <a:pt x="599" y="322"/>
                  </a:lnTo>
                  <a:lnTo>
                    <a:pt x="582" y="331"/>
                  </a:lnTo>
                  <a:lnTo>
                    <a:pt x="562" y="335"/>
                  </a:lnTo>
                  <a:lnTo>
                    <a:pt x="542" y="331"/>
                  </a:lnTo>
                  <a:lnTo>
                    <a:pt x="523" y="322"/>
                  </a:lnTo>
                  <a:lnTo>
                    <a:pt x="510" y="308"/>
                  </a:lnTo>
                  <a:lnTo>
                    <a:pt x="501" y="291"/>
                  </a:lnTo>
                  <a:lnTo>
                    <a:pt x="498" y="271"/>
                  </a:lnTo>
                  <a:lnTo>
                    <a:pt x="498" y="128"/>
                  </a:lnTo>
                  <a:lnTo>
                    <a:pt x="128" y="128"/>
                  </a:lnTo>
                  <a:lnTo>
                    <a:pt x="128" y="271"/>
                  </a:lnTo>
                  <a:lnTo>
                    <a:pt x="124" y="291"/>
                  </a:lnTo>
                  <a:lnTo>
                    <a:pt x="116" y="308"/>
                  </a:lnTo>
                  <a:lnTo>
                    <a:pt x="102" y="322"/>
                  </a:lnTo>
                  <a:lnTo>
                    <a:pt x="84" y="331"/>
                  </a:lnTo>
                  <a:lnTo>
                    <a:pt x="64" y="335"/>
                  </a:lnTo>
                  <a:lnTo>
                    <a:pt x="43" y="331"/>
                  </a:lnTo>
                  <a:lnTo>
                    <a:pt x="26" y="322"/>
                  </a:lnTo>
                  <a:lnTo>
                    <a:pt x="12" y="308"/>
                  </a:lnTo>
                  <a:lnTo>
                    <a:pt x="3" y="291"/>
                  </a:lnTo>
                  <a:lnTo>
                    <a:pt x="0" y="271"/>
                  </a:lnTo>
                  <a:lnTo>
                    <a:pt x="0" y="64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6" y="12"/>
                  </a:lnTo>
                  <a:lnTo>
                    <a:pt x="43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SV" sz="900">
                <a:latin typeface="+mj-ea"/>
                <a:ea typeface="+mj-ea"/>
              </a:endParaRPr>
            </a:p>
          </p:txBody>
        </p:sp>
      </p:grpSp>
      <p:grpSp>
        <p:nvGrpSpPr>
          <p:cNvPr id="16" name="144 Grupo"/>
          <p:cNvGrpSpPr/>
          <p:nvPr/>
        </p:nvGrpSpPr>
        <p:grpSpPr>
          <a:xfrm>
            <a:off x="7002957" y="4306413"/>
            <a:ext cx="390578" cy="207713"/>
            <a:chOff x="14243050" y="-1187450"/>
            <a:chExt cx="547688" cy="279400"/>
          </a:xfrm>
          <a:solidFill>
            <a:schemeClr val="bg2">
              <a:lumMod val="50000"/>
            </a:schemeClr>
          </a:solidFill>
        </p:grpSpPr>
        <p:sp>
          <p:nvSpPr>
            <p:cNvPr id="17" name="Freeform 21"/>
            <p:cNvSpPr/>
            <p:nvPr/>
          </p:nvSpPr>
          <p:spPr bwMode="auto">
            <a:xfrm>
              <a:off x="14243050" y="-1187450"/>
              <a:ext cx="461963" cy="279400"/>
            </a:xfrm>
            <a:custGeom>
              <a:avLst/>
              <a:gdLst>
                <a:gd name="T0" fmla="*/ 2847 w 2911"/>
                <a:gd name="T1" fmla="*/ 0 h 1759"/>
                <a:gd name="T2" fmla="*/ 2885 w 2911"/>
                <a:gd name="T3" fmla="*/ 13 h 1759"/>
                <a:gd name="T4" fmla="*/ 2908 w 2911"/>
                <a:gd name="T5" fmla="*/ 44 h 1759"/>
                <a:gd name="T6" fmla="*/ 2911 w 2911"/>
                <a:gd name="T7" fmla="*/ 383 h 1759"/>
                <a:gd name="T8" fmla="*/ 2901 w 2911"/>
                <a:gd name="T9" fmla="*/ 416 h 1759"/>
                <a:gd name="T10" fmla="*/ 2852 w 2911"/>
                <a:gd name="T11" fmla="*/ 468 h 1759"/>
                <a:gd name="T12" fmla="*/ 2787 w 2911"/>
                <a:gd name="T13" fmla="*/ 551 h 1759"/>
                <a:gd name="T14" fmla="*/ 2738 w 2911"/>
                <a:gd name="T15" fmla="*/ 644 h 1759"/>
                <a:gd name="T16" fmla="*/ 2711 w 2911"/>
                <a:gd name="T17" fmla="*/ 709 h 1759"/>
                <a:gd name="T18" fmla="*/ 2687 w 2911"/>
                <a:gd name="T19" fmla="*/ 731 h 1759"/>
                <a:gd name="T20" fmla="*/ 2655 w 2911"/>
                <a:gd name="T21" fmla="*/ 738 h 1759"/>
                <a:gd name="T22" fmla="*/ 2623 w 2911"/>
                <a:gd name="T23" fmla="*/ 727 h 1759"/>
                <a:gd name="T24" fmla="*/ 2602 w 2911"/>
                <a:gd name="T25" fmla="*/ 703 h 1759"/>
                <a:gd name="T26" fmla="*/ 2594 w 2911"/>
                <a:gd name="T27" fmla="*/ 671 h 1759"/>
                <a:gd name="T28" fmla="*/ 2618 w 2911"/>
                <a:gd name="T29" fmla="*/ 599 h 1759"/>
                <a:gd name="T30" fmla="*/ 2672 w 2911"/>
                <a:gd name="T31" fmla="*/ 494 h 1759"/>
                <a:gd name="T32" fmla="*/ 2742 w 2911"/>
                <a:gd name="T33" fmla="*/ 399 h 1759"/>
                <a:gd name="T34" fmla="*/ 2783 w 2911"/>
                <a:gd name="T35" fmla="*/ 128 h 1759"/>
                <a:gd name="T36" fmla="*/ 128 w 2911"/>
                <a:gd name="T37" fmla="*/ 1632 h 1759"/>
                <a:gd name="T38" fmla="*/ 2783 w 2911"/>
                <a:gd name="T39" fmla="*/ 1405 h 1759"/>
                <a:gd name="T40" fmla="*/ 2708 w 2911"/>
                <a:gd name="T41" fmla="*/ 1318 h 1759"/>
                <a:gd name="T42" fmla="*/ 2647 w 2911"/>
                <a:gd name="T43" fmla="*/ 1222 h 1759"/>
                <a:gd name="T44" fmla="*/ 2603 w 2911"/>
                <a:gd name="T45" fmla="*/ 1119 h 1759"/>
                <a:gd name="T46" fmla="*/ 2599 w 2911"/>
                <a:gd name="T47" fmla="*/ 1086 h 1759"/>
                <a:gd name="T48" fmla="*/ 2614 w 2911"/>
                <a:gd name="T49" fmla="*/ 1057 h 1759"/>
                <a:gd name="T50" fmla="*/ 2642 w 2911"/>
                <a:gd name="T51" fmla="*/ 1038 h 1759"/>
                <a:gd name="T52" fmla="*/ 2675 w 2911"/>
                <a:gd name="T53" fmla="*/ 1036 h 1759"/>
                <a:gd name="T54" fmla="*/ 2704 w 2911"/>
                <a:gd name="T55" fmla="*/ 1050 h 1759"/>
                <a:gd name="T56" fmla="*/ 2723 w 2911"/>
                <a:gd name="T57" fmla="*/ 1077 h 1759"/>
                <a:gd name="T58" fmla="*/ 2764 w 2911"/>
                <a:gd name="T59" fmla="*/ 1169 h 1759"/>
                <a:gd name="T60" fmla="*/ 2820 w 2911"/>
                <a:gd name="T61" fmla="*/ 1254 h 1759"/>
                <a:gd name="T62" fmla="*/ 2891 w 2911"/>
                <a:gd name="T63" fmla="*/ 1329 h 1759"/>
                <a:gd name="T64" fmla="*/ 2909 w 2911"/>
                <a:gd name="T65" fmla="*/ 1359 h 1759"/>
                <a:gd name="T66" fmla="*/ 2911 w 2911"/>
                <a:gd name="T67" fmla="*/ 1696 h 1759"/>
                <a:gd name="T68" fmla="*/ 2902 w 2911"/>
                <a:gd name="T69" fmla="*/ 1728 h 1759"/>
                <a:gd name="T70" fmla="*/ 2880 w 2911"/>
                <a:gd name="T71" fmla="*/ 1750 h 1759"/>
                <a:gd name="T72" fmla="*/ 2847 w 2911"/>
                <a:gd name="T73" fmla="*/ 1759 h 1759"/>
                <a:gd name="T74" fmla="*/ 44 w 2911"/>
                <a:gd name="T75" fmla="*/ 1756 h 1759"/>
                <a:gd name="T76" fmla="*/ 13 w 2911"/>
                <a:gd name="T77" fmla="*/ 1733 h 1759"/>
                <a:gd name="T78" fmla="*/ 0 w 2911"/>
                <a:gd name="T79" fmla="*/ 1696 h 1759"/>
                <a:gd name="T80" fmla="*/ 3 w 2911"/>
                <a:gd name="T81" fmla="*/ 44 h 1759"/>
                <a:gd name="T82" fmla="*/ 27 w 2911"/>
                <a:gd name="T83" fmla="*/ 13 h 1759"/>
                <a:gd name="T84" fmla="*/ 64 w 2911"/>
                <a:gd name="T85" fmla="*/ 0 h 1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11" h="1759">
                  <a:moveTo>
                    <a:pt x="64" y="0"/>
                  </a:moveTo>
                  <a:lnTo>
                    <a:pt x="2847" y="0"/>
                  </a:lnTo>
                  <a:lnTo>
                    <a:pt x="2867" y="3"/>
                  </a:lnTo>
                  <a:lnTo>
                    <a:pt x="2885" y="13"/>
                  </a:lnTo>
                  <a:lnTo>
                    <a:pt x="2899" y="27"/>
                  </a:lnTo>
                  <a:lnTo>
                    <a:pt x="2908" y="44"/>
                  </a:lnTo>
                  <a:lnTo>
                    <a:pt x="2911" y="64"/>
                  </a:lnTo>
                  <a:lnTo>
                    <a:pt x="2911" y="383"/>
                  </a:lnTo>
                  <a:lnTo>
                    <a:pt x="2909" y="400"/>
                  </a:lnTo>
                  <a:lnTo>
                    <a:pt x="2901" y="416"/>
                  </a:lnTo>
                  <a:lnTo>
                    <a:pt x="2891" y="430"/>
                  </a:lnTo>
                  <a:lnTo>
                    <a:pt x="2852" y="468"/>
                  </a:lnTo>
                  <a:lnTo>
                    <a:pt x="2818" y="509"/>
                  </a:lnTo>
                  <a:lnTo>
                    <a:pt x="2787" y="551"/>
                  </a:lnTo>
                  <a:lnTo>
                    <a:pt x="2761" y="597"/>
                  </a:lnTo>
                  <a:lnTo>
                    <a:pt x="2738" y="644"/>
                  </a:lnTo>
                  <a:lnTo>
                    <a:pt x="2719" y="693"/>
                  </a:lnTo>
                  <a:lnTo>
                    <a:pt x="2711" y="709"/>
                  </a:lnTo>
                  <a:lnTo>
                    <a:pt x="2701" y="722"/>
                  </a:lnTo>
                  <a:lnTo>
                    <a:pt x="2687" y="731"/>
                  </a:lnTo>
                  <a:lnTo>
                    <a:pt x="2672" y="737"/>
                  </a:lnTo>
                  <a:lnTo>
                    <a:pt x="2655" y="738"/>
                  </a:lnTo>
                  <a:lnTo>
                    <a:pt x="2639" y="735"/>
                  </a:lnTo>
                  <a:lnTo>
                    <a:pt x="2623" y="727"/>
                  </a:lnTo>
                  <a:lnTo>
                    <a:pt x="2610" y="717"/>
                  </a:lnTo>
                  <a:lnTo>
                    <a:pt x="2602" y="703"/>
                  </a:lnTo>
                  <a:lnTo>
                    <a:pt x="2596" y="688"/>
                  </a:lnTo>
                  <a:lnTo>
                    <a:pt x="2594" y="671"/>
                  </a:lnTo>
                  <a:lnTo>
                    <a:pt x="2597" y="654"/>
                  </a:lnTo>
                  <a:lnTo>
                    <a:pt x="2618" y="599"/>
                  </a:lnTo>
                  <a:lnTo>
                    <a:pt x="2643" y="546"/>
                  </a:lnTo>
                  <a:lnTo>
                    <a:pt x="2672" y="494"/>
                  </a:lnTo>
                  <a:lnTo>
                    <a:pt x="2705" y="445"/>
                  </a:lnTo>
                  <a:lnTo>
                    <a:pt x="2742" y="399"/>
                  </a:lnTo>
                  <a:lnTo>
                    <a:pt x="2783" y="355"/>
                  </a:lnTo>
                  <a:lnTo>
                    <a:pt x="2783" y="128"/>
                  </a:lnTo>
                  <a:lnTo>
                    <a:pt x="128" y="128"/>
                  </a:lnTo>
                  <a:lnTo>
                    <a:pt x="128" y="1632"/>
                  </a:lnTo>
                  <a:lnTo>
                    <a:pt x="2783" y="1632"/>
                  </a:lnTo>
                  <a:lnTo>
                    <a:pt x="2783" y="1405"/>
                  </a:lnTo>
                  <a:lnTo>
                    <a:pt x="2743" y="1362"/>
                  </a:lnTo>
                  <a:lnTo>
                    <a:pt x="2708" y="1318"/>
                  </a:lnTo>
                  <a:lnTo>
                    <a:pt x="2676" y="1271"/>
                  </a:lnTo>
                  <a:lnTo>
                    <a:pt x="2647" y="1222"/>
                  </a:lnTo>
                  <a:lnTo>
                    <a:pt x="2623" y="1172"/>
                  </a:lnTo>
                  <a:lnTo>
                    <a:pt x="2603" y="1119"/>
                  </a:lnTo>
                  <a:lnTo>
                    <a:pt x="2598" y="1103"/>
                  </a:lnTo>
                  <a:lnTo>
                    <a:pt x="2599" y="1086"/>
                  </a:lnTo>
                  <a:lnTo>
                    <a:pt x="2605" y="1070"/>
                  </a:lnTo>
                  <a:lnTo>
                    <a:pt x="2614" y="1057"/>
                  </a:lnTo>
                  <a:lnTo>
                    <a:pt x="2626" y="1045"/>
                  </a:lnTo>
                  <a:lnTo>
                    <a:pt x="2642" y="1038"/>
                  </a:lnTo>
                  <a:lnTo>
                    <a:pt x="2658" y="1035"/>
                  </a:lnTo>
                  <a:lnTo>
                    <a:pt x="2675" y="1036"/>
                  </a:lnTo>
                  <a:lnTo>
                    <a:pt x="2690" y="1041"/>
                  </a:lnTo>
                  <a:lnTo>
                    <a:pt x="2704" y="1050"/>
                  </a:lnTo>
                  <a:lnTo>
                    <a:pt x="2715" y="1061"/>
                  </a:lnTo>
                  <a:lnTo>
                    <a:pt x="2723" y="1077"/>
                  </a:lnTo>
                  <a:lnTo>
                    <a:pt x="2741" y="1124"/>
                  </a:lnTo>
                  <a:lnTo>
                    <a:pt x="2764" y="1169"/>
                  </a:lnTo>
                  <a:lnTo>
                    <a:pt x="2790" y="1213"/>
                  </a:lnTo>
                  <a:lnTo>
                    <a:pt x="2820" y="1254"/>
                  </a:lnTo>
                  <a:lnTo>
                    <a:pt x="2853" y="1293"/>
                  </a:lnTo>
                  <a:lnTo>
                    <a:pt x="2891" y="1329"/>
                  </a:lnTo>
                  <a:lnTo>
                    <a:pt x="2901" y="1343"/>
                  </a:lnTo>
                  <a:lnTo>
                    <a:pt x="2909" y="1359"/>
                  </a:lnTo>
                  <a:lnTo>
                    <a:pt x="2911" y="1376"/>
                  </a:lnTo>
                  <a:lnTo>
                    <a:pt x="2911" y="1696"/>
                  </a:lnTo>
                  <a:lnTo>
                    <a:pt x="2909" y="1713"/>
                  </a:lnTo>
                  <a:lnTo>
                    <a:pt x="2902" y="1728"/>
                  </a:lnTo>
                  <a:lnTo>
                    <a:pt x="2893" y="1741"/>
                  </a:lnTo>
                  <a:lnTo>
                    <a:pt x="2880" y="1750"/>
                  </a:lnTo>
                  <a:lnTo>
                    <a:pt x="2864" y="1757"/>
                  </a:lnTo>
                  <a:lnTo>
                    <a:pt x="2847" y="1759"/>
                  </a:lnTo>
                  <a:lnTo>
                    <a:pt x="64" y="1759"/>
                  </a:lnTo>
                  <a:lnTo>
                    <a:pt x="44" y="1756"/>
                  </a:lnTo>
                  <a:lnTo>
                    <a:pt x="27" y="1747"/>
                  </a:lnTo>
                  <a:lnTo>
                    <a:pt x="13" y="1733"/>
                  </a:lnTo>
                  <a:lnTo>
                    <a:pt x="3" y="1716"/>
                  </a:lnTo>
                  <a:lnTo>
                    <a:pt x="0" y="1696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3" y="27"/>
                  </a:lnTo>
                  <a:lnTo>
                    <a:pt x="27" y="13"/>
                  </a:lnTo>
                  <a:lnTo>
                    <a:pt x="44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SV" sz="900">
                <a:latin typeface="+mj-ea"/>
                <a:ea typeface="+mj-ea"/>
              </a:endParaRPr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14716125" y="-1130300"/>
              <a:ext cx="74613" cy="165100"/>
            </a:xfrm>
            <a:custGeom>
              <a:avLst/>
              <a:gdLst>
                <a:gd name="T0" fmla="*/ 79 w 471"/>
                <a:gd name="T1" fmla="*/ 0 h 1045"/>
                <a:gd name="T2" fmla="*/ 243 w 471"/>
                <a:gd name="T3" fmla="*/ 0 h 1045"/>
                <a:gd name="T4" fmla="*/ 279 w 471"/>
                <a:gd name="T5" fmla="*/ 5 h 1045"/>
                <a:gd name="T6" fmla="*/ 315 w 471"/>
                <a:gd name="T7" fmla="*/ 14 h 1045"/>
                <a:gd name="T8" fmla="*/ 348 w 471"/>
                <a:gd name="T9" fmla="*/ 29 h 1045"/>
                <a:gd name="T10" fmla="*/ 378 w 471"/>
                <a:gd name="T11" fmla="*/ 50 h 1045"/>
                <a:gd name="T12" fmla="*/ 404 w 471"/>
                <a:gd name="T13" fmla="*/ 76 h 1045"/>
                <a:gd name="T14" fmla="*/ 427 w 471"/>
                <a:gd name="T15" fmla="*/ 106 h 1045"/>
                <a:gd name="T16" fmla="*/ 446 w 471"/>
                <a:gd name="T17" fmla="*/ 139 h 1045"/>
                <a:gd name="T18" fmla="*/ 460 w 471"/>
                <a:gd name="T19" fmla="*/ 176 h 1045"/>
                <a:gd name="T20" fmla="*/ 468 w 471"/>
                <a:gd name="T21" fmla="*/ 215 h 1045"/>
                <a:gd name="T22" fmla="*/ 471 w 471"/>
                <a:gd name="T23" fmla="*/ 256 h 1045"/>
                <a:gd name="T24" fmla="*/ 471 w 471"/>
                <a:gd name="T25" fmla="*/ 789 h 1045"/>
                <a:gd name="T26" fmla="*/ 468 w 471"/>
                <a:gd name="T27" fmla="*/ 830 h 1045"/>
                <a:gd name="T28" fmla="*/ 459 w 471"/>
                <a:gd name="T29" fmla="*/ 870 h 1045"/>
                <a:gd name="T30" fmla="*/ 445 w 471"/>
                <a:gd name="T31" fmla="*/ 906 h 1045"/>
                <a:gd name="T32" fmla="*/ 426 w 471"/>
                <a:gd name="T33" fmla="*/ 940 h 1045"/>
                <a:gd name="T34" fmla="*/ 402 w 471"/>
                <a:gd name="T35" fmla="*/ 970 h 1045"/>
                <a:gd name="T36" fmla="*/ 374 w 471"/>
                <a:gd name="T37" fmla="*/ 996 h 1045"/>
                <a:gd name="T38" fmla="*/ 343 w 471"/>
                <a:gd name="T39" fmla="*/ 1016 h 1045"/>
                <a:gd name="T40" fmla="*/ 309 w 471"/>
                <a:gd name="T41" fmla="*/ 1032 h 1045"/>
                <a:gd name="T42" fmla="*/ 273 w 471"/>
                <a:gd name="T43" fmla="*/ 1041 h 1045"/>
                <a:gd name="T44" fmla="*/ 236 w 471"/>
                <a:gd name="T45" fmla="*/ 1045 h 1045"/>
                <a:gd name="T46" fmla="*/ 64 w 471"/>
                <a:gd name="T47" fmla="*/ 1045 h 1045"/>
                <a:gd name="T48" fmla="*/ 44 w 471"/>
                <a:gd name="T49" fmla="*/ 1041 h 1045"/>
                <a:gd name="T50" fmla="*/ 26 w 471"/>
                <a:gd name="T51" fmla="*/ 1033 h 1045"/>
                <a:gd name="T52" fmla="*/ 12 w 471"/>
                <a:gd name="T53" fmla="*/ 1019 h 1045"/>
                <a:gd name="T54" fmla="*/ 3 w 471"/>
                <a:gd name="T55" fmla="*/ 1001 h 1045"/>
                <a:gd name="T56" fmla="*/ 0 w 471"/>
                <a:gd name="T57" fmla="*/ 981 h 1045"/>
                <a:gd name="T58" fmla="*/ 3 w 471"/>
                <a:gd name="T59" fmla="*/ 960 h 1045"/>
                <a:gd name="T60" fmla="*/ 12 w 471"/>
                <a:gd name="T61" fmla="*/ 943 h 1045"/>
                <a:gd name="T62" fmla="*/ 26 w 471"/>
                <a:gd name="T63" fmla="*/ 929 h 1045"/>
                <a:gd name="T64" fmla="*/ 44 w 471"/>
                <a:gd name="T65" fmla="*/ 920 h 1045"/>
                <a:gd name="T66" fmla="*/ 64 w 471"/>
                <a:gd name="T67" fmla="*/ 917 h 1045"/>
                <a:gd name="T68" fmla="*/ 236 w 471"/>
                <a:gd name="T69" fmla="*/ 917 h 1045"/>
                <a:gd name="T70" fmla="*/ 260 w 471"/>
                <a:gd name="T71" fmla="*/ 913 h 1045"/>
                <a:gd name="T72" fmla="*/ 283 w 471"/>
                <a:gd name="T73" fmla="*/ 904 h 1045"/>
                <a:gd name="T74" fmla="*/ 303 w 471"/>
                <a:gd name="T75" fmla="*/ 889 h 1045"/>
                <a:gd name="T76" fmla="*/ 319 w 471"/>
                <a:gd name="T77" fmla="*/ 869 h 1045"/>
                <a:gd name="T78" fmla="*/ 332 w 471"/>
                <a:gd name="T79" fmla="*/ 845 h 1045"/>
                <a:gd name="T80" fmla="*/ 340 w 471"/>
                <a:gd name="T81" fmla="*/ 818 h 1045"/>
                <a:gd name="T82" fmla="*/ 343 w 471"/>
                <a:gd name="T83" fmla="*/ 789 h 1045"/>
                <a:gd name="T84" fmla="*/ 343 w 471"/>
                <a:gd name="T85" fmla="*/ 256 h 1045"/>
                <a:gd name="T86" fmla="*/ 340 w 471"/>
                <a:gd name="T87" fmla="*/ 228 h 1045"/>
                <a:gd name="T88" fmla="*/ 333 w 471"/>
                <a:gd name="T89" fmla="*/ 201 h 1045"/>
                <a:gd name="T90" fmla="*/ 321 w 471"/>
                <a:gd name="T91" fmla="*/ 176 h 1045"/>
                <a:gd name="T92" fmla="*/ 305 w 471"/>
                <a:gd name="T93" fmla="*/ 157 h 1045"/>
                <a:gd name="T94" fmla="*/ 287 w 471"/>
                <a:gd name="T95" fmla="*/ 141 h 1045"/>
                <a:gd name="T96" fmla="*/ 266 w 471"/>
                <a:gd name="T97" fmla="*/ 132 h 1045"/>
                <a:gd name="T98" fmla="*/ 243 w 471"/>
                <a:gd name="T99" fmla="*/ 128 h 1045"/>
                <a:gd name="T100" fmla="*/ 79 w 471"/>
                <a:gd name="T101" fmla="*/ 128 h 1045"/>
                <a:gd name="T102" fmla="*/ 59 w 471"/>
                <a:gd name="T103" fmla="*/ 125 h 1045"/>
                <a:gd name="T104" fmla="*/ 41 w 471"/>
                <a:gd name="T105" fmla="*/ 117 h 1045"/>
                <a:gd name="T106" fmla="*/ 27 w 471"/>
                <a:gd name="T107" fmla="*/ 103 h 1045"/>
                <a:gd name="T108" fmla="*/ 18 w 471"/>
                <a:gd name="T109" fmla="*/ 85 h 1045"/>
                <a:gd name="T110" fmla="*/ 15 w 471"/>
                <a:gd name="T111" fmla="*/ 65 h 1045"/>
                <a:gd name="T112" fmla="*/ 18 w 471"/>
                <a:gd name="T113" fmla="*/ 45 h 1045"/>
                <a:gd name="T114" fmla="*/ 27 w 471"/>
                <a:gd name="T115" fmla="*/ 27 h 1045"/>
                <a:gd name="T116" fmla="*/ 41 w 471"/>
                <a:gd name="T117" fmla="*/ 13 h 1045"/>
                <a:gd name="T118" fmla="*/ 59 w 471"/>
                <a:gd name="T119" fmla="*/ 4 h 1045"/>
                <a:gd name="T120" fmla="*/ 79 w 471"/>
                <a:gd name="T121" fmla="*/ 0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1" h="1045">
                  <a:moveTo>
                    <a:pt x="79" y="0"/>
                  </a:moveTo>
                  <a:lnTo>
                    <a:pt x="243" y="0"/>
                  </a:lnTo>
                  <a:lnTo>
                    <a:pt x="279" y="5"/>
                  </a:lnTo>
                  <a:lnTo>
                    <a:pt x="315" y="14"/>
                  </a:lnTo>
                  <a:lnTo>
                    <a:pt x="348" y="29"/>
                  </a:lnTo>
                  <a:lnTo>
                    <a:pt x="378" y="50"/>
                  </a:lnTo>
                  <a:lnTo>
                    <a:pt x="404" y="76"/>
                  </a:lnTo>
                  <a:lnTo>
                    <a:pt x="427" y="106"/>
                  </a:lnTo>
                  <a:lnTo>
                    <a:pt x="446" y="139"/>
                  </a:lnTo>
                  <a:lnTo>
                    <a:pt x="460" y="176"/>
                  </a:lnTo>
                  <a:lnTo>
                    <a:pt x="468" y="215"/>
                  </a:lnTo>
                  <a:lnTo>
                    <a:pt x="471" y="256"/>
                  </a:lnTo>
                  <a:lnTo>
                    <a:pt x="471" y="789"/>
                  </a:lnTo>
                  <a:lnTo>
                    <a:pt x="468" y="830"/>
                  </a:lnTo>
                  <a:lnTo>
                    <a:pt x="459" y="870"/>
                  </a:lnTo>
                  <a:lnTo>
                    <a:pt x="445" y="906"/>
                  </a:lnTo>
                  <a:lnTo>
                    <a:pt x="426" y="940"/>
                  </a:lnTo>
                  <a:lnTo>
                    <a:pt x="402" y="970"/>
                  </a:lnTo>
                  <a:lnTo>
                    <a:pt x="374" y="996"/>
                  </a:lnTo>
                  <a:lnTo>
                    <a:pt x="343" y="1016"/>
                  </a:lnTo>
                  <a:lnTo>
                    <a:pt x="309" y="1032"/>
                  </a:lnTo>
                  <a:lnTo>
                    <a:pt x="273" y="1041"/>
                  </a:lnTo>
                  <a:lnTo>
                    <a:pt x="236" y="1045"/>
                  </a:lnTo>
                  <a:lnTo>
                    <a:pt x="64" y="1045"/>
                  </a:lnTo>
                  <a:lnTo>
                    <a:pt x="44" y="1041"/>
                  </a:lnTo>
                  <a:lnTo>
                    <a:pt x="26" y="1033"/>
                  </a:lnTo>
                  <a:lnTo>
                    <a:pt x="12" y="1019"/>
                  </a:lnTo>
                  <a:lnTo>
                    <a:pt x="3" y="1001"/>
                  </a:lnTo>
                  <a:lnTo>
                    <a:pt x="0" y="981"/>
                  </a:lnTo>
                  <a:lnTo>
                    <a:pt x="3" y="960"/>
                  </a:lnTo>
                  <a:lnTo>
                    <a:pt x="12" y="943"/>
                  </a:lnTo>
                  <a:lnTo>
                    <a:pt x="26" y="929"/>
                  </a:lnTo>
                  <a:lnTo>
                    <a:pt x="44" y="920"/>
                  </a:lnTo>
                  <a:lnTo>
                    <a:pt x="64" y="917"/>
                  </a:lnTo>
                  <a:lnTo>
                    <a:pt x="236" y="917"/>
                  </a:lnTo>
                  <a:lnTo>
                    <a:pt x="260" y="913"/>
                  </a:lnTo>
                  <a:lnTo>
                    <a:pt x="283" y="904"/>
                  </a:lnTo>
                  <a:lnTo>
                    <a:pt x="303" y="889"/>
                  </a:lnTo>
                  <a:lnTo>
                    <a:pt x="319" y="869"/>
                  </a:lnTo>
                  <a:lnTo>
                    <a:pt x="332" y="845"/>
                  </a:lnTo>
                  <a:lnTo>
                    <a:pt x="340" y="818"/>
                  </a:lnTo>
                  <a:lnTo>
                    <a:pt x="343" y="789"/>
                  </a:lnTo>
                  <a:lnTo>
                    <a:pt x="343" y="256"/>
                  </a:lnTo>
                  <a:lnTo>
                    <a:pt x="340" y="228"/>
                  </a:lnTo>
                  <a:lnTo>
                    <a:pt x="333" y="201"/>
                  </a:lnTo>
                  <a:lnTo>
                    <a:pt x="321" y="176"/>
                  </a:lnTo>
                  <a:lnTo>
                    <a:pt x="305" y="157"/>
                  </a:lnTo>
                  <a:lnTo>
                    <a:pt x="287" y="141"/>
                  </a:lnTo>
                  <a:lnTo>
                    <a:pt x="266" y="132"/>
                  </a:lnTo>
                  <a:lnTo>
                    <a:pt x="243" y="128"/>
                  </a:lnTo>
                  <a:lnTo>
                    <a:pt x="79" y="128"/>
                  </a:lnTo>
                  <a:lnTo>
                    <a:pt x="59" y="125"/>
                  </a:lnTo>
                  <a:lnTo>
                    <a:pt x="41" y="117"/>
                  </a:lnTo>
                  <a:lnTo>
                    <a:pt x="27" y="103"/>
                  </a:lnTo>
                  <a:lnTo>
                    <a:pt x="18" y="85"/>
                  </a:lnTo>
                  <a:lnTo>
                    <a:pt x="15" y="65"/>
                  </a:lnTo>
                  <a:lnTo>
                    <a:pt x="18" y="45"/>
                  </a:lnTo>
                  <a:lnTo>
                    <a:pt x="27" y="27"/>
                  </a:lnTo>
                  <a:lnTo>
                    <a:pt x="41" y="13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SV" sz="900">
                <a:latin typeface="+mj-ea"/>
                <a:ea typeface="+mj-ea"/>
              </a:endParaRPr>
            </a:p>
          </p:txBody>
        </p:sp>
        <p:sp>
          <p:nvSpPr>
            <p:cNvPr id="19" name="Freeform 23"/>
            <p:cNvSpPr>
              <a:spLocks noEditPoints="1"/>
            </p:cNvSpPr>
            <p:nvPr/>
          </p:nvSpPr>
          <p:spPr bwMode="auto">
            <a:xfrm>
              <a:off x="14285913" y="-1141413"/>
              <a:ext cx="146050" cy="187325"/>
            </a:xfrm>
            <a:custGeom>
              <a:avLst/>
              <a:gdLst>
                <a:gd name="T0" fmla="*/ 128 w 912"/>
                <a:gd name="T1" fmla="*/ 128 h 1178"/>
                <a:gd name="T2" fmla="*/ 128 w 912"/>
                <a:gd name="T3" fmla="*/ 1050 h 1178"/>
                <a:gd name="T4" fmla="*/ 761 w 912"/>
                <a:gd name="T5" fmla="*/ 1050 h 1178"/>
                <a:gd name="T6" fmla="*/ 480 w 912"/>
                <a:gd name="T7" fmla="*/ 128 h 1178"/>
                <a:gd name="T8" fmla="*/ 128 w 912"/>
                <a:gd name="T9" fmla="*/ 128 h 1178"/>
                <a:gd name="T10" fmla="*/ 64 w 912"/>
                <a:gd name="T11" fmla="*/ 0 h 1178"/>
                <a:gd name="T12" fmla="*/ 528 w 912"/>
                <a:gd name="T13" fmla="*/ 0 h 1178"/>
                <a:gd name="T14" fmla="*/ 544 w 912"/>
                <a:gd name="T15" fmla="*/ 2 h 1178"/>
                <a:gd name="T16" fmla="*/ 559 w 912"/>
                <a:gd name="T17" fmla="*/ 8 h 1178"/>
                <a:gd name="T18" fmla="*/ 572 w 912"/>
                <a:gd name="T19" fmla="*/ 17 h 1178"/>
                <a:gd name="T20" fmla="*/ 581 w 912"/>
                <a:gd name="T21" fmla="*/ 30 h 1178"/>
                <a:gd name="T22" fmla="*/ 589 w 912"/>
                <a:gd name="T23" fmla="*/ 45 h 1178"/>
                <a:gd name="T24" fmla="*/ 905 w 912"/>
                <a:gd name="T25" fmla="*/ 1083 h 1178"/>
                <a:gd name="T26" fmla="*/ 911 w 912"/>
                <a:gd name="T27" fmla="*/ 1098 h 1178"/>
                <a:gd name="T28" fmla="*/ 912 w 912"/>
                <a:gd name="T29" fmla="*/ 1114 h 1178"/>
                <a:gd name="T30" fmla="*/ 910 w 912"/>
                <a:gd name="T31" fmla="*/ 1131 h 1178"/>
                <a:gd name="T32" fmla="*/ 904 w 912"/>
                <a:gd name="T33" fmla="*/ 1146 h 1178"/>
                <a:gd name="T34" fmla="*/ 894 w 912"/>
                <a:gd name="T35" fmla="*/ 1159 h 1178"/>
                <a:gd name="T36" fmla="*/ 881 w 912"/>
                <a:gd name="T37" fmla="*/ 1168 h 1178"/>
                <a:gd name="T38" fmla="*/ 866 w 912"/>
                <a:gd name="T39" fmla="*/ 1175 h 1178"/>
                <a:gd name="T40" fmla="*/ 849 w 912"/>
                <a:gd name="T41" fmla="*/ 1178 h 1178"/>
                <a:gd name="T42" fmla="*/ 64 w 912"/>
                <a:gd name="T43" fmla="*/ 1178 h 1178"/>
                <a:gd name="T44" fmla="*/ 47 w 912"/>
                <a:gd name="T45" fmla="*/ 1175 h 1178"/>
                <a:gd name="T46" fmla="*/ 31 w 912"/>
                <a:gd name="T47" fmla="*/ 1168 h 1178"/>
                <a:gd name="T48" fmla="*/ 18 w 912"/>
                <a:gd name="T49" fmla="*/ 1159 h 1178"/>
                <a:gd name="T50" fmla="*/ 9 w 912"/>
                <a:gd name="T51" fmla="*/ 1146 h 1178"/>
                <a:gd name="T52" fmla="*/ 2 w 912"/>
                <a:gd name="T53" fmla="*/ 1131 h 1178"/>
                <a:gd name="T54" fmla="*/ 0 w 912"/>
                <a:gd name="T55" fmla="*/ 1114 h 1178"/>
                <a:gd name="T56" fmla="*/ 0 w 912"/>
                <a:gd name="T57" fmla="*/ 64 h 1178"/>
                <a:gd name="T58" fmla="*/ 2 w 912"/>
                <a:gd name="T59" fmla="*/ 47 h 1178"/>
                <a:gd name="T60" fmla="*/ 9 w 912"/>
                <a:gd name="T61" fmla="*/ 31 h 1178"/>
                <a:gd name="T62" fmla="*/ 18 w 912"/>
                <a:gd name="T63" fmla="*/ 18 h 1178"/>
                <a:gd name="T64" fmla="*/ 31 w 912"/>
                <a:gd name="T65" fmla="*/ 9 h 1178"/>
                <a:gd name="T66" fmla="*/ 47 w 912"/>
                <a:gd name="T67" fmla="*/ 2 h 1178"/>
                <a:gd name="T68" fmla="*/ 64 w 912"/>
                <a:gd name="T69" fmla="*/ 0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1178">
                  <a:moveTo>
                    <a:pt x="128" y="128"/>
                  </a:moveTo>
                  <a:lnTo>
                    <a:pt x="128" y="1050"/>
                  </a:lnTo>
                  <a:lnTo>
                    <a:pt x="761" y="1050"/>
                  </a:lnTo>
                  <a:lnTo>
                    <a:pt x="480" y="128"/>
                  </a:lnTo>
                  <a:lnTo>
                    <a:pt x="128" y="128"/>
                  </a:lnTo>
                  <a:close/>
                  <a:moveTo>
                    <a:pt x="64" y="0"/>
                  </a:moveTo>
                  <a:lnTo>
                    <a:pt x="528" y="0"/>
                  </a:lnTo>
                  <a:lnTo>
                    <a:pt x="544" y="2"/>
                  </a:lnTo>
                  <a:lnTo>
                    <a:pt x="559" y="8"/>
                  </a:lnTo>
                  <a:lnTo>
                    <a:pt x="572" y="17"/>
                  </a:lnTo>
                  <a:lnTo>
                    <a:pt x="581" y="30"/>
                  </a:lnTo>
                  <a:lnTo>
                    <a:pt x="589" y="45"/>
                  </a:lnTo>
                  <a:lnTo>
                    <a:pt x="905" y="1083"/>
                  </a:lnTo>
                  <a:lnTo>
                    <a:pt x="911" y="1098"/>
                  </a:lnTo>
                  <a:lnTo>
                    <a:pt x="912" y="1114"/>
                  </a:lnTo>
                  <a:lnTo>
                    <a:pt x="910" y="1131"/>
                  </a:lnTo>
                  <a:lnTo>
                    <a:pt x="904" y="1146"/>
                  </a:lnTo>
                  <a:lnTo>
                    <a:pt x="894" y="1159"/>
                  </a:lnTo>
                  <a:lnTo>
                    <a:pt x="881" y="1168"/>
                  </a:lnTo>
                  <a:lnTo>
                    <a:pt x="866" y="1175"/>
                  </a:lnTo>
                  <a:lnTo>
                    <a:pt x="849" y="1178"/>
                  </a:lnTo>
                  <a:lnTo>
                    <a:pt x="64" y="1178"/>
                  </a:lnTo>
                  <a:lnTo>
                    <a:pt x="47" y="1175"/>
                  </a:lnTo>
                  <a:lnTo>
                    <a:pt x="31" y="1168"/>
                  </a:lnTo>
                  <a:lnTo>
                    <a:pt x="18" y="1159"/>
                  </a:lnTo>
                  <a:lnTo>
                    <a:pt x="9" y="1146"/>
                  </a:lnTo>
                  <a:lnTo>
                    <a:pt x="2" y="1131"/>
                  </a:lnTo>
                  <a:lnTo>
                    <a:pt x="0" y="1114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9" y="31"/>
                  </a:lnTo>
                  <a:lnTo>
                    <a:pt x="18" y="18"/>
                  </a:lnTo>
                  <a:lnTo>
                    <a:pt x="31" y="9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SV" sz="900">
                <a:latin typeface="+mj-ea"/>
                <a:ea typeface="+mj-ea"/>
              </a:endParaRPr>
            </a:p>
          </p:txBody>
        </p:sp>
      </p:grpSp>
      <p:grpSp>
        <p:nvGrpSpPr>
          <p:cNvPr id="20" name="150 Grupo"/>
          <p:cNvGrpSpPr/>
          <p:nvPr/>
        </p:nvGrpSpPr>
        <p:grpSpPr>
          <a:xfrm>
            <a:off x="7009750" y="5154386"/>
            <a:ext cx="376992" cy="338714"/>
            <a:chOff x="13414375" y="-1338263"/>
            <a:chExt cx="528638" cy="455613"/>
          </a:xfrm>
          <a:solidFill>
            <a:schemeClr val="bg2">
              <a:lumMod val="50000"/>
            </a:schemeClr>
          </a:solidFill>
        </p:grpSpPr>
        <p:sp>
          <p:nvSpPr>
            <p:cNvPr id="21" name="Freeform 6"/>
            <p:cNvSpPr/>
            <p:nvPr/>
          </p:nvSpPr>
          <p:spPr bwMode="auto">
            <a:xfrm>
              <a:off x="13414375" y="-1241425"/>
              <a:ext cx="158750" cy="350838"/>
            </a:xfrm>
            <a:custGeom>
              <a:avLst/>
              <a:gdLst>
                <a:gd name="T0" fmla="*/ 64 w 1005"/>
                <a:gd name="T1" fmla="*/ 0 h 2207"/>
                <a:gd name="T2" fmla="*/ 81 w 1005"/>
                <a:gd name="T3" fmla="*/ 2 h 2207"/>
                <a:gd name="T4" fmla="*/ 97 w 1005"/>
                <a:gd name="T5" fmla="*/ 8 h 2207"/>
                <a:gd name="T6" fmla="*/ 109 w 1005"/>
                <a:gd name="T7" fmla="*/ 18 h 2207"/>
                <a:gd name="T8" fmla="*/ 119 w 1005"/>
                <a:gd name="T9" fmla="*/ 32 h 2207"/>
                <a:gd name="T10" fmla="*/ 126 w 1005"/>
                <a:gd name="T11" fmla="*/ 47 h 2207"/>
                <a:gd name="T12" fmla="*/ 128 w 1005"/>
                <a:gd name="T13" fmla="*/ 63 h 2207"/>
                <a:gd name="T14" fmla="*/ 128 w 1005"/>
                <a:gd name="T15" fmla="*/ 2078 h 2207"/>
                <a:gd name="T16" fmla="*/ 878 w 1005"/>
                <a:gd name="T17" fmla="*/ 2078 h 2207"/>
                <a:gd name="T18" fmla="*/ 878 w 1005"/>
                <a:gd name="T19" fmla="*/ 63 h 2207"/>
                <a:gd name="T20" fmla="*/ 880 w 1005"/>
                <a:gd name="T21" fmla="*/ 47 h 2207"/>
                <a:gd name="T22" fmla="*/ 886 w 1005"/>
                <a:gd name="T23" fmla="*/ 32 h 2207"/>
                <a:gd name="T24" fmla="*/ 896 w 1005"/>
                <a:gd name="T25" fmla="*/ 18 h 2207"/>
                <a:gd name="T26" fmla="*/ 909 w 1005"/>
                <a:gd name="T27" fmla="*/ 8 h 2207"/>
                <a:gd name="T28" fmla="*/ 925 w 1005"/>
                <a:gd name="T29" fmla="*/ 2 h 2207"/>
                <a:gd name="T30" fmla="*/ 941 w 1005"/>
                <a:gd name="T31" fmla="*/ 0 h 2207"/>
                <a:gd name="T32" fmla="*/ 958 w 1005"/>
                <a:gd name="T33" fmla="*/ 2 h 2207"/>
                <a:gd name="T34" fmla="*/ 973 w 1005"/>
                <a:gd name="T35" fmla="*/ 8 h 2207"/>
                <a:gd name="T36" fmla="*/ 987 w 1005"/>
                <a:gd name="T37" fmla="*/ 18 h 2207"/>
                <a:gd name="T38" fmla="*/ 997 w 1005"/>
                <a:gd name="T39" fmla="*/ 32 h 2207"/>
                <a:gd name="T40" fmla="*/ 1003 w 1005"/>
                <a:gd name="T41" fmla="*/ 47 h 2207"/>
                <a:gd name="T42" fmla="*/ 1005 w 1005"/>
                <a:gd name="T43" fmla="*/ 63 h 2207"/>
                <a:gd name="T44" fmla="*/ 1005 w 1005"/>
                <a:gd name="T45" fmla="*/ 2143 h 2207"/>
                <a:gd name="T46" fmla="*/ 1003 w 1005"/>
                <a:gd name="T47" fmla="*/ 2159 h 2207"/>
                <a:gd name="T48" fmla="*/ 997 w 1005"/>
                <a:gd name="T49" fmla="*/ 2174 h 2207"/>
                <a:gd name="T50" fmla="*/ 987 w 1005"/>
                <a:gd name="T51" fmla="*/ 2187 h 2207"/>
                <a:gd name="T52" fmla="*/ 973 w 1005"/>
                <a:gd name="T53" fmla="*/ 2198 h 2207"/>
                <a:gd name="T54" fmla="*/ 958 w 1005"/>
                <a:gd name="T55" fmla="*/ 2204 h 2207"/>
                <a:gd name="T56" fmla="*/ 941 w 1005"/>
                <a:gd name="T57" fmla="*/ 2207 h 2207"/>
                <a:gd name="T58" fmla="*/ 64 w 1005"/>
                <a:gd name="T59" fmla="*/ 2207 h 2207"/>
                <a:gd name="T60" fmla="*/ 47 w 1005"/>
                <a:gd name="T61" fmla="*/ 2204 h 2207"/>
                <a:gd name="T62" fmla="*/ 32 w 1005"/>
                <a:gd name="T63" fmla="*/ 2198 h 2207"/>
                <a:gd name="T64" fmla="*/ 18 w 1005"/>
                <a:gd name="T65" fmla="*/ 2187 h 2207"/>
                <a:gd name="T66" fmla="*/ 9 w 1005"/>
                <a:gd name="T67" fmla="*/ 2174 h 2207"/>
                <a:gd name="T68" fmla="*/ 2 w 1005"/>
                <a:gd name="T69" fmla="*/ 2159 h 2207"/>
                <a:gd name="T70" fmla="*/ 0 w 1005"/>
                <a:gd name="T71" fmla="*/ 2143 h 2207"/>
                <a:gd name="T72" fmla="*/ 0 w 1005"/>
                <a:gd name="T73" fmla="*/ 63 h 2207"/>
                <a:gd name="T74" fmla="*/ 2 w 1005"/>
                <a:gd name="T75" fmla="*/ 47 h 2207"/>
                <a:gd name="T76" fmla="*/ 9 w 1005"/>
                <a:gd name="T77" fmla="*/ 32 h 2207"/>
                <a:gd name="T78" fmla="*/ 18 w 1005"/>
                <a:gd name="T79" fmla="*/ 18 h 2207"/>
                <a:gd name="T80" fmla="*/ 32 w 1005"/>
                <a:gd name="T81" fmla="*/ 8 h 2207"/>
                <a:gd name="T82" fmla="*/ 47 w 1005"/>
                <a:gd name="T83" fmla="*/ 2 h 2207"/>
                <a:gd name="T84" fmla="*/ 64 w 1005"/>
                <a:gd name="T85" fmla="*/ 0 h 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5" h="2207">
                  <a:moveTo>
                    <a:pt x="64" y="0"/>
                  </a:moveTo>
                  <a:lnTo>
                    <a:pt x="81" y="2"/>
                  </a:lnTo>
                  <a:lnTo>
                    <a:pt x="97" y="8"/>
                  </a:lnTo>
                  <a:lnTo>
                    <a:pt x="109" y="18"/>
                  </a:lnTo>
                  <a:lnTo>
                    <a:pt x="119" y="32"/>
                  </a:lnTo>
                  <a:lnTo>
                    <a:pt x="126" y="47"/>
                  </a:lnTo>
                  <a:lnTo>
                    <a:pt x="128" y="63"/>
                  </a:lnTo>
                  <a:lnTo>
                    <a:pt x="128" y="2078"/>
                  </a:lnTo>
                  <a:lnTo>
                    <a:pt x="878" y="2078"/>
                  </a:lnTo>
                  <a:lnTo>
                    <a:pt x="878" y="63"/>
                  </a:lnTo>
                  <a:lnTo>
                    <a:pt x="880" y="47"/>
                  </a:lnTo>
                  <a:lnTo>
                    <a:pt x="886" y="32"/>
                  </a:lnTo>
                  <a:lnTo>
                    <a:pt x="896" y="18"/>
                  </a:lnTo>
                  <a:lnTo>
                    <a:pt x="909" y="8"/>
                  </a:lnTo>
                  <a:lnTo>
                    <a:pt x="925" y="2"/>
                  </a:lnTo>
                  <a:lnTo>
                    <a:pt x="941" y="0"/>
                  </a:lnTo>
                  <a:lnTo>
                    <a:pt x="958" y="2"/>
                  </a:lnTo>
                  <a:lnTo>
                    <a:pt x="973" y="8"/>
                  </a:lnTo>
                  <a:lnTo>
                    <a:pt x="987" y="18"/>
                  </a:lnTo>
                  <a:lnTo>
                    <a:pt x="997" y="32"/>
                  </a:lnTo>
                  <a:lnTo>
                    <a:pt x="1003" y="47"/>
                  </a:lnTo>
                  <a:lnTo>
                    <a:pt x="1005" y="63"/>
                  </a:lnTo>
                  <a:lnTo>
                    <a:pt x="1005" y="2143"/>
                  </a:lnTo>
                  <a:lnTo>
                    <a:pt x="1003" y="2159"/>
                  </a:lnTo>
                  <a:lnTo>
                    <a:pt x="997" y="2174"/>
                  </a:lnTo>
                  <a:lnTo>
                    <a:pt x="987" y="2187"/>
                  </a:lnTo>
                  <a:lnTo>
                    <a:pt x="973" y="2198"/>
                  </a:lnTo>
                  <a:lnTo>
                    <a:pt x="958" y="2204"/>
                  </a:lnTo>
                  <a:lnTo>
                    <a:pt x="941" y="2207"/>
                  </a:lnTo>
                  <a:lnTo>
                    <a:pt x="64" y="2207"/>
                  </a:lnTo>
                  <a:lnTo>
                    <a:pt x="47" y="2204"/>
                  </a:lnTo>
                  <a:lnTo>
                    <a:pt x="32" y="2198"/>
                  </a:lnTo>
                  <a:lnTo>
                    <a:pt x="18" y="2187"/>
                  </a:lnTo>
                  <a:lnTo>
                    <a:pt x="9" y="2174"/>
                  </a:lnTo>
                  <a:lnTo>
                    <a:pt x="2" y="2159"/>
                  </a:lnTo>
                  <a:lnTo>
                    <a:pt x="0" y="2143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9" y="32"/>
                  </a:lnTo>
                  <a:lnTo>
                    <a:pt x="18" y="18"/>
                  </a:lnTo>
                  <a:lnTo>
                    <a:pt x="32" y="8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SV" sz="900">
                <a:latin typeface="+mj-ea"/>
                <a:ea typeface="+mj-ea"/>
              </a:endParaRPr>
            </a:p>
          </p:txBody>
        </p:sp>
        <p:sp>
          <p:nvSpPr>
            <p:cNvPr id="22" name="Freeform 7"/>
            <p:cNvSpPr/>
            <p:nvPr/>
          </p:nvSpPr>
          <p:spPr bwMode="auto">
            <a:xfrm>
              <a:off x="13595350" y="-1338263"/>
              <a:ext cx="160338" cy="447675"/>
            </a:xfrm>
            <a:custGeom>
              <a:avLst/>
              <a:gdLst>
                <a:gd name="T0" fmla="*/ 65 w 1005"/>
                <a:gd name="T1" fmla="*/ 0 h 2818"/>
                <a:gd name="T2" fmla="*/ 82 w 1005"/>
                <a:gd name="T3" fmla="*/ 2 h 2818"/>
                <a:gd name="T4" fmla="*/ 97 w 1005"/>
                <a:gd name="T5" fmla="*/ 9 h 2818"/>
                <a:gd name="T6" fmla="*/ 109 w 1005"/>
                <a:gd name="T7" fmla="*/ 20 h 2818"/>
                <a:gd name="T8" fmla="*/ 120 w 1005"/>
                <a:gd name="T9" fmla="*/ 32 h 2818"/>
                <a:gd name="T10" fmla="*/ 127 w 1005"/>
                <a:gd name="T11" fmla="*/ 47 h 2818"/>
                <a:gd name="T12" fmla="*/ 129 w 1005"/>
                <a:gd name="T13" fmla="*/ 64 h 2818"/>
                <a:gd name="T14" fmla="*/ 129 w 1005"/>
                <a:gd name="T15" fmla="*/ 2689 h 2818"/>
                <a:gd name="T16" fmla="*/ 878 w 1005"/>
                <a:gd name="T17" fmla="*/ 2689 h 2818"/>
                <a:gd name="T18" fmla="*/ 878 w 1005"/>
                <a:gd name="T19" fmla="*/ 64 h 2818"/>
                <a:gd name="T20" fmla="*/ 880 w 1005"/>
                <a:gd name="T21" fmla="*/ 47 h 2818"/>
                <a:gd name="T22" fmla="*/ 886 w 1005"/>
                <a:gd name="T23" fmla="*/ 32 h 2818"/>
                <a:gd name="T24" fmla="*/ 896 w 1005"/>
                <a:gd name="T25" fmla="*/ 20 h 2818"/>
                <a:gd name="T26" fmla="*/ 910 w 1005"/>
                <a:gd name="T27" fmla="*/ 9 h 2818"/>
                <a:gd name="T28" fmla="*/ 925 w 1005"/>
                <a:gd name="T29" fmla="*/ 2 h 2818"/>
                <a:gd name="T30" fmla="*/ 941 w 1005"/>
                <a:gd name="T31" fmla="*/ 0 h 2818"/>
                <a:gd name="T32" fmla="*/ 959 w 1005"/>
                <a:gd name="T33" fmla="*/ 2 h 2818"/>
                <a:gd name="T34" fmla="*/ 974 w 1005"/>
                <a:gd name="T35" fmla="*/ 9 h 2818"/>
                <a:gd name="T36" fmla="*/ 987 w 1005"/>
                <a:gd name="T37" fmla="*/ 20 h 2818"/>
                <a:gd name="T38" fmla="*/ 997 w 1005"/>
                <a:gd name="T39" fmla="*/ 32 h 2818"/>
                <a:gd name="T40" fmla="*/ 1003 w 1005"/>
                <a:gd name="T41" fmla="*/ 47 h 2818"/>
                <a:gd name="T42" fmla="*/ 1005 w 1005"/>
                <a:gd name="T43" fmla="*/ 64 h 2818"/>
                <a:gd name="T44" fmla="*/ 1005 w 1005"/>
                <a:gd name="T45" fmla="*/ 2754 h 2818"/>
                <a:gd name="T46" fmla="*/ 1003 w 1005"/>
                <a:gd name="T47" fmla="*/ 2770 h 2818"/>
                <a:gd name="T48" fmla="*/ 997 w 1005"/>
                <a:gd name="T49" fmla="*/ 2785 h 2818"/>
                <a:gd name="T50" fmla="*/ 987 w 1005"/>
                <a:gd name="T51" fmla="*/ 2798 h 2818"/>
                <a:gd name="T52" fmla="*/ 974 w 1005"/>
                <a:gd name="T53" fmla="*/ 2809 h 2818"/>
                <a:gd name="T54" fmla="*/ 959 w 1005"/>
                <a:gd name="T55" fmla="*/ 2815 h 2818"/>
                <a:gd name="T56" fmla="*/ 941 w 1005"/>
                <a:gd name="T57" fmla="*/ 2818 h 2818"/>
                <a:gd name="T58" fmla="*/ 65 w 1005"/>
                <a:gd name="T59" fmla="*/ 2818 h 2818"/>
                <a:gd name="T60" fmla="*/ 47 w 1005"/>
                <a:gd name="T61" fmla="*/ 2815 h 2818"/>
                <a:gd name="T62" fmla="*/ 32 w 1005"/>
                <a:gd name="T63" fmla="*/ 2809 h 2818"/>
                <a:gd name="T64" fmla="*/ 20 w 1005"/>
                <a:gd name="T65" fmla="*/ 2798 h 2818"/>
                <a:gd name="T66" fmla="*/ 10 w 1005"/>
                <a:gd name="T67" fmla="*/ 2785 h 2818"/>
                <a:gd name="T68" fmla="*/ 3 w 1005"/>
                <a:gd name="T69" fmla="*/ 2770 h 2818"/>
                <a:gd name="T70" fmla="*/ 0 w 1005"/>
                <a:gd name="T71" fmla="*/ 2754 h 2818"/>
                <a:gd name="T72" fmla="*/ 0 w 1005"/>
                <a:gd name="T73" fmla="*/ 64 h 2818"/>
                <a:gd name="T74" fmla="*/ 3 w 1005"/>
                <a:gd name="T75" fmla="*/ 47 h 2818"/>
                <a:gd name="T76" fmla="*/ 10 w 1005"/>
                <a:gd name="T77" fmla="*/ 32 h 2818"/>
                <a:gd name="T78" fmla="*/ 20 w 1005"/>
                <a:gd name="T79" fmla="*/ 20 h 2818"/>
                <a:gd name="T80" fmla="*/ 32 w 1005"/>
                <a:gd name="T81" fmla="*/ 9 h 2818"/>
                <a:gd name="T82" fmla="*/ 47 w 1005"/>
                <a:gd name="T83" fmla="*/ 2 h 2818"/>
                <a:gd name="T84" fmla="*/ 65 w 1005"/>
                <a:gd name="T85" fmla="*/ 0 h 2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5" h="2818">
                  <a:moveTo>
                    <a:pt x="65" y="0"/>
                  </a:moveTo>
                  <a:lnTo>
                    <a:pt x="82" y="2"/>
                  </a:lnTo>
                  <a:lnTo>
                    <a:pt x="97" y="9"/>
                  </a:lnTo>
                  <a:lnTo>
                    <a:pt x="109" y="20"/>
                  </a:lnTo>
                  <a:lnTo>
                    <a:pt x="120" y="32"/>
                  </a:lnTo>
                  <a:lnTo>
                    <a:pt x="127" y="47"/>
                  </a:lnTo>
                  <a:lnTo>
                    <a:pt x="129" y="64"/>
                  </a:lnTo>
                  <a:lnTo>
                    <a:pt x="129" y="2689"/>
                  </a:lnTo>
                  <a:lnTo>
                    <a:pt x="878" y="2689"/>
                  </a:lnTo>
                  <a:lnTo>
                    <a:pt x="878" y="64"/>
                  </a:lnTo>
                  <a:lnTo>
                    <a:pt x="880" y="47"/>
                  </a:lnTo>
                  <a:lnTo>
                    <a:pt x="886" y="32"/>
                  </a:lnTo>
                  <a:lnTo>
                    <a:pt x="896" y="20"/>
                  </a:lnTo>
                  <a:lnTo>
                    <a:pt x="910" y="9"/>
                  </a:lnTo>
                  <a:lnTo>
                    <a:pt x="925" y="2"/>
                  </a:lnTo>
                  <a:lnTo>
                    <a:pt x="941" y="0"/>
                  </a:lnTo>
                  <a:lnTo>
                    <a:pt x="959" y="2"/>
                  </a:lnTo>
                  <a:lnTo>
                    <a:pt x="974" y="9"/>
                  </a:lnTo>
                  <a:lnTo>
                    <a:pt x="987" y="20"/>
                  </a:lnTo>
                  <a:lnTo>
                    <a:pt x="997" y="32"/>
                  </a:lnTo>
                  <a:lnTo>
                    <a:pt x="1003" y="47"/>
                  </a:lnTo>
                  <a:lnTo>
                    <a:pt x="1005" y="64"/>
                  </a:lnTo>
                  <a:lnTo>
                    <a:pt x="1005" y="2754"/>
                  </a:lnTo>
                  <a:lnTo>
                    <a:pt x="1003" y="2770"/>
                  </a:lnTo>
                  <a:lnTo>
                    <a:pt x="997" y="2785"/>
                  </a:lnTo>
                  <a:lnTo>
                    <a:pt x="987" y="2798"/>
                  </a:lnTo>
                  <a:lnTo>
                    <a:pt x="974" y="2809"/>
                  </a:lnTo>
                  <a:lnTo>
                    <a:pt x="959" y="2815"/>
                  </a:lnTo>
                  <a:lnTo>
                    <a:pt x="941" y="2818"/>
                  </a:lnTo>
                  <a:lnTo>
                    <a:pt x="65" y="2818"/>
                  </a:lnTo>
                  <a:lnTo>
                    <a:pt x="47" y="2815"/>
                  </a:lnTo>
                  <a:lnTo>
                    <a:pt x="32" y="2809"/>
                  </a:lnTo>
                  <a:lnTo>
                    <a:pt x="20" y="2798"/>
                  </a:lnTo>
                  <a:lnTo>
                    <a:pt x="10" y="2785"/>
                  </a:lnTo>
                  <a:lnTo>
                    <a:pt x="3" y="2770"/>
                  </a:lnTo>
                  <a:lnTo>
                    <a:pt x="0" y="2754"/>
                  </a:lnTo>
                  <a:lnTo>
                    <a:pt x="0" y="64"/>
                  </a:lnTo>
                  <a:lnTo>
                    <a:pt x="3" y="47"/>
                  </a:lnTo>
                  <a:lnTo>
                    <a:pt x="10" y="32"/>
                  </a:lnTo>
                  <a:lnTo>
                    <a:pt x="20" y="20"/>
                  </a:lnTo>
                  <a:lnTo>
                    <a:pt x="32" y="9"/>
                  </a:lnTo>
                  <a:lnTo>
                    <a:pt x="47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SV" sz="900">
                <a:latin typeface="+mj-ea"/>
                <a:ea typeface="+mj-ea"/>
              </a:endParaRPr>
            </a:p>
          </p:txBody>
        </p:sp>
        <p:sp>
          <p:nvSpPr>
            <p:cNvPr id="23" name="Freeform 8"/>
            <p:cNvSpPr/>
            <p:nvPr/>
          </p:nvSpPr>
          <p:spPr bwMode="auto">
            <a:xfrm>
              <a:off x="13765213" y="-1235075"/>
              <a:ext cx="177800" cy="352425"/>
            </a:xfrm>
            <a:custGeom>
              <a:avLst/>
              <a:gdLst>
                <a:gd name="T0" fmla="*/ 598 w 1122"/>
                <a:gd name="T1" fmla="*/ 0 h 2218"/>
                <a:gd name="T2" fmla="*/ 614 w 1122"/>
                <a:gd name="T3" fmla="*/ 2 h 2218"/>
                <a:gd name="T4" fmla="*/ 631 w 1122"/>
                <a:gd name="T5" fmla="*/ 9 h 2218"/>
                <a:gd name="T6" fmla="*/ 643 w 1122"/>
                <a:gd name="T7" fmla="*/ 19 h 2218"/>
                <a:gd name="T8" fmla="*/ 653 w 1122"/>
                <a:gd name="T9" fmla="*/ 32 h 2218"/>
                <a:gd name="T10" fmla="*/ 659 w 1122"/>
                <a:gd name="T11" fmla="*/ 49 h 2218"/>
                <a:gd name="T12" fmla="*/ 1120 w 1122"/>
                <a:gd name="T13" fmla="*/ 1983 h 2218"/>
                <a:gd name="T14" fmla="*/ 1122 w 1122"/>
                <a:gd name="T15" fmla="*/ 2001 h 2218"/>
                <a:gd name="T16" fmla="*/ 1119 w 1122"/>
                <a:gd name="T17" fmla="*/ 2017 h 2218"/>
                <a:gd name="T18" fmla="*/ 1112 w 1122"/>
                <a:gd name="T19" fmla="*/ 2032 h 2218"/>
                <a:gd name="T20" fmla="*/ 1102 w 1122"/>
                <a:gd name="T21" fmla="*/ 2044 h 2218"/>
                <a:gd name="T22" fmla="*/ 1089 w 1122"/>
                <a:gd name="T23" fmla="*/ 2055 h 2218"/>
                <a:gd name="T24" fmla="*/ 1073 w 1122"/>
                <a:gd name="T25" fmla="*/ 2061 h 2218"/>
                <a:gd name="T26" fmla="*/ 423 w 1122"/>
                <a:gd name="T27" fmla="*/ 2216 h 2218"/>
                <a:gd name="T28" fmla="*/ 416 w 1122"/>
                <a:gd name="T29" fmla="*/ 2217 h 2218"/>
                <a:gd name="T30" fmla="*/ 409 w 1122"/>
                <a:gd name="T31" fmla="*/ 2218 h 2218"/>
                <a:gd name="T32" fmla="*/ 391 w 1122"/>
                <a:gd name="T33" fmla="*/ 2216 h 2218"/>
                <a:gd name="T34" fmla="*/ 375 w 1122"/>
                <a:gd name="T35" fmla="*/ 2208 h 2218"/>
                <a:gd name="T36" fmla="*/ 362 w 1122"/>
                <a:gd name="T37" fmla="*/ 2197 h 2218"/>
                <a:gd name="T38" fmla="*/ 353 w 1122"/>
                <a:gd name="T39" fmla="*/ 2184 h 2218"/>
                <a:gd name="T40" fmla="*/ 347 w 1122"/>
                <a:gd name="T41" fmla="*/ 2169 h 2218"/>
                <a:gd name="T42" fmla="*/ 1 w 1122"/>
                <a:gd name="T43" fmla="*/ 723 h 2218"/>
                <a:gd name="T44" fmla="*/ 0 w 1122"/>
                <a:gd name="T45" fmla="*/ 705 h 2218"/>
                <a:gd name="T46" fmla="*/ 4 w 1122"/>
                <a:gd name="T47" fmla="*/ 689 h 2218"/>
                <a:gd name="T48" fmla="*/ 10 w 1122"/>
                <a:gd name="T49" fmla="*/ 674 h 2218"/>
                <a:gd name="T50" fmla="*/ 20 w 1122"/>
                <a:gd name="T51" fmla="*/ 662 h 2218"/>
                <a:gd name="T52" fmla="*/ 33 w 1122"/>
                <a:gd name="T53" fmla="*/ 652 h 2218"/>
                <a:gd name="T54" fmla="*/ 49 w 1122"/>
                <a:gd name="T55" fmla="*/ 645 h 2218"/>
                <a:gd name="T56" fmla="*/ 67 w 1122"/>
                <a:gd name="T57" fmla="*/ 643 h 2218"/>
                <a:gd name="T58" fmla="*/ 83 w 1122"/>
                <a:gd name="T59" fmla="*/ 646 h 2218"/>
                <a:gd name="T60" fmla="*/ 98 w 1122"/>
                <a:gd name="T61" fmla="*/ 654 h 2218"/>
                <a:gd name="T62" fmla="*/ 110 w 1122"/>
                <a:gd name="T63" fmla="*/ 664 h 2218"/>
                <a:gd name="T64" fmla="*/ 121 w 1122"/>
                <a:gd name="T65" fmla="*/ 677 h 2218"/>
                <a:gd name="T66" fmla="*/ 127 w 1122"/>
                <a:gd name="T67" fmla="*/ 693 h 2218"/>
                <a:gd name="T68" fmla="*/ 457 w 1122"/>
                <a:gd name="T69" fmla="*/ 2076 h 2218"/>
                <a:gd name="T70" fmla="*/ 981 w 1122"/>
                <a:gd name="T71" fmla="*/ 1951 h 2218"/>
                <a:gd name="T72" fmla="*/ 549 w 1122"/>
                <a:gd name="T73" fmla="*/ 140 h 2218"/>
                <a:gd name="T74" fmla="*/ 112 w 1122"/>
                <a:gd name="T75" fmla="*/ 244 h 2218"/>
                <a:gd name="T76" fmla="*/ 96 w 1122"/>
                <a:gd name="T77" fmla="*/ 246 h 2218"/>
                <a:gd name="T78" fmla="*/ 80 w 1122"/>
                <a:gd name="T79" fmla="*/ 243 h 2218"/>
                <a:gd name="T80" fmla="*/ 65 w 1122"/>
                <a:gd name="T81" fmla="*/ 237 h 2218"/>
                <a:gd name="T82" fmla="*/ 52 w 1122"/>
                <a:gd name="T83" fmla="*/ 227 h 2218"/>
                <a:gd name="T84" fmla="*/ 42 w 1122"/>
                <a:gd name="T85" fmla="*/ 214 h 2218"/>
                <a:gd name="T86" fmla="*/ 36 w 1122"/>
                <a:gd name="T87" fmla="*/ 197 h 2218"/>
                <a:gd name="T88" fmla="*/ 34 w 1122"/>
                <a:gd name="T89" fmla="*/ 180 h 2218"/>
                <a:gd name="T90" fmla="*/ 37 w 1122"/>
                <a:gd name="T91" fmla="*/ 164 h 2218"/>
                <a:gd name="T92" fmla="*/ 43 w 1122"/>
                <a:gd name="T93" fmla="*/ 149 h 2218"/>
                <a:gd name="T94" fmla="*/ 53 w 1122"/>
                <a:gd name="T95" fmla="*/ 136 h 2218"/>
                <a:gd name="T96" fmla="*/ 68 w 1122"/>
                <a:gd name="T97" fmla="*/ 126 h 2218"/>
                <a:gd name="T98" fmla="*/ 83 w 1122"/>
                <a:gd name="T99" fmla="*/ 120 h 2218"/>
                <a:gd name="T100" fmla="*/ 582 w 1122"/>
                <a:gd name="T101" fmla="*/ 1 h 2218"/>
                <a:gd name="T102" fmla="*/ 598 w 1122"/>
                <a:gd name="T103" fmla="*/ 0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2" h="2218">
                  <a:moveTo>
                    <a:pt x="598" y="0"/>
                  </a:moveTo>
                  <a:lnTo>
                    <a:pt x="614" y="2"/>
                  </a:lnTo>
                  <a:lnTo>
                    <a:pt x="631" y="9"/>
                  </a:lnTo>
                  <a:lnTo>
                    <a:pt x="643" y="19"/>
                  </a:lnTo>
                  <a:lnTo>
                    <a:pt x="653" y="32"/>
                  </a:lnTo>
                  <a:lnTo>
                    <a:pt x="659" y="49"/>
                  </a:lnTo>
                  <a:lnTo>
                    <a:pt x="1120" y="1983"/>
                  </a:lnTo>
                  <a:lnTo>
                    <a:pt x="1122" y="2001"/>
                  </a:lnTo>
                  <a:lnTo>
                    <a:pt x="1119" y="2017"/>
                  </a:lnTo>
                  <a:lnTo>
                    <a:pt x="1112" y="2032"/>
                  </a:lnTo>
                  <a:lnTo>
                    <a:pt x="1102" y="2044"/>
                  </a:lnTo>
                  <a:lnTo>
                    <a:pt x="1089" y="2055"/>
                  </a:lnTo>
                  <a:lnTo>
                    <a:pt x="1073" y="2061"/>
                  </a:lnTo>
                  <a:lnTo>
                    <a:pt x="423" y="2216"/>
                  </a:lnTo>
                  <a:lnTo>
                    <a:pt x="416" y="2217"/>
                  </a:lnTo>
                  <a:lnTo>
                    <a:pt x="409" y="2218"/>
                  </a:lnTo>
                  <a:lnTo>
                    <a:pt x="391" y="2216"/>
                  </a:lnTo>
                  <a:lnTo>
                    <a:pt x="375" y="2208"/>
                  </a:lnTo>
                  <a:lnTo>
                    <a:pt x="362" y="2197"/>
                  </a:lnTo>
                  <a:lnTo>
                    <a:pt x="353" y="2184"/>
                  </a:lnTo>
                  <a:lnTo>
                    <a:pt x="347" y="2169"/>
                  </a:lnTo>
                  <a:lnTo>
                    <a:pt x="1" y="723"/>
                  </a:lnTo>
                  <a:lnTo>
                    <a:pt x="0" y="705"/>
                  </a:lnTo>
                  <a:lnTo>
                    <a:pt x="4" y="689"/>
                  </a:lnTo>
                  <a:lnTo>
                    <a:pt x="10" y="674"/>
                  </a:lnTo>
                  <a:lnTo>
                    <a:pt x="20" y="662"/>
                  </a:lnTo>
                  <a:lnTo>
                    <a:pt x="33" y="652"/>
                  </a:lnTo>
                  <a:lnTo>
                    <a:pt x="49" y="645"/>
                  </a:lnTo>
                  <a:lnTo>
                    <a:pt x="67" y="643"/>
                  </a:lnTo>
                  <a:lnTo>
                    <a:pt x="83" y="646"/>
                  </a:lnTo>
                  <a:lnTo>
                    <a:pt x="98" y="654"/>
                  </a:lnTo>
                  <a:lnTo>
                    <a:pt x="110" y="664"/>
                  </a:lnTo>
                  <a:lnTo>
                    <a:pt x="121" y="677"/>
                  </a:lnTo>
                  <a:lnTo>
                    <a:pt x="127" y="693"/>
                  </a:lnTo>
                  <a:lnTo>
                    <a:pt x="457" y="2076"/>
                  </a:lnTo>
                  <a:lnTo>
                    <a:pt x="981" y="1951"/>
                  </a:lnTo>
                  <a:lnTo>
                    <a:pt x="549" y="140"/>
                  </a:lnTo>
                  <a:lnTo>
                    <a:pt x="112" y="244"/>
                  </a:lnTo>
                  <a:lnTo>
                    <a:pt x="96" y="246"/>
                  </a:lnTo>
                  <a:lnTo>
                    <a:pt x="80" y="243"/>
                  </a:lnTo>
                  <a:lnTo>
                    <a:pt x="65" y="237"/>
                  </a:lnTo>
                  <a:lnTo>
                    <a:pt x="52" y="227"/>
                  </a:lnTo>
                  <a:lnTo>
                    <a:pt x="42" y="214"/>
                  </a:lnTo>
                  <a:lnTo>
                    <a:pt x="36" y="197"/>
                  </a:lnTo>
                  <a:lnTo>
                    <a:pt x="34" y="180"/>
                  </a:lnTo>
                  <a:lnTo>
                    <a:pt x="37" y="164"/>
                  </a:lnTo>
                  <a:lnTo>
                    <a:pt x="43" y="149"/>
                  </a:lnTo>
                  <a:lnTo>
                    <a:pt x="53" y="136"/>
                  </a:lnTo>
                  <a:lnTo>
                    <a:pt x="68" y="126"/>
                  </a:lnTo>
                  <a:lnTo>
                    <a:pt x="83" y="120"/>
                  </a:lnTo>
                  <a:lnTo>
                    <a:pt x="582" y="1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SV" sz="900">
                <a:latin typeface="+mj-ea"/>
                <a:ea typeface="+mj-ea"/>
              </a:endParaRPr>
            </a:p>
          </p:txBody>
        </p:sp>
        <p:sp>
          <p:nvSpPr>
            <p:cNvPr id="24" name="Freeform 9"/>
            <p:cNvSpPr/>
            <p:nvPr/>
          </p:nvSpPr>
          <p:spPr bwMode="auto">
            <a:xfrm>
              <a:off x="13460413" y="-1182688"/>
              <a:ext cx="68263" cy="68263"/>
            </a:xfrm>
            <a:custGeom>
              <a:avLst/>
              <a:gdLst>
                <a:gd name="T0" fmla="*/ 218 w 435"/>
                <a:gd name="T1" fmla="*/ 0 h 433"/>
                <a:gd name="T2" fmla="*/ 253 w 435"/>
                <a:gd name="T3" fmla="*/ 2 h 433"/>
                <a:gd name="T4" fmla="*/ 286 w 435"/>
                <a:gd name="T5" fmla="*/ 10 h 433"/>
                <a:gd name="T6" fmla="*/ 317 w 435"/>
                <a:gd name="T7" fmla="*/ 23 h 433"/>
                <a:gd name="T8" fmla="*/ 345 w 435"/>
                <a:gd name="T9" fmla="*/ 41 h 433"/>
                <a:gd name="T10" fmla="*/ 371 w 435"/>
                <a:gd name="T11" fmla="*/ 63 h 433"/>
                <a:gd name="T12" fmla="*/ 392 w 435"/>
                <a:gd name="T13" fmla="*/ 88 h 433"/>
                <a:gd name="T14" fmla="*/ 410 w 435"/>
                <a:gd name="T15" fmla="*/ 117 h 433"/>
                <a:gd name="T16" fmla="*/ 424 w 435"/>
                <a:gd name="T17" fmla="*/ 147 h 433"/>
                <a:gd name="T18" fmla="*/ 432 w 435"/>
                <a:gd name="T19" fmla="*/ 181 h 433"/>
                <a:gd name="T20" fmla="*/ 435 w 435"/>
                <a:gd name="T21" fmla="*/ 217 h 433"/>
                <a:gd name="T22" fmla="*/ 432 w 435"/>
                <a:gd name="T23" fmla="*/ 251 h 433"/>
                <a:gd name="T24" fmla="*/ 424 w 435"/>
                <a:gd name="T25" fmla="*/ 285 h 433"/>
                <a:gd name="T26" fmla="*/ 410 w 435"/>
                <a:gd name="T27" fmla="*/ 316 h 433"/>
                <a:gd name="T28" fmla="*/ 392 w 435"/>
                <a:gd name="T29" fmla="*/ 345 h 433"/>
                <a:gd name="T30" fmla="*/ 371 w 435"/>
                <a:gd name="T31" fmla="*/ 370 h 433"/>
                <a:gd name="T32" fmla="*/ 345 w 435"/>
                <a:gd name="T33" fmla="*/ 392 h 433"/>
                <a:gd name="T34" fmla="*/ 317 w 435"/>
                <a:gd name="T35" fmla="*/ 409 h 433"/>
                <a:gd name="T36" fmla="*/ 286 w 435"/>
                <a:gd name="T37" fmla="*/ 422 h 433"/>
                <a:gd name="T38" fmla="*/ 253 w 435"/>
                <a:gd name="T39" fmla="*/ 430 h 433"/>
                <a:gd name="T40" fmla="*/ 218 w 435"/>
                <a:gd name="T41" fmla="*/ 433 h 433"/>
                <a:gd name="T42" fmla="*/ 182 w 435"/>
                <a:gd name="T43" fmla="*/ 430 h 433"/>
                <a:gd name="T44" fmla="*/ 149 w 435"/>
                <a:gd name="T45" fmla="*/ 422 h 433"/>
                <a:gd name="T46" fmla="*/ 118 w 435"/>
                <a:gd name="T47" fmla="*/ 409 h 433"/>
                <a:gd name="T48" fmla="*/ 90 w 435"/>
                <a:gd name="T49" fmla="*/ 392 h 433"/>
                <a:gd name="T50" fmla="*/ 64 w 435"/>
                <a:gd name="T51" fmla="*/ 370 h 433"/>
                <a:gd name="T52" fmla="*/ 43 w 435"/>
                <a:gd name="T53" fmla="*/ 345 h 433"/>
                <a:gd name="T54" fmla="*/ 25 w 435"/>
                <a:gd name="T55" fmla="*/ 316 h 433"/>
                <a:gd name="T56" fmla="*/ 11 w 435"/>
                <a:gd name="T57" fmla="*/ 285 h 433"/>
                <a:gd name="T58" fmla="*/ 3 w 435"/>
                <a:gd name="T59" fmla="*/ 251 h 433"/>
                <a:gd name="T60" fmla="*/ 0 w 435"/>
                <a:gd name="T61" fmla="*/ 217 h 433"/>
                <a:gd name="T62" fmla="*/ 3 w 435"/>
                <a:gd name="T63" fmla="*/ 181 h 433"/>
                <a:gd name="T64" fmla="*/ 11 w 435"/>
                <a:gd name="T65" fmla="*/ 147 h 433"/>
                <a:gd name="T66" fmla="*/ 25 w 435"/>
                <a:gd name="T67" fmla="*/ 117 h 433"/>
                <a:gd name="T68" fmla="*/ 43 w 435"/>
                <a:gd name="T69" fmla="*/ 88 h 433"/>
                <a:gd name="T70" fmla="*/ 64 w 435"/>
                <a:gd name="T71" fmla="*/ 63 h 433"/>
                <a:gd name="T72" fmla="*/ 90 w 435"/>
                <a:gd name="T73" fmla="*/ 41 h 433"/>
                <a:gd name="T74" fmla="*/ 118 w 435"/>
                <a:gd name="T75" fmla="*/ 23 h 433"/>
                <a:gd name="T76" fmla="*/ 149 w 435"/>
                <a:gd name="T77" fmla="*/ 10 h 433"/>
                <a:gd name="T78" fmla="*/ 182 w 435"/>
                <a:gd name="T79" fmla="*/ 2 h 433"/>
                <a:gd name="T80" fmla="*/ 218 w 435"/>
                <a:gd name="T81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5" h="433">
                  <a:moveTo>
                    <a:pt x="218" y="0"/>
                  </a:moveTo>
                  <a:lnTo>
                    <a:pt x="253" y="2"/>
                  </a:lnTo>
                  <a:lnTo>
                    <a:pt x="286" y="10"/>
                  </a:lnTo>
                  <a:lnTo>
                    <a:pt x="317" y="23"/>
                  </a:lnTo>
                  <a:lnTo>
                    <a:pt x="345" y="41"/>
                  </a:lnTo>
                  <a:lnTo>
                    <a:pt x="371" y="63"/>
                  </a:lnTo>
                  <a:lnTo>
                    <a:pt x="392" y="88"/>
                  </a:lnTo>
                  <a:lnTo>
                    <a:pt x="410" y="117"/>
                  </a:lnTo>
                  <a:lnTo>
                    <a:pt x="424" y="147"/>
                  </a:lnTo>
                  <a:lnTo>
                    <a:pt x="432" y="181"/>
                  </a:lnTo>
                  <a:lnTo>
                    <a:pt x="435" y="217"/>
                  </a:lnTo>
                  <a:lnTo>
                    <a:pt x="432" y="251"/>
                  </a:lnTo>
                  <a:lnTo>
                    <a:pt x="424" y="285"/>
                  </a:lnTo>
                  <a:lnTo>
                    <a:pt x="410" y="316"/>
                  </a:lnTo>
                  <a:lnTo>
                    <a:pt x="392" y="345"/>
                  </a:lnTo>
                  <a:lnTo>
                    <a:pt x="371" y="370"/>
                  </a:lnTo>
                  <a:lnTo>
                    <a:pt x="345" y="392"/>
                  </a:lnTo>
                  <a:lnTo>
                    <a:pt x="317" y="409"/>
                  </a:lnTo>
                  <a:lnTo>
                    <a:pt x="286" y="422"/>
                  </a:lnTo>
                  <a:lnTo>
                    <a:pt x="253" y="430"/>
                  </a:lnTo>
                  <a:lnTo>
                    <a:pt x="218" y="433"/>
                  </a:lnTo>
                  <a:lnTo>
                    <a:pt x="182" y="430"/>
                  </a:lnTo>
                  <a:lnTo>
                    <a:pt x="149" y="422"/>
                  </a:lnTo>
                  <a:lnTo>
                    <a:pt x="118" y="409"/>
                  </a:lnTo>
                  <a:lnTo>
                    <a:pt x="90" y="392"/>
                  </a:lnTo>
                  <a:lnTo>
                    <a:pt x="64" y="370"/>
                  </a:lnTo>
                  <a:lnTo>
                    <a:pt x="43" y="345"/>
                  </a:lnTo>
                  <a:lnTo>
                    <a:pt x="25" y="316"/>
                  </a:lnTo>
                  <a:lnTo>
                    <a:pt x="11" y="285"/>
                  </a:lnTo>
                  <a:lnTo>
                    <a:pt x="3" y="251"/>
                  </a:lnTo>
                  <a:lnTo>
                    <a:pt x="0" y="217"/>
                  </a:lnTo>
                  <a:lnTo>
                    <a:pt x="3" y="181"/>
                  </a:lnTo>
                  <a:lnTo>
                    <a:pt x="11" y="147"/>
                  </a:lnTo>
                  <a:lnTo>
                    <a:pt x="25" y="117"/>
                  </a:lnTo>
                  <a:lnTo>
                    <a:pt x="43" y="88"/>
                  </a:lnTo>
                  <a:lnTo>
                    <a:pt x="64" y="63"/>
                  </a:lnTo>
                  <a:lnTo>
                    <a:pt x="90" y="41"/>
                  </a:lnTo>
                  <a:lnTo>
                    <a:pt x="118" y="23"/>
                  </a:lnTo>
                  <a:lnTo>
                    <a:pt x="149" y="10"/>
                  </a:lnTo>
                  <a:lnTo>
                    <a:pt x="182" y="2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SV" sz="900">
                <a:latin typeface="+mj-ea"/>
                <a:ea typeface="+mj-ea"/>
              </a:endParaRPr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13454063" y="-963613"/>
              <a:ext cx="80963" cy="30163"/>
            </a:xfrm>
            <a:custGeom>
              <a:avLst/>
              <a:gdLst>
                <a:gd name="T0" fmla="*/ 71 w 509"/>
                <a:gd name="T1" fmla="*/ 0 h 192"/>
                <a:gd name="T2" fmla="*/ 438 w 509"/>
                <a:gd name="T3" fmla="*/ 0 h 192"/>
                <a:gd name="T4" fmla="*/ 458 w 509"/>
                <a:gd name="T5" fmla="*/ 3 h 192"/>
                <a:gd name="T6" fmla="*/ 474 w 509"/>
                <a:gd name="T7" fmla="*/ 11 h 192"/>
                <a:gd name="T8" fmla="*/ 488 w 509"/>
                <a:gd name="T9" fmla="*/ 21 h 192"/>
                <a:gd name="T10" fmla="*/ 499 w 509"/>
                <a:gd name="T11" fmla="*/ 35 h 192"/>
                <a:gd name="T12" fmla="*/ 506 w 509"/>
                <a:gd name="T13" fmla="*/ 52 h 192"/>
                <a:gd name="T14" fmla="*/ 509 w 509"/>
                <a:gd name="T15" fmla="*/ 71 h 192"/>
                <a:gd name="T16" fmla="*/ 509 w 509"/>
                <a:gd name="T17" fmla="*/ 121 h 192"/>
                <a:gd name="T18" fmla="*/ 506 w 509"/>
                <a:gd name="T19" fmla="*/ 140 h 192"/>
                <a:gd name="T20" fmla="*/ 499 w 509"/>
                <a:gd name="T21" fmla="*/ 156 h 192"/>
                <a:gd name="T22" fmla="*/ 488 w 509"/>
                <a:gd name="T23" fmla="*/ 170 h 192"/>
                <a:gd name="T24" fmla="*/ 474 w 509"/>
                <a:gd name="T25" fmla="*/ 182 h 192"/>
                <a:gd name="T26" fmla="*/ 458 w 509"/>
                <a:gd name="T27" fmla="*/ 189 h 192"/>
                <a:gd name="T28" fmla="*/ 438 w 509"/>
                <a:gd name="T29" fmla="*/ 192 h 192"/>
                <a:gd name="T30" fmla="*/ 71 w 509"/>
                <a:gd name="T31" fmla="*/ 192 h 192"/>
                <a:gd name="T32" fmla="*/ 52 w 509"/>
                <a:gd name="T33" fmla="*/ 189 h 192"/>
                <a:gd name="T34" fmla="*/ 35 w 509"/>
                <a:gd name="T35" fmla="*/ 182 h 192"/>
                <a:gd name="T36" fmla="*/ 21 w 509"/>
                <a:gd name="T37" fmla="*/ 170 h 192"/>
                <a:gd name="T38" fmla="*/ 10 w 509"/>
                <a:gd name="T39" fmla="*/ 156 h 192"/>
                <a:gd name="T40" fmla="*/ 2 w 509"/>
                <a:gd name="T41" fmla="*/ 140 h 192"/>
                <a:gd name="T42" fmla="*/ 0 w 509"/>
                <a:gd name="T43" fmla="*/ 121 h 192"/>
                <a:gd name="T44" fmla="*/ 0 w 509"/>
                <a:gd name="T45" fmla="*/ 71 h 192"/>
                <a:gd name="T46" fmla="*/ 2 w 509"/>
                <a:gd name="T47" fmla="*/ 52 h 192"/>
                <a:gd name="T48" fmla="*/ 10 w 509"/>
                <a:gd name="T49" fmla="*/ 35 h 192"/>
                <a:gd name="T50" fmla="*/ 21 w 509"/>
                <a:gd name="T51" fmla="*/ 21 h 192"/>
                <a:gd name="T52" fmla="*/ 35 w 509"/>
                <a:gd name="T53" fmla="*/ 11 h 192"/>
                <a:gd name="T54" fmla="*/ 52 w 509"/>
                <a:gd name="T55" fmla="*/ 3 h 192"/>
                <a:gd name="T56" fmla="*/ 71 w 509"/>
                <a:gd name="T5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9" h="192">
                  <a:moveTo>
                    <a:pt x="71" y="0"/>
                  </a:moveTo>
                  <a:lnTo>
                    <a:pt x="438" y="0"/>
                  </a:lnTo>
                  <a:lnTo>
                    <a:pt x="458" y="3"/>
                  </a:lnTo>
                  <a:lnTo>
                    <a:pt x="474" y="11"/>
                  </a:lnTo>
                  <a:lnTo>
                    <a:pt x="488" y="21"/>
                  </a:lnTo>
                  <a:lnTo>
                    <a:pt x="499" y="35"/>
                  </a:lnTo>
                  <a:lnTo>
                    <a:pt x="506" y="52"/>
                  </a:lnTo>
                  <a:lnTo>
                    <a:pt x="509" y="71"/>
                  </a:lnTo>
                  <a:lnTo>
                    <a:pt x="509" y="121"/>
                  </a:lnTo>
                  <a:lnTo>
                    <a:pt x="506" y="140"/>
                  </a:lnTo>
                  <a:lnTo>
                    <a:pt x="499" y="156"/>
                  </a:lnTo>
                  <a:lnTo>
                    <a:pt x="488" y="170"/>
                  </a:lnTo>
                  <a:lnTo>
                    <a:pt x="474" y="182"/>
                  </a:lnTo>
                  <a:lnTo>
                    <a:pt x="458" y="189"/>
                  </a:lnTo>
                  <a:lnTo>
                    <a:pt x="438" y="192"/>
                  </a:lnTo>
                  <a:lnTo>
                    <a:pt x="71" y="192"/>
                  </a:lnTo>
                  <a:lnTo>
                    <a:pt x="52" y="189"/>
                  </a:lnTo>
                  <a:lnTo>
                    <a:pt x="35" y="182"/>
                  </a:lnTo>
                  <a:lnTo>
                    <a:pt x="21" y="170"/>
                  </a:lnTo>
                  <a:lnTo>
                    <a:pt x="10" y="156"/>
                  </a:lnTo>
                  <a:lnTo>
                    <a:pt x="2" y="140"/>
                  </a:lnTo>
                  <a:lnTo>
                    <a:pt x="0" y="121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1" y="21"/>
                  </a:lnTo>
                  <a:lnTo>
                    <a:pt x="35" y="11"/>
                  </a:lnTo>
                  <a:lnTo>
                    <a:pt x="52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SV" sz="900">
                <a:latin typeface="+mj-ea"/>
                <a:ea typeface="+mj-ea"/>
              </a:endParaRPr>
            </a:p>
          </p:txBody>
        </p:sp>
        <p:sp>
          <p:nvSpPr>
            <p:cNvPr id="27" name="Freeform 11"/>
            <p:cNvSpPr/>
            <p:nvPr/>
          </p:nvSpPr>
          <p:spPr bwMode="auto">
            <a:xfrm>
              <a:off x="13641388" y="-1274763"/>
              <a:ext cx="68263" cy="68263"/>
            </a:xfrm>
            <a:custGeom>
              <a:avLst/>
              <a:gdLst>
                <a:gd name="T0" fmla="*/ 216 w 433"/>
                <a:gd name="T1" fmla="*/ 0 h 434"/>
                <a:gd name="T2" fmla="*/ 251 w 433"/>
                <a:gd name="T3" fmla="*/ 3 h 434"/>
                <a:gd name="T4" fmla="*/ 285 w 433"/>
                <a:gd name="T5" fmla="*/ 12 h 434"/>
                <a:gd name="T6" fmla="*/ 316 w 433"/>
                <a:gd name="T7" fmla="*/ 25 h 434"/>
                <a:gd name="T8" fmla="*/ 345 w 433"/>
                <a:gd name="T9" fmla="*/ 42 h 434"/>
                <a:gd name="T10" fmla="*/ 369 w 433"/>
                <a:gd name="T11" fmla="*/ 63 h 434"/>
                <a:gd name="T12" fmla="*/ 392 w 433"/>
                <a:gd name="T13" fmla="*/ 89 h 434"/>
                <a:gd name="T14" fmla="*/ 409 w 433"/>
                <a:gd name="T15" fmla="*/ 117 h 434"/>
                <a:gd name="T16" fmla="*/ 422 w 433"/>
                <a:gd name="T17" fmla="*/ 148 h 434"/>
                <a:gd name="T18" fmla="*/ 430 w 433"/>
                <a:gd name="T19" fmla="*/ 182 h 434"/>
                <a:gd name="T20" fmla="*/ 433 w 433"/>
                <a:gd name="T21" fmla="*/ 217 h 434"/>
                <a:gd name="T22" fmla="*/ 430 w 433"/>
                <a:gd name="T23" fmla="*/ 252 h 434"/>
                <a:gd name="T24" fmla="*/ 422 w 433"/>
                <a:gd name="T25" fmla="*/ 285 h 434"/>
                <a:gd name="T26" fmla="*/ 409 w 433"/>
                <a:gd name="T27" fmla="*/ 317 h 434"/>
                <a:gd name="T28" fmla="*/ 392 w 433"/>
                <a:gd name="T29" fmla="*/ 346 h 434"/>
                <a:gd name="T30" fmla="*/ 369 w 433"/>
                <a:gd name="T31" fmla="*/ 370 h 434"/>
                <a:gd name="T32" fmla="*/ 345 w 433"/>
                <a:gd name="T33" fmla="*/ 392 h 434"/>
                <a:gd name="T34" fmla="*/ 316 w 433"/>
                <a:gd name="T35" fmla="*/ 410 h 434"/>
                <a:gd name="T36" fmla="*/ 285 w 433"/>
                <a:gd name="T37" fmla="*/ 423 h 434"/>
                <a:gd name="T38" fmla="*/ 251 w 433"/>
                <a:gd name="T39" fmla="*/ 431 h 434"/>
                <a:gd name="T40" fmla="*/ 216 w 433"/>
                <a:gd name="T41" fmla="*/ 434 h 434"/>
                <a:gd name="T42" fmla="*/ 181 w 433"/>
                <a:gd name="T43" fmla="*/ 431 h 434"/>
                <a:gd name="T44" fmla="*/ 147 w 433"/>
                <a:gd name="T45" fmla="*/ 423 h 434"/>
                <a:gd name="T46" fmla="*/ 117 w 433"/>
                <a:gd name="T47" fmla="*/ 410 h 434"/>
                <a:gd name="T48" fmla="*/ 88 w 433"/>
                <a:gd name="T49" fmla="*/ 392 h 434"/>
                <a:gd name="T50" fmla="*/ 63 w 433"/>
                <a:gd name="T51" fmla="*/ 370 h 434"/>
                <a:gd name="T52" fmla="*/ 41 w 433"/>
                <a:gd name="T53" fmla="*/ 346 h 434"/>
                <a:gd name="T54" fmla="*/ 24 w 433"/>
                <a:gd name="T55" fmla="*/ 317 h 434"/>
                <a:gd name="T56" fmla="*/ 11 w 433"/>
                <a:gd name="T57" fmla="*/ 285 h 434"/>
                <a:gd name="T58" fmla="*/ 3 w 433"/>
                <a:gd name="T59" fmla="*/ 252 h 434"/>
                <a:gd name="T60" fmla="*/ 0 w 433"/>
                <a:gd name="T61" fmla="*/ 217 h 434"/>
                <a:gd name="T62" fmla="*/ 3 w 433"/>
                <a:gd name="T63" fmla="*/ 182 h 434"/>
                <a:gd name="T64" fmla="*/ 11 w 433"/>
                <a:gd name="T65" fmla="*/ 148 h 434"/>
                <a:gd name="T66" fmla="*/ 24 w 433"/>
                <a:gd name="T67" fmla="*/ 117 h 434"/>
                <a:gd name="T68" fmla="*/ 41 w 433"/>
                <a:gd name="T69" fmla="*/ 89 h 434"/>
                <a:gd name="T70" fmla="*/ 63 w 433"/>
                <a:gd name="T71" fmla="*/ 63 h 434"/>
                <a:gd name="T72" fmla="*/ 88 w 433"/>
                <a:gd name="T73" fmla="*/ 42 h 434"/>
                <a:gd name="T74" fmla="*/ 117 w 433"/>
                <a:gd name="T75" fmla="*/ 25 h 434"/>
                <a:gd name="T76" fmla="*/ 147 w 433"/>
                <a:gd name="T77" fmla="*/ 12 h 434"/>
                <a:gd name="T78" fmla="*/ 181 w 433"/>
                <a:gd name="T79" fmla="*/ 3 h 434"/>
                <a:gd name="T80" fmla="*/ 216 w 433"/>
                <a:gd name="T81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3" h="434">
                  <a:moveTo>
                    <a:pt x="216" y="0"/>
                  </a:moveTo>
                  <a:lnTo>
                    <a:pt x="251" y="3"/>
                  </a:lnTo>
                  <a:lnTo>
                    <a:pt x="285" y="12"/>
                  </a:lnTo>
                  <a:lnTo>
                    <a:pt x="316" y="25"/>
                  </a:lnTo>
                  <a:lnTo>
                    <a:pt x="345" y="42"/>
                  </a:lnTo>
                  <a:lnTo>
                    <a:pt x="369" y="63"/>
                  </a:lnTo>
                  <a:lnTo>
                    <a:pt x="392" y="89"/>
                  </a:lnTo>
                  <a:lnTo>
                    <a:pt x="409" y="117"/>
                  </a:lnTo>
                  <a:lnTo>
                    <a:pt x="422" y="148"/>
                  </a:lnTo>
                  <a:lnTo>
                    <a:pt x="430" y="182"/>
                  </a:lnTo>
                  <a:lnTo>
                    <a:pt x="433" y="217"/>
                  </a:lnTo>
                  <a:lnTo>
                    <a:pt x="430" y="252"/>
                  </a:lnTo>
                  <a:lnTo>
                    <a:pt x="422" y="285"/>
                  </a:lnTo>
                  <a:lnTo>
                    <a:pt x="409" y="317"/>
                  </a:lnTo>
                  <a:lnTo>
                    <a:pt x="392" y="346"/>
                  </a:lnTo>
                  <a:lnTo>
                    <a:pt x="369" y="370"/>
                  </a:lnTo>
                  <a:lnTo>
                    <a:pt x="345" y="392"/>
                  </a:lnTo>
                  <a:lnTo>
                    <a:pt x="316" y="410"/>
                  </a:lnTo>
                  <a:lnTo>
                    <a:pt x="285" y="423"/>
                  </a:lnTo>
                  <a:lnTo>
                    <a:pt x="251" y="431"/>
                  </a:lnTo>
                  <a:lnTo>
                    <a:pt x="216" y="434"/>
                  </a:lnTo>
                  <a:lnTo>
                    <a:pt x="181" y="431"/>
                  </a:lnTo>
                  <a:lnTo>
                    <a:pt x="147" y="423"/>
                  </a:lnTo>
                  <a:lnTo>
                    <a:pt x="117" y="410"/>
                  </a:lnTo>
                  <a:lnTo>
                    <a:pt x="88" y="392"/>
                  </a:lnTo>
                  <a:lnTo>
                    <a:pt x="63" y="370"/>
                  </a:lnTo>
                  <a:lnTo>
                    <a:pt x="41" y="346"/>
                  </a:lnTo>
                  <a:lnTo>
                    <a:pt x="24" y="317"/>
                  </a:lnTo>
                  <a:lnTo>
                    <a:pt x="11" y="285"/>
                  </a:lnTo>
                  <a:lnTo>
                    <a:pt x="3" y="252"/>
                  </a:lnTo>
                  <a:lnTo>
                    <a:pt x="0" y="217"/>
                  </a:lnTo>
                  <a:lnTo>
                    <a:pt x="3" y="182"/>
                  </a:lnTo>
                  <a:lnTo>
                    <a:pt x="11" y="148"/>
                  </a:lnTo>
                  <a:lnTo>
                    <a:pt x="24" y="117"/>
                  </a:lnTo>
                  <a:lnTo>
                    <a:pt x="41" y="89"/>
                  </a:lnTo>
                  <a:lnTo>
                    <a:pt x="63" y="63"/>
                  </a:lnTo>
                  <a:lnTo>
                    <a:pt x="88" y="42"/>
                  </a:lnTo>
                  <a:lnTo>
                    <a:pt x="117" y="25"/>
                  </a:lnTo>
                  <a:lnTo>
                    <a:pt x="147" y="12"/>
                  </a:lnTo>
                  <a:lnTo>
                    <a:pt x="181" y="3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SV" sz="900">
                <a:latin typeface="+mj-ea"/>
                <a:ea typeface="+mj-ea"/>
              </a:endParaRPr>
            </a:p>
          </p:txBody>
        </p:sp>
        <p:sp>
          <p:nvSpPr>
            <p:cNvPr id="28" name="Freeform 12"/>
            <p:cNvSpPr/>
            <p:nvPr/>
          </p:nvSpPr>
          <p:spPr bwMode="auto">
            <a:xfrm>
              <a:off x="13635038" y="-963613"/>
              <a:ext cx="80963" cy="30163"/>
            </a:xfrm>
            <a:custGeom>
              <a:avLst/>
              <a:gdLst>
                <a:gd name="T0" fmla="*/ 70 w 508"/>
                <a:gd name="T1" fmla="*/ 0 h 192"/>
                <a:gd name="T2" fmla="*/ 438 w 508"/>
                <a:gd name="T3" fmla="*/ 0 h 192"/>
                <a:gd name="T4" fmla="*/ 457 w 508"/>
                <a:gd name="T5" fmla="*/ 3 h 192"/>
                <a:gd name="T6" fmla="*/ 473 w 508"/>
                <a:gd name="T7" fmla="*/ 11 h 192"/>
                <a:gd name="T8" fmla="*/ 488 w 508"/>
                <a:gd name="T9" fmla="*/ 21 h 192"/>
                <a:gd name="T10" fmla="*/ 499 w 508"/>
                <a:gd name="T11" fmla="*/ 35 h 192"/>
                <a:gd name="T12" fmla="*/ 506 w 508"/>
                <a:gd name="T13" fmla="*/ 52 h 192"/>
                <a:gd name="T14" fmla="*/ 508 w 508"/>
                <a:gd name="T15" fmla="*/ 71 h 192"/>
                <a:gd name="T16" fmla="*/ 508 w 508"/>
                <a:gd name="T17" fmla="*/ 121 h 192"/>
                <a:gd name="T18" fmla="*/ 506 w 508"/>
                <a:gd name="T19" fmla="*/ 140 h 192"/>
                <a:gd name="T20" fmla="*/ 499 w 508"/>
                <a:gd name="T21" fmla="*/ 156 h 192"/>
                <a:gd name="T22" fmla="*/ 488 w 508"/>
                <a:gd name="T23" fmla="*/ 170 h 192"/>
                <a:gd name="T24" fmla="*/ 473 w 508"/>
                <a:gd name="T25" fmla="*/ 182 h 192"/>
                <a:gd name="T26" fmla="*/ 457 w 508"/>
                <a:gd name="T27" fmla="*/ 189 h 192"/>
                <a:gd name="T28" fmla="*/ 438 w 508"/>
                <a:gd name="T29" fmla="*/ 192 h 192"/>
                <a:gd name="T30" fmla="*/ 70 w 508"/>
                <a:gd name="T31" fmla="*/ 192 h 192"/>
                <a:gd name="T32" fmla="*/ 52 w 508"/>
                <a:gd name="T33" fmla="*/ 189 h 192"/>
                <a:gd name="T34" fmla="*/ 34 w 508"/>
                <a:gd name="T35" fmla="*/ 182 h 192"/>
                <a:gd name="T36" fmla="*/ 20 w 508"/>
                <a:gd name="T37" fmla="*/ 170 h 192"/>
                <a:gd name="T38" fmla="*/ 9 w 508"/>
                <a:gd name="T39" fmla="*/ 156 h 192"/>
                <a:gd name="T40" fmla="*/ 2 w 508"/>
                <a:gd name="T41" fmla="*/ 140 h 192"/>
                <a:gd name="T42" fmla="*/ 0 w 508"/>
                <a:gd name="T43" fmla="*/ 121 h 192"/>
                <a:gd name="T44" fmla="*/ 0 w 508"/>
                <a:gd name="T45" fmla="*/ 71 h 192"/>
                <a:gd name="T46" fmla="*/ 2 w 508"/>
                <a:gd name="T47" fmla="*/ 52 h 192"/>
                <a:gd name="T48" fmla="*/ 9 w 508"/>
                <a:gd name="T49" fmla="*/ 35 h 192"/>
                <a:gd name="T50" fmla="*/ 20 w 508"/>
                <a:gd name="T51" fmla="*/ 21 h 192"/>
                <a:gd name="T52" fmla="*/ 34 w 508"/>
                <a:gd name="T53" fmla="*/ 11 h 192"/>
                <a:gd name="T54" fmla="*/ 52 w 508"/>
                <a:gd name="T55" fmla="*/ 3 h 192"/>
                <a:gd name="T56" fmla="*/ 70 w 508"/>
                <a:gd name="T5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8" h="192">
                  <a:moveTo>
                    <a:pt x="70" y="0"/>
                  </a:moveTo>
                  <a:lnTo>
                    <a:pt x="438" y="0"/>
                  </a:lnTo>
                  <a:lnTo>
                    <a:pt x="457" y="3"/>
                  </a:lnTo>
                  <a:lnTo>
                    <a:pt x="473" y="11"/>
                  </a:lnTo>
                  <a:lnTo>
                    <a:pt x="488" y="21"/>
                  </a:lnTo>
                  <a:lnTo>
                    <a:pt x="499" y="35"/>
                  </a:lnTo>
                  <a:lnTo>
                    <a:pt x="506" y="52"/>
                  </a:lnTo>
                  <a:lnTo>
                    <a:pt x="508" y="71"/>
                  </a:lnTo>
                  <a:lnTo>
                    <a:pt x="508" y="121"/>
                  </a:lnTo>
                  <a:lnTo>
                    <a:pt x="506" y="140"/>
                  </a:lnTo>
                  <a:lnTo>
                    <a:pt x="499" y="156"/>
                  </a:lnTo>
                  <a:lnTo>
                    <a:pt x="488" y="170"/>
                  </a:lnTo>
                  <a:lnTo>
                    <a:pt x="473" y="182"/>
                  </a:lnTo>
                  <a:lnTo>
                    <a:pt x="457" y="189"/>
                  </a:lnTo>
                  <a:lnTo>
                    <a:pt x="438" y="192"/>
                  </a:lnTo>
                  <a:lnTo>
                    <a:pt x="70" y="192"/>
                  </a:lnTo>
                  <a:lnTo>
                    <a:pt x="52" y="189"/>
                  </a:lnTo>
                  <a:lnTo>
                    <a:pt x="34" y="182"/>
                  </a:lnTo>
                  <a:lnTo>
                    <a:pt x="20" y="170"/>
                  </a:lnTo>
                  <a:lnTo>
                    <a:pt x="9" y="156"/>
                  </a:lnTo>
                  <a:lnTo>
                    <a:pt x="2" y="140"/>
                  </a:lnTo>
                  <a:lnTo>
                    <a:pt x="0" y="121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1"/>
                  </a:lnTo>
                  <a:lnTo>
                    <a:pt x="34" y="11"/>
                  </a:lnTo>
                  <a:lnTo>
                    <a:pt x="52" y="3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SV" sz="900">
                <a:latin typeface="+mj-ea"/>
                <a:ea typeface="+mj-ea"/>
              </a:endParaRPr>
            </a:p>
          </p:txBody>
        </p:sp>
        <p:sp>
          <p:nvSpPr>
            <p:cNvPr id="29" name="Freeform 13"/>
            <p:cNvSpPr/>
            <p:nvPr/>
          </p:nvSpPr>
          <p:spPr bwMode="auto">
            <a:xfrm>
              <a:off x="13796963" y="-1182688"/>
              <a:ext cx="44450" cy="44450"/>
            </a:xfrm>
            <a:custGeom>
              <a:avLst/>
              <a:gdLst>
                <a:gd name="T0" fmla="*/ 140 w 282"/>
                <a:gd name="T1" fmla="*/ 0 h 281"/>
                <a:gd name="T2" fmla="*/ 169 w 282"/>
                <a:gd name="T3" fmla="*/ 2 h 281"/>
                <a:gd name="T4" fmla="*/ 195 w 282"/>
                <a:gd name="T5" fmla="*/ 10 h 281"/>
                <a:gd name="T6" fmla="*/ 220 w 282"/>
                <a:gd name="T7" fmla="*/ 23 h 281"/>
                <a:gd name="T8" fmla="*/ 240 w 282"/>
                <a:gd name="T9" fmla="*/ 40 h 281"/>
                <a:gd name="T10" fmla="*/ 258 w 282"/>
                <a:gd name="T11" fmla="*/ 62 h 281"/>
                <a:gd name="T12" fmla="*/ 271 w 282"/>
                <a:gd name="T13" fmla="*/ 85 h 281"/>
                <a:gd name="T14" fmla="*/ 279 w 282"/>
                <a:gd name="T15" fmla="*/ 112 h 281"/>
                <a:gd name="T16" fmla="*/ 282 w 282"/>
                <a:gd name="T17" fmla="*/ 140 h 281"/>
                <a:gd name="T18" fmla="*/ 279 w 282"/>
                <a:gd name="T19" fmla="*/ 169 h 281"/>
                <a:gd name="T20" fmla="*/ 271 w 282"/>
                <a:gd name="T21" fmla="*/ 195 h 281"/>
                <a:gd name="T22" fmla="*/ 258 w 282"/>
                <a:gd name="T23" fmla="*/ 219 h 281"/>
                <a:gd name="T24" fmla="*/ 240 w 282"/>
                <a:gd name="T25" fmla="*/ 240 h 281"/>
                <a:gd name="T26" fmla="*/ 220 w 282"/>
                <a:gd name="T27" fmla="*/ 257 h 281"/>
                <a:gd name="T28" fmla="*/ 195 w 282"/>
                <a:gd name="T29" fmla="*/ 271 h 281"/>
                <a:gd name="T30" fmla="*/ 169 w 282"/>
                <a:gd name="T31" fmla="*/ 279 h 281"/>
                <a:gd name="T32" fmla="*/ 140 w 282"/>
                <a:gd name="T33" fmla="*/ 281 h 281"/>
                <a:gd name="T34" fmla="*/ 112 w 282"/>
                <a:gd name="T35" fmla="*/ 279 h 281"/>
                <a:gd name="T36" fmla="*/ 86 w 282"/>
                <a:gd name="T37" fmla="*/ 271 h 281"/>
                <a:gd name="T38" fmla="*/ 62 w 282"/>
                <a:gd name="T39" fmla="*/ 257 h 281"/>
                <a:gd name="T40" fmla="*/ 41 w 282"/>
                <a:gd name="T41" fmla="*/ 240 h 281"/>
                <a:gd name="T42" fmla="*/ 24 w 282"/>
                <a:gd name="T43" fmla="*/ 219 h 281"/>
                <a:gd name="T44" fmla="*/ 11 w 282"/>
                <a:gd name="T45" fmla="*/ 195 h 281"/>
                <a:gd name="T46" fmla="*/ 3 w 282"/>
                <a:gd name="T47" fmla="*/ 169 h 281"/>
                <a:gd name="T48" fmla="*/ 0 w 282"/>
                <a:gd name="T49" fmla="*/ 140 h 281"/>
                <a:gd name="T50" fmla="*/ 3 w 282"/>
                <a:gd name="T51" fmla="*/ 112 h 281"/>
                <a:gd name="T52" fmla="*/ 11 w 282"/>
                <a:gd name="T53" fmla="*/ 85 h 281"/>
                <a:gd name="T54" fmla="*/ 24 w 282"/>
                <a:gd name="T55" fmla="*/ 62 h 281"/>
                <a:gd name="T56" fmla="*/ 41 w 282"/>
                <a:gd name="T57" fmla="*/ 40 h 281"/>
                <a:gd name="T58" fmla="*/ 62 w 282"/>
                <a:gd name="T59" fmla="*/ 23 h 281"/>
                <a:gd name="T60" fmla="*/ 86 w 282"/>
                <a:gd name="T61" fmla="*/ 10 h 281"/>
                <a:gd name="T62" fmla="*/ 112 w 282"/>
                <a:gd name="T63" fmla="*/ 2 h 281"/>
                <a:gd name="T64" fmla="*/ 140 w 282"/>
                <a:gd name="T6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2" h="281">
                  <a:moveTo>
                    <a:pt x="140" y="0"/>
                  </a:moveTo>
                  <a:lnTo>
                    <a:pt x="169" y="2"/>
                  </a:lnTo>
                  <a:lnTo>
                    <a:pt x="195" y="10"/>
                  </a:lnTo>
                  <a:lnTo>
                    <a:pt x="220" y="23"/>
                  </a:lnTo>
                  <a:lnTo>
                    <a:pt x="240" y="40"/>
                  </a:lnTo>
                  <a:lnTo>
                    <a:pt x="258" y="62"/>
                  </a:lnTo>
                  <a:lnTo>
                    <a:pt x="271" y="85"/>
                  </a:lnTo>
                  <a:lnTo>
                    <a:pt x="279" y="112"/>
                  </a:lnTo>
                  <a:lnTo>
                    <a:pt x="282" y="140"/>
                  </a:lnTo>
                  <a:lnTo>
                    <a:pt x="279" y="169"/>
                  </a:lnTo>
                  <a:lnTo>
                    <a:pt x="271" y="195"/>
                  </a:lnTo>
                  <a:lnTo>
                    <a:pt x="258" y="219"/>
                  </a:lnTo>
                  <a:lnTo>
                    <a:pt x="240" y="240"/>
                  </a:lnTo>
                  <a:lnTo>
                    <a:pt x="220" y="257"/>
                  </a:lnTo>
                  <a:lnTo>
                    <a:pt x="195" y="271"/>
                  </a:lnTo>
                  <a:lnTo>
                    <a:pt x="169" y="279"/>
                  </a:lnTo>
                  <a:lnTo>
                    <a:pt x="140" y="281"/>
                  </a:lnTo>
                  <a:lnTo>
                    <a:pt x="112" y="279"/>
                  </a:lnTo>
                  <a:lnTo>
                    <a:pt x="86" y="271"/>
                  </a:lnTo>
                  <a:lnTo>
                    <a:pt x="62" y="257"/>
                  </a:lnTo>
                  <a:lnTo>
                    <a:pt x="41" y="240"/>
                  </a:lnTo>
                  <a:lnTo>
                    <a:pt x="24" y="219"/>
                  </a:lnTo>
                  <a:lnTo>
                    <a:pt x="11" y="195"/>
                  </a:lnTo>
                  <a:lnTo>
                    <a:pt x="3" y="169"/>
                  </a:lnTo>
                  <a:lnTo>
                    <a:pt x="0" y="140"/>
                  </a:lnTo>
                  <a:lnTo>
                    <a:pt x="3" y="112"/>
                  </a:lnTo>
                  <a:lnTo>
                    <a:pt x="11" y="85"/>
                  </a:lnTo>
                  <a:lnTo>
                    <a:pt x="24" y="62"/>
                  </a:lnTo>
                  <a:lnTo>
                    <a:pt x="41" y="40"/>
                  </a:lnTo>
                  <a:lnTo>
                    <a:pt x="62" y="23"/>
                  </a:lnTo>
                  <a:lnTo>
                    <a:pt x="86" y="10"/>
                  </a:lnTo>
                  <a:lnTo>
                    <a:pt x="112" y="2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SV" sz="900">
                <a:latin typeface="+mj-ea"/>
                <a:ea typeface="+mj-ea"/>
              </a:endParaRPr>
            </a:p>
          </p:txBody>
        </p:sp>
        <p:sp>
          <p:nvSpPr>
            <p:cNvPr id="30" name="Freeform 14"/>
            <p:cNvSpPr/>
            <p:nvPr/>
          </p:nvSpPr>
          <p:spPr bwMode="auto">
            <a:xfrm>
              <a:off x="13839825" y="-968375"/>
              <a:ext cx="61913" cy="39688"/>
            </a:xfrm>
            <a:custGeom>
              <a:avLst/>
              <a:gdLst>
                <a:gd name="T0" fmla="*/ 312 w 392"/>
                <a:gd name="T1" fmla="*/ 0 h 246"/>
                <a:gd name="T2" fmla="*/ 331 w 392"/>
                <a:gd name="T3" fmla="*/ 3 h 246"/>
                <a:gd name="T4" fmla="*/ 347 w 392"/>
                <a:gd name="T5" fmla="*/ 10 h 246"/>
                <a:gd name="T6" fmla="*/ 360 w 392"/>
                <a:gd name="T7" fmla="*/ 21 h 246"/>
                <a:gd name="T8" fmla="*/ 371 w 392"/>
                <a:gd name="T9" fmla="*/ 36 h 246"/>
                <a:gd name="T10" fmla="*/ 379 w 392"/>
                <a:gd name="T11" fmla="*/ 54 h 246"/>
                <a:gd name="T12" fmla="*/ 390 w 392"/>
                <a:gd name="T13" fmla="*/ 103 h 246"/>
                <a:gd name="T14" fmla="*/ 392 w 392"/>
                <a:gd name="T15" fmla="*/ 121 h 246"/>
                <a:gd name="T16" fmla="*/ 389 w 392"/>
                <a:gd name="T17" fmla="*/ 139 h 246"/>
                <a:gd name="T18" fmla="*/ 382 w 392"/>
                <a:gd name="T19" fmla="*/ 156 h 246"/>
                <a:gd name="T20" fmla="*/ 369 w 392"/>
                <a:gd name="T21" fmla="*/ 170 h 246"/>
                <a:gd name="T22" fmla="*/ 355 w 392"/>
                <a:gd name="T23" fmla="*/ 180 h 246"/>
                <a:gd name="T24" fmla="*/ 338 w 392"/>
                <a:gd name="T25" fmla="*/ 187 h 246"/>
                <a:gd name="T26" fmla="*/ 98 w 392"/>
                <a:gd name="T27" fmla="*/ 244 h 246"/>
                <a:gd name="T28" fmla="*/ 78 w 392"/>
                <a:gd name="T29" fmla="*/ 246 h 246"/>
                <a:gd name="T30" fmla="*/ 61 w 392"/>
                <a:gd name="T31" fmla="*/ 243 h 246"/>
                <a:gd name="T32" fmla="*/ 45 w 392"/>
                <a:gd name="T33" fmla="*/ 236 h 246"/>
                <a:gd name="T34" fmla="*/ 30 w 392"/>
                <a:gd name="T35" fmla="*/ 225 h 246"/>
                <a:gd name="T36" fmla="*/ 19 w 392"/>
                <a:gd name="T37" fmla="*/ 210 h 246"/>
                <a:gd name="T38" fmla="*/ 13 w 392"/>
                <a:gd name="T39" fmla="*/ 192 h 246"/>
                <a:gd name="T40" fmla="*/ 1 w 392"/>
                <a:gd name="T41" fmla="*/ 144 h 246"/>
                <a:gd name="T42" fmla="*/ 0 w 392"/>
                <a:gd name="T43" fmla="*/ 125 h 246"/>
                <a:gd name="T44" fmla="*/ 2 w 392"/>
                <a:gd name="T45" fmla="*/ 107 h 246"/>
                <a:gd name="T46" fmla="*/ 10 w 392"/>
                <a:gd name="T47" fmla="*/ 91 h 246"/>
                <a:gd name="T48" fmla="*/ 21 w 392"/>
                <a:gd name="T49" fmla="*/ 76 h 246"/>
                <a:gd name="T50" fmla="*/ 35 w 392"/>
                <a:gd name="T51" fmla="*/ 66 h 246"/>
                <a:gd name="T52" fmla="*/ 53 w 392"/>
                <a:gd name="T53" fmla="*/ 59 h 246"/>
                <a:gd name="T54" fmla="*/ 293 w 392"/>
                <a:gd name="T55" fmla="*/ 2 h 246"/>
                <a:gd name="T56" fmla="*/ 312 w 392"/>
                <a:gd name="T5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2" h="246">
                  <a:moveTo>
                    <a:pt x="312" y="0"/>
                  </a:moveTo>
                  <a:lnTo>
                    <a:pt x="331" y="3"/>
                  </a:lnTo>
                  <a:lnTo>
                    <a:pt x="347" y="10"/>
                  </a:lnTo>
                  <a:lnTo>
                    <a:pt x="360" y="21"/>
                  </a:lnTo>
                  <a:lnTo>
                    <a:pt x="371" y="36"/>
                  </a:lnTo>
                  <a:lnTo>
                    <a:pt x="379" y="54"/>
                  </a:lnTo>
                  <a:lnTo>
                    <a:pt x="390" y="103"/>
                  </a:lnTo>
                  <a:lnTo>
                    <a:pt x="392" y="121"/>
                  </a:lnTo>
                  <a:lnTo>
                    <a:pt x="389" y="139"/>
                  </a:lnTo>
                  <a:lnTo>
                    <a:pt x="382" y="156"/>
                  </a:lnTo>
                  <a:lnTo>
                    <a:pt x="369" y="170"/>
                  </a:lnTo>
                  <a:lnTo>
                    <a:pt x="355" y="180"/>
                  </a:lnTo>
                  <a:lnTo>
                    <a:pt x="338" y="187"/>
                  </a:lnTo>
                  <a:lnTo>
                    <a:pt x="98" y="244"/>
                  </a:lnTo>
                  <a:lnTo>
                    <a:pt x="78" y="246"/>
                  </a:lnTo>
                  <a:lnTo>
                    <a:pt x="61" y="243"/>
                  </a:lnTo>
                  <a:lnTo>
                    <a:pt x="45" y="236"/>
                  </a:lnTo>
                  <a:lnTo>
                    <a:pt x="30" y="225"/>
                  </a:lnTo>
                  <a:lnTo>
                    <a:pt x="19" y="210"/>
                  </a:lnTo>
                  <a:lnTo>
                    <a:pt x="13" y="192"/>
                  </a:lnTo>
                  <a:lnTo>
                    <a:pt x="1" y="144"/>
                  </a:lnTo>
                  <a:lnTo>
                    <a:pt x="0" y="125"/>
                  </a:lnTo>
                  <a:lnTo>
                    <a:pt x="2" y="107"/>
                  </a:lnTo>
                  <a:lnTo>
                    <a:pt x="10" y="91"/>
                  </a:lnTo>
                  <a:lnTo>
                    <a:pt x="21" y="76"/>
                  </a:lnTo>
                  <a:lnTo>
                    <a:pt x="35" y="66"/>
                  </a:lnTo>
                  <a:lnTo>
                    <a:pt x="53" y="59"/>
                  </a:lnTo>
                  <a:lnTo>
                    <a:pt x="293" y="2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SV" sz="900">
                <a:latin typeface="+mj-ea"/>
                <a:ea typeface="+mj-ea"/>
              </a:endParaRPr>
            </a:p>
          </p:txBody>
        </p:sp>
        <p:sp>
          <p:nvSpPr>
            <p:cNvPr id="31" name="Freeform 15"/>
            <p:cNvSpPr/>
            <p:nvPr/>
          </p:nvSpPr>
          <p:spPr bwMode="auto">
            <a:xfrm>
              <a:off x="13442950" y="-1238250"/>
              <a:ext cx="101600" cy="41275"/>
            </a:xfrm>
            <a:custGeom>
              <a:avLst/>
              <a:gdLst>
                <a:gd name="T0" fmla="*/ 64 w 637"/>
                <a:gd name="T1" fmla="*/ 0 h 256"/>
                <a:gd name="T2" fmla="*/ 82 w 637"/>
                <a:gd name="T3" fmla="*/ 3 h 256"/>
                <a:gd name="T4" fmla="*/ 97 w 637"/>
                <a:gd name="T5" fmla="*/ 10 h 256"/>
                <a:gd name="T6" fmla="*/ 109 w 637"/>
                <a:gd name="T7" fmla="*/ 20 h 256"/>
                <a:gd name="T8" fmla="*/ 119 w 637"/>
                <a:gd name="T9" fmla="*/ 32 h 256"/>
                <a:gd name="T10" fmla="*/ 127 w 637"/>
                <a:gd name="T11" fmla="*/ 47 h 256"/>
                <a:gd name="T12" fmla="*/ 129 w 637"/>
                <a:gd name="T13" fmla="*/ 65 h 256"/>
                <a:gd name="T14" fmla="*/ 129 w 637"/>
                <a:gd name="T15" fmla="*/ 129 h 256"/>
                <a:gd name="T16" fmla="*/ 508 w 637"/>
                <a:gd name="T17" fmla="*/ 129 h 256"/>
                <a:gd name="T18" fmla="*/ 508 w 637"/>
                <a:gd name="T19" fmla="*/ 65 h 256"/>
                <a:gd name="T20" fmla="*/ 511 w 637"/>
                <a:gd name="T21" fmla="*/ 47 h 256"/>
                <a:gd name="T22" fmla="*/ 518 w 637"/>
                <a:gd name="T23" fmla="*/ 32 h 256"/>
                <a:gd name="T24" fmla="*/ 528 w 637"/>
                <a:gd name="T25" fmla="*/ 20 h 256"/>
                <a:gd name="T26" fmla="*/ 541 w 637"/>
                <a:gd name="T27" fmla="*/ 10 h 256"/>
                <a:gd name="T28" fmla="*/ 556 w 637"/>
                <a:gd name="T29" fmla="*/ 3 h 256"/>
                <a:gd name="T30" fmla="*/ 573 w 637"/>
                <a:gd name="T31" fmla="*/ 0 h 256"/>
                <a:gd name="T32" fmla="*/ 590 w 637"/>
                <a:gd name="T33" fmla="*/ 3 h 256"/>
                <a:gd name="T34" fmla="*/ 605 w 637"/>
                <a:gd name="T35" fmla="*/ 10 h 256"/>
                <a:gd name="T36" fmla="*/ 618 w 637"/>
                <a:gd name="T37" fmla="*/ 20 h 256"/>
                <a:gd name="T38" fmla="*/ 629 w 637"/>
                <a:gd name="T39" fmla="*/ 32 h 256"/>
                <a:gd name="T40" fmla="*/ 635 w 637"/>
                <a:gd name="T41" fmla="*/ 47 h 256"/>
                <a:gd name="T42" fmla="*/ 637 w 637"/>
                <a:gd name="T43" fmla="*/ 65 h 256"/>
                <a:gd name="T44" fmla="*/ 637 w 637"/>
                <a:gd name="T45" fmla="*/ 193 h 256"/>
                <a:gd name="T46" fmla="*/ 635 w 637"/>
                <a:gd name="T47" fmla="*/ 209 h 256"/>
                <a:gd name="T48" fmla="*/ 629 w 637"/>
                <a:gd name="T49" fmla="*/ 224 h 256"/>
                <a:gd name="T50" fmla="*/ 618 w 637"/>
                <a:gd name="T51" fmla="*/ 238 h 256"/>
                <a:gd name="T52" fmla="*/ 605 w 637"/>
                <a:gd name="T53" fmla="*/ 248 h 256"/>
                <a:gd name="T54" fmla="*/ 590 w 637"/>
                <a:gd name="T55" fmla="*/ 254 h 256"/>
                <a:gd name="T56" fmla="*/ 573 w 637"/>
                <a:gd name="T57" fmla="*/ 256 h 256"/>
                <a:gd name="T58" fmla="*/ 64 w 637"/>
                <a:gd name="T59" fmla="*/ 256 h 256"/>
                <a:gd name="T60" fmla="*/ 47 w 637"/>
                <a:gd name="T61" fmla="*/ 254 h 256"/>
                <a:gd name="T62" fmla="*/ 32 w 637"/>
                <a:gd name="T63" fmla="*/ 248 h 256"/>
                <a:gd name="T64" fmla="*/ 20 w 637"/>
                <a:gd name="T65" fmla="*/ 238 h 256"/>
                <a:gd name="T66" fmla="*/ 9 w 637"/>
                <a:gd name="T67" fmla="*/ 224 h 256"/>
                <a:gd name="T68" fmla="*/ 2 w 637"/>
                <a:gd name="T69" fmla="*/ 209 h 256"/>
                <a:gd name="T70" fmla="*/ 0 w 637"/>
                <a:gd name="T71" fmla="*/ 193 h 256"/>
                <a:gd name="T72" fmla="*/ 0 w 637"/>
                <a:gd name="T73" fmla="*/ 65 h 256"/>
                <a:gd name="T74" fmla="*/ 2 w 637"/>
                <a:gd name="T75" fmla="*/ 47 h 256"/>
                <a:gd name="T76" fmla="*/ 9 w 637"/>
                <a:gd name="T77" fmla="*/ 32 h 256"/>
                <a:gd name="T78" fmla="*/ 20 w 637"/>
                <a:gd name="T79" fmla="*/ 20 h 256"/>
                <a:gd name="T80" fmla="*/ 32 w 637"/>
                <a:gd name="T81" fmla="*/ 10 h 256"/>
                <a:gd name="T82" fmla="*/ 47 w 637"/>
                <a:gd name="T83" fmla="*/ 3 h 256"/>
                <a:gd name="T84" fmla="*/ 64 w 637"/>
                <a:gd name="T8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37" h="256">
                  <a:moveTo>
                    <a:pt x="64" y="0"/>
                  </a:moveTo>
                  <a:lnTo>
                    <a:pt x="82" y="3"/>
                  </a:lnTo>
                  <a:lnTo>
                    <a:pt x="97" y="10"/>
                  </a:lnTo>
                  <a:lnTo>
                    <a:pt x="109" y="20"/>
                  </a:lnTo>
                  <a:lnTo>
                    <a:pt x="119" y="32"/>
                  </a:lnTo>
                  <a:lnTo>
                    <a:pt x="127" y="47"/>
                  </a:lnTo>
                  <a:lnTo>
                    <a:pt x="129" y="65"/>
                  </a:lnTo>
                  <a:lnTo>
                    <a:pt x="129" y="129"/>
                  </a:lnTo>
                  <a:lnTo>
                    <a:pt x="508" y="129"/>
                  </a:lnTo>
                  <a:lnTo>
                    <a:pt x="508" y="65"/>
                  </a:lnTo>
                  <a:lnTo>
                    <a:pt x="511" y="47"/>
                  </a:lnTo>
                  <a:lnTo>
                    <a:pt x="518" y="32"/>
                  </a:lnTo>
                  <a:lnTo>
                    <a:pt x="528" y="20"/>
                  </a:lnTo>
                  <a:lnTo>
                    <a:pt x="541" y="10"/>
                  </a:lnTo>
                  <a:lnTo>
                    <a:pt x="556" y="3"/>
                  </a:lnTo>
                  <a:lnTo>
                    <a:pt x="573" y="0"/>
                  </a:lnTo>
                  <a:lnTo>
                    <a:pt x="590" y="3"/>
                  </a:lnTo>
                  <a:lnTo>
                    <a:pt x="605" y="10"/>
                  </a:lnTo>
                  <a:lnTo>
                    <a:pt x="618" y="20"/>
                  </a:lnTo>
                  <a:lnTo>
                    <a:pt x="629" y="32"/>
                  </a:lnTo>
                  <a:lnTo>
                    <a:pt x="635" y="47"/>
                  </a:lnTo>
                  <a:lnTo>
                    <a:pt x="637" y="65"/>
                  </a:lnTo>
                  <a:lnTo>
                    <a:pt x="637" y="193"/>
                  </a:lnTo>
                  <a:lnTo>
                    <a:pt x="635" y="209"/>
                  </a:lnTo>
                  <a:lnTo>
                    <a:pt x="629" y="224"/>
                  </a:lnTo>
                  <a:lnTo>
                    <a:pt x="618" y="238"/>
                  </a:lnTo>
                  <a:lnTo>
                    <a:pt x="605" y="248"/>
                  </a:lnTo>
                  <a:lnTo>
                    <a:pt x="590" y="254"/>
                  </a:lnTo>
                  <a:lnTo>
                    <a:pt x="573" y="256"/>
                  </a:lnTo>
                  <a:lnTo>
                    <a:pt x="64" y="256"/>
                  </a:lnTo>
                  <a:lnTo>
                    <a:pt x="47" y="254"/>
                  </a:lnTo>
                  <a:lnTo>
                    <a:pt x="32" y="248"/>
                  </a:lnTo>
                  <a:lnTo>
                    <a:pt x="20" y="238"/>
                  </a:lnTo>
                  <a:lnTo>
                    <a:pt x="9" y="224"/>
                  </a:lnTo>
                  <a:lnTo>
                    <a:pt x="2" y="209"/>
                  </a:lnTo>
                  <a:lnTo>
                    <a:pt x="0" y="193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2"/>
                  </a:lnTo>
                  <a:lnTo>
                    <a:pt x="20" y="20"/>
                  </a:lnTo>
                  <a:lnTo>
                    <a:pt x="32" y="10"/>
                  </a:lnTo>
                  <a:lnTo>
                    <a:pt x="47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SV" sz="900">
                <a:latin typeface="+mj-ea"/>
                <a:ea typeface="+mj-ea"/>
              </a:endParaRPr>
            </a:p>
          </p:txBody>
        </p:sp>
        <p:sp>
          <p:nvSpPr>
            <p:cNvPr id="32" name="Freeform 16"/>
            <p:cNvSpPr/>
            <p:nvPr/>
          </p:nvSpPr>
          <p:spPr bwMode="auto">
            <a:xfrm>
              <a:off x="13625513" y="-1338263"/>
              <a:ext cx="101600" cy="41275"/>
            </a:xfrm>
            <a:custGeom>
              <a:avLst/>
              <a:gdLst>
                <a:gd name="T0" fmla="*/ 64 w 636"/>
                <a:gd name="T1" fmla="*/ 0 h 257"/>
                <a:gd name="T2" fmla="*/ 81 w 636"/>
                <a:gd name="T3" fmla="*/ 2 h 257"/>
                <a:gd name="T4" fmla="*/ 96 w 636"/>
                <a:gd name="T5" fmla="*/ 9 h 257"/>
                <a:gd name="T6" fmla="*/ 109 w 636"/>
                <a:gd name="T7" fmla="*/ 20 h 257"/>
                <a:gd name="T8" fmla="*/ 119 w 636"/>
                <a:gd name="T9" fmla="*/ 32 h 257"/>
                <a:gd name="T10" fmla="*/ 126 w 636"/>
                <a:gd name="T11" fmla="*/ 47 h 257"/>
                <a:gd name="T12" fmla="*/ 128 w 636"/>
                <a:gd name="T13" fmla="*/ 64 h 257"/>
                <a:gd name="T14" fmla="*/ 128 w 636"/>
                <a:gd name="T15" fmla="*/ 129 h 257"/>
                <a:gd name="T16" fmla="*/ 508 w 636"/>
                <a:gd name="T17" fmla="*/ 129 h 257"/>
                <a:gd name="T18" fmla="*/ 508 w 636"/>
                <a:gd name="T19" fmla="*/ 64 h 257"/>
                <a:gd name="T20" fmla="*/ 511 w 636"/>
                <a:gd name="T21" fmla="*/ 47 h 257"/>
                <a:gd name="T22" fmla="*/ 517 w 636"/>
                <a:gd name="T23" fmla="*/ 32 h 257"/>
                <a:gd name="T24" fmla="*/ 527 w 636"/>
                <a:gd name="T25" fmla="*/ 20 h 257"/>
                <a:gd name="T26" fmla="*/ 540 w 636"/>
                <a:gd name="T27" fmla="*/ 9 h 257"/>
                <a:gd name="T28" fmla="*/ 556 w 636"/>
                <a:gd name="T29" fmla="*/ 2 h 257"/>
                <a:gd name="T30" fmla="*/ 572 w 636"/>
                <a:gd name="T31" fmla="*/ 0 h 257"/>
                <a:gd name="T32" fmla="*/ 589 w 636"/>
                <a:gd name="T33" fmla="*/ 2 h 257"/>
                <a:gd name="T34" fmla="*/ 605 w 636"/>
                <a:gd name="T35" fmla="*/ 9 h 257"/>
                <a:gd name="T36" fmla="*/ 618 w 636"/>
                <a:gd name="T37" fmla="*/ 20 h 257"/>
                <a:gd name="T38" fmla="*/ 628 w 636"/>
                <a:gd name="T39" fmla="*/ 32 h 257"/>
                <a:gd name="T40" fmla="*/ 634 w 636"/>
                <a:gd name="T41" fmla="*/ 47 h 257"/>
                <a:gd name="T42" fmla="*/ 636 w 636"/>
                <a:gd name="T43" fmla="*/ 64 h 257"/>
                <a:gd name="T44" fmla="*/ 636 w 636"/>
                <a:gd name="T45" fmla="*/ 193 h 257"/>
                <a:gd name="T46" fmla="*/ 634 w 636"/>
                <a:gd name="T47" fmla="*/ 209 h 257"/>
                <a:gd name="T48" fmla="*/ 628 w 636"/>
                <a:gd name="T49" fmla="*/ 224 h 257"/>
                <a:gd name="T50" fmla="*/ 618 w 636"/>
                <a:gd name="T51" fmla="*/ 237 h 257"/>
                <a:gd name="T52" fmla="*/ 605 w 636"/>
                <a:gd name="T53" fmla="*/ 248 h 257"/>
                <a:gd name="T54" fmla="*/ 589 w 636"/>
                <a:gd name="T55" fmla="*/ 254 h 257"/>
                <a:gd name="T56" fmla="*/ 572 w 636"/>
                <a:gd name="T57" fmla="*/ 257 h 257"/>
                <a:gd name="T58" fmla="*/ 64 w 636"/>
                <a:gd name="T59" fmla="*/ 257 h 257"/>
                <a:gd name="T60" fmla="*/ 47 w 636"/>
                <a:gd name="T61" fmla="*/ 254 h 257"/>
                <a:gd name="T62" fmla="*/ 31 w 636"/>
                <a:gd name="T63" fmla="*/ 248 h 257"/>
                <a:gd name="T64" fmla="*/ 18 w 636"/>
                <a:gd name="T65" fmla="*/ 237 h 257"/>
                <a:gd name="T66" fmla="*/ 9 w 636"/>
                <a:gd name="T67" fmla="*/ 224 h 257"/>
                <a:gd name="T68" fmla="*/ 2 w 636"/>
                <a:gd name="T69" fmla="*/ 209 h 257"/>
                <a:gd name="T70" fmla="*/ 0 w 636"/>
                <a:gd name="T71" fmla="*/ 193 h 257"/>
                <a:gd name="T72" fmla="*/ 0 w 636"/>
                <a:gd name="T73" fmla="*/ 64 h 257"/>
                <a:gd name="T74" fmla="*/ 2 w 636"/>
                <a:gd name="T75" fmla="*/ 47 h 257"/>
                <a:gd name="T76" fmla="*/ 9 w 636"/>
                <a:gd name="T77" fmla="*/ 32 h 257"/>
                <a:gd name="T78" fmla="*/ 18 w 636"/>
                <a:gd name="T79" fmla="*/ 20 h 257"/>
                <a:gd name="T80" fmla="*/ 31 w 636"/>
                <a:gd name="T81" fmla="*/ 9 h 257"/>
                <a:gd name="T82" fmla="*/ 47 w 636"/>
                <a:gd name="T83" fmla="*/ 2 h 257"/>
                <a:gd name="T84" fmla="*/ 64 w 636"/>
                <a:gd name="T85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36" h="257">
                  <a:moveTo>
                    <a:pt x="64" y="0"/>
                  </a:moveTo>
                  <a:lnTo>
                    <a:pt x="81" y="2"/>
                  </a:lnTo>
                  <a:lnTo>
                    <a:pt x="96" y="9"/>
                  </a:lnTo>
                  <a:lnTo>
                    <a:pt x="109" y="20"/>
                  </a:lnTo>
                  <a:lnTo>
                    <a:pt x="119" y="32"/>
                  </a:lnTo>
                  <a:lnTo>
                    <a:pt x="126" y="47"/>
                  </a:lnTo>
                  <a:lnTo>
                    <a:pt x="128" y="64"/>
                  </a:lnTo>
                  <a:lnTo>
                    <a:pt x="128" y="129"/>
                  </a:lnTo>
                  <a:lnTo>
                    <a:pt x="508" y="129"/>
                  </a:lnTo>
                  <a:lnTo>
                    <a:pt x="508" y="64"/>
                  </a:lnTo>
                  <a:lnTo>
                    <a:pt x="511" y="47"/>
                  </a:lnTo>
                  <a:lnTo>
                    <a:pt x="517" y="32"/>
                  </a:lnTo>
                  <a:lnTo>
                    <a:pt x="527" y="20"/>
                  </a:lnTo>
                  <a:lnTo>
                    <a:pt x="540" y="9"/>
                  </a:lnTo>
                  <a:lnTo>
                    <a:pt x="556" y="2"/>
                  </a:lnTo>
                  <a:lnTo>
                    <a:pt x="572" y="0"/>
                  </a:lnTo>
                  <a:lnTo>
                    <a:pt x="589" y="2"/>
                  </a:lnTo>
                  <a:lnTo>
                    <a:pt x="605" y="9"/>
                  </a:lnTo>
                  <a:lnTo>
                    <a:pt x="618" y="20"/>
                  </a:lnTo>
                  <a:lnTo>
                    <a:pt x="628" y="32"/>
                  </a:lnTo>
                  <a:lnTo>
                    <a:pt x="634" y="47"/>
                  </a:lnTo>
                  <a:lnTo>
                    <a:pt x="636" y="64"/>
                  </a:lnTo>
                  <a:lnTo>
                    <a:pt x="636" y="193"/>
                  </a:lnTo>
                  <a:lnTo>
                    <a:pt x="634" y="209"/>
                  </a:lnTo>
                  <a:lnTo>
                    <a:pt x="628" y="224"/>
                  </a:lnTo>
                  <a:lnTo>
                    <a:pt x="618" y="237"/>
                  </a:lnTo>
                  <a:lnTo>
                    <a:pt x="605" y="248"/>
                  </a:lnTo>
                  <a:lnTo>
                    <a:pt x="589" y="254"/>
                  </a:lnTo>
                  <a:lnTo>
                    <a:pt x="572" y="257"/>
                  </a:lnTo>
                  <a:lnTo>
                    <a:pt x="64" y="257"/>
                  </a:lnTo>
                  <a:lnTo>
                    <a:pt x="47" y="254"/>
                  </a:lnTo>
                  <a:lnTo>
                    <a:pt x="31" y="248"/>
                  </a:lnTo>
                  <a:lnTo>
                    <a:pt x="18" y="237"/>
                  </a:lnTo>
                  <a:lnTo>
                    <a:pt x="9" y="224"/>
                  </a:lnTo>
                  <a:lnTo>
                    <a:pt x="2" y="209"/>
                  </a:lnTo>
                  <a:lnTo>
                    <a:pt x="0" y="193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9" y="32"/>
                  </a:lnTo>
                  <a:lnTo>
                    <a:pt x="18" y="20"/>
                  </a:lnTo>
                  <a:lnTo>
                    <a:pt x="31" y="9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SV" sz="900">
                <a:latin typeface="+mj-ea"/>
                <a:ea typeface="+mj-ea"/>
              </a:endParaRPr>
            </a:p>
          </p:txBody>
        </p:sp>
      </p:grpSp>
      <p:sp>
        <p:nvSpPr>
          <p:cNvPr id="33" name="162 CuadroTexto"/>
          <p:cNvSpPr txBox="1"/>
          <p:nvPr/>
        </p:nvSpPr>
        <p:spPr>
          <a:xfrm>
            <a:off x="7583992" y="3427212"/>
            <a:ext cx="3464398" cy="476345"/>
          </a:xfrm>
          <a:prstGeom prst="rect">
            <a:avLst/>
          </a:prstGeom>
          <a:noFill/>
        </p:spPr>
        <p:txBody>
          <a:bodyPr wrap="square" lIns="90704" tIns="45369" rIns="90704" bIns="45369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000" spc="3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Open Sans Condensed" panose="020B0604020202020204" charset="0"/>
              </a:rPr>
              <a:t>详细内容</a:t>
            </a:r>
            <a:r>
              <a:rPr lang="en-US" altLang="zh-CN" sz="1000" spc="3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Open Sans Condensed" panose="020B0604020202020204" charset="0"/>
              </a:rPr>
              <a:t>……</a:t>
            </a:r>
            <a:r>
              <a:rPr lang="zh-CN" altLang="en-US" sz="1000" spc="3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Open Sans Condensed" panose="020B0604020202020204" charset="0"/>
              </a:rPr>
              <a:t>点击输入本栏的具体文字，简明扼要的说明分项内容，此为概念图解。</a:t>
            </a:r>
            <a:endParaRPr lang="es-MX" sz="1000" spc="3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" name="164 CuadroTexto"/>
          <p:cNvSpPr txBox="1"/>
          <p:nvPr/>
        </p:nvSpPr>
        <p:spPr>
          <a:xfrm>
            <a:off x="7583993" y="5094616"/>
            <a:ext cx="4183650" cy="476345"/>
          </a:xfrm>
          <a:prstGeom prst="rect">
            <a:avLst/>
          </a:prstGeom>
          <a:noFill/>
        </p:spPr>
        <p:txBody>
          <a:bodyPr wrap="square" lIns="90704" tIns="45369" rIns="90704" bIns="45369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000" spc="3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Open Sans Condensed" panose="020B0604020202020204" charset="0"/>
              </a:rPr>
              <a:t>详细内容</a:t>
            </a:r>
            <a:r>
              <a:rPr lang="en-US" altLang="zh-CN" sz="1000" spc="3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Open Sans Condensed" panose="020B0604020202020204" charset="0"/>
              </a:rPr>
              <a:t>……</a:t>
            </a:r>
            <a:r>
              <a:rPr lang="zh-CN" altLang="en-US" sz="1000" spc="3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Open Sans Condensed" panose="020B0604020202020204" charset="0"/>
              </a:rPr>
              <a:t>点击输入本栏的具体文字，简明扼要的说明分项内容，此为概念图解。</a:t>
            </a:r>
            <a:endParaRPr lang="es-MX" sz="1000" spc="3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" name="3 Elipse"/>
          <p:cNvSpPr>
            <a:spLocks noChangeAspect="1"/>
          </p:cNvSpPr>
          <p:nvPr/>
        </p:nvSpPr>
        <p:spPr bwMode="auto">
          <a:xfrm>
            <a:off x="4114229" y="1561509"/>
            <a:ext cx="4049531" cy="4049531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lIns="0" tIns="0" rIns="0" bIns="0" rtlCol="0" anchor="ctr"/>
          <a:lstStyle/>
          <a:p>
            <a:pPr algn="ctr"/>
            <a:endParaRPr lang="es-SV" sz="900">
              <a:latin typeface="+mj-ea"/>
              <a:ea typeface="+mj-ea"/>
            </a:endParaRPr>
          </a:p>
        </p:txBody>
      </p:sp>
      <p:grpSp>
        <p:nvGrpSpPr>
          <p:cNvPr id="36" name="103 Grupo"/>
          <p:cNvGrpSpPr/>
          <p:nvPr/>
        </p:nvGrpSpPr>
        <p:grpSpPr>
          <a:xfrm>
            <a:off x="4028913" y="4435671"/>
            <a:ext cx="899896" cy="899896"/>
            <a:chOff x="10581984" y="9774660"/>
            <a:chExt cx="1800000" cy="1800000"/>
          </a:xfrm>
        </p:grpSpPr>
        <p:sp>
          <p:nvSpPr>
            <p:cNvPr id="37" name="60 Elipse"/>
            <p:cNvSpPr>
              <a:spLocks noChangeAspect="1"/>
            </p:cNvSpPr>
            <p:nvPr/>
          </p:nvSpPr>
          <p:spPr bwMode="auto">
            <a:xfrm>
              <a:off x="10581984" y="9774660"/>
              <a:ext cx="1800000" cy="180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s-SV">
                <a:solidFill>
                  <a:schemeClr val="lt1"/>
                </a:solidFill>
                <a:latin typeface="+mj-ea"/>
                <a:ea typeface="+mj-ea"/>
              </a:endParaRPr>
            </a:p>
          </p:txBody>
        </p:sp>
        <p:grpSp>
          <p:nvGrpSpPr>
            <p:cNvPr id="38" name="97 Grupo"/>
            <p:cNvGrpSpPr/>
            <p:nvPr/>
          </p:nvGrpSpPr>
          <p:grpSpPr>
            <a:xfrm>
              <a:off x="11104948" y="10335907"/>
              <a:ext cx="754072" cy="677507"/>
              <a:chOff x="13414375" y="-1338263"/>
              <a:chExt cx="528638" cy="455613"/>
            </a:xfrm>
            <a:solidFill>
              <a:schemeClr val="bg1"/>
            </a:solidFill>
          </p:grpSpPr>
          <p:sp>
            <p:nvSpPr>
              <p:cNvPr id="39" name="Freeform 6"/>
              <p:cNvSpPr/>
              <p:nvPr/>
            </p:nvSpPr>
            <p:spPr bwMode="auto">
              <a:xfrm>
                <a:off x="13414375" y="-1241425"/>
                <a:ext cx="158750" cy="350838"/>
              </a:xfrm>
              <a:custGeom>
                <a:avLst/>
                <a:gdLst>
                  <a:gd name="T0" fmla="*/ 64 w 1005"/>
                  <a:gd name="T1" fmla="*/ 0 h 2207"/>
                  <a:gd name="T2" fmla="*/ 81 w 1005"/>
                  <a:gd name="T3" fmla="*/ 2 h 2207"/>
                  <a:gd name="T4" fmla="*/ 97 w 1005"/>
                  <a:gd name="T5" fmla="*/ 8 h 2207"/>
                  <a:gd name="T6" fmla="*/ 109 w 1005"/>
                  <a:gd name="T7" fmla="*/ 18 h 2207"/>
                  <a:gd name="T8" fmla="*/ 119 w 1005"/>
                  <a:gd name="T9" fmla="*/ 32 h 2207"/>
                  <a:gd name="T10" fmla="*/ 126 w 1005"/>
                  <a:gd name="T11" fmla="*/ 47 h 2207"/>
                  <a:gd name="T12" fmla="*/ 128 w 1005"/>
                  <a:gd name="T13" fmla="*/ 63 h 2207"/>
                  <a:gd name="T14" fmla="*/ 128 w 1005"/>
                  <a:gd name="T15" fmla="*/ 2078 h 2207"/>
                  <a:gd name="T16" fmla="*/ 878 w 1005"/>
                  <a:gd name="T17" fmla="*/ 2078 h 2207"/>
                  <a:gd name="T18" fmla="*/ 878 w 1005"/>
                  <a:gd name="T19" fmla="*/ 63 h 2207"/>
                  <a:gd name="T20" fmla="*/ 880 w 1005"/>
                  <a:gd name="T21" fmla="*/ 47 h 2207"/>
                  <a:gd name="T22" fmla="*/ 886 w 1005"/>
                  <a:gd name="T23" fmla="*/ 32 h 2207"/>
                  <a:gd name="T24" fmla="*/ 896 w 1005"/>
                  <a:gd name="T25" fmla="*/ 18 h 2207"/>
                  <a:gd name="T26" fmla="*/ 909 w 1005"/>
                  <a:gd name="T27" fmla="*/ 8 h 2207"/>
                  <a:gd name="T28" fmla="*/ 925 w 1005"/>
                  <a:gd name="T29" fmla="*/ 2 h 2207"/>
                  <a:gd name="T30" fmla="*/ 941 w 1005"/>
                  <a:gd name="T31" fmla="*/ 0 h 2207"/>
                  <a:gd name="T32" fmla="*/ 958 w 1005"/>
                  <a:gd name="T33" fmla="*/ 2 h 2207"/>
                  <a:gd name="T34" fmla="*/ 973 w 1005"/>
                  <a:gd name="T35" fmla="*/ 8 h 2207"/>
                  <a:gd name="T36" fmla="*/ 987 w 1005"/>
                  <a:gd name="T37" fmla="*/ 18 h 2207"/>
                  <a:gd name="T38" fmla="*/ 997 w 1005"/>
                  <a:gd name="T39" fmla="*/ 32 h 2207"/>
                  <a:gd name="T40" fmla="*/ 1003 w 1005"/>
                  <a:gd name="T41" fmla="*/ 47 h 2207"/>
                  <a:gd name="T42" fmla="*/ 1005 w 1005"/>
                  <a:gd name="T43" fmla="*/ 63 h 2207"/>
                  <a:gd name="T44" fmla="*/ 1005 w 1005"/>
                  <a:gd name="T45" fmla="*/ 2143 h 2207"/>
                  <a:gd name="T46" fmla="*/ 1003 w 1005"/>
                  <a:gd name="T47" fmla="*/ 2159 h 2207"/>
                  <a:gd name="T48" fmla="*/ 997 w 1005"/>
                  <a:gd name="T49" fmla="*/ 2174 h 2207"/>
                  <a:gd name="T50" fmla="*/ 987 w 1005"/>
                  <a:gd name="T51" fmla="*/ 2187 h 2207"/>
                  <a:gd name="T52" fmla="*/ 973 w 1005"/>
                  <a:gd name="T53" fmla="*/ 2198 h 2207"/>
                  <a:gd name="T54" fmla="*/ 958 w 1005"/>
                  <a:gd name="T55" fmla="*/ 2204 h 2207"/>
                  <a:gd name="T56" fmla="*/ 941 w 1005"/>
                  <a:gd name="T57" fmla="*/ 2207 h 2207"/>
                  <a:gd name="T58" fmla="*/ 64 w 1005"/>
                  <a:gd name="T59" fmla="*/ 2207 h 2207"/>
                  <a:gd name="T60" fmla="*/ 47 w 1005"/>
                  <a:gd name="T61" fmla="*/ 2204 h 2207"/>
                  <a:gd name="T62" fmla="*/ 32 w 1005"/>
                  <a:gd name="T63" fmla="*/ 2198 h 2207"/>
                  <a:gd name="T64" fmla="*/ 18 w 1005"/>
                  <a:gd name="T65" fmla="*/ 2187 h 2207"/>
                  <a:gd name="T66" fmla="*/ 9 w 1005"/>
                  <a:gd name="T67" fmla="*/ 2174 h 2207"/>
                  <a:gd name="T68" fmla="*/ 2 w 1005"/>
                  <a:gd name="T69" fmla="*/ 2159 h 2207"/>
                  <a:gd name="T70" fmla="*/ 0 w 1005"/>
                  <a:gd name="T71" fmla="*/ 2143 h 2207"/>
                  <a:gd name="T72" fmla="*/ 0 w 1005"/>
                  <a:gd name="T73" fmla="*/ 63 h 2207"/>
                  <a:gd name="T74" fmla="*/ 2 w 1005"/>
                  <a:gd name="T75" fmla="*/ 47 h 2207"/>
                  <a:gd name="T76" fmla="*/ 9 w 1005"/>
                  <a:gd name="T77" fmla="*/ 32 h 2207"/>
                  <a:gd name="T78" fmla="*/ 18 w 1005"/>
                  <a:gd name="T79" fmla="*/ 18 h 2207"/>
                  <a:gd name="T80" fmla="*/ 32 w 1005"/>
                  <a:gd name="T81" fmla="*/ 8 h 2207"/>
                  <a:gd name="T82" fmla="*/ 47 w 1005"/>
                  <a:gd name="T83" fmla="*/ 2 h 2207"/>
                  <a:gd name="T84" fmla="*/ 64 w 1005"/>
                  <a:gd name="T85" fmla="*/ 0 h 2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05" h="2207">
                    <a:moveTo>
                      <a:pt x="64" y="0"/>
                    </a:moveTo>
                    <a:lnTo>
                      <a:pt x="81" y="2"/>
                    </a:lnTo>
                    <a:lnTo>
                      <a:pt x="97" y="8"/>
                    </a:lnTo>
                    <a:lnTo>
                      <a:pt x="109" y="18"/>
                    </a:lnTo>
                    <a:lnTo>
                      <a:pt x="119" y="32"/>
                    </a:lnTo>
                    <a:lnTo>
                      <a:pt x="126" y="47"/>
                    </a:lnTo>
                    <a:lnTo>
                      <a:pt x="128" y="63"/>
                    </a:lnTo>
                    <a:lnTo>
                      <a:pt x="128" y="2078"/>
                    </a:lnTo>
                    <a:lnTo>
                      <a:pt x="878" y="2078"/>
                    </a:lnTo>
                    <a:lnTo>
                      <a:pt x="878" y="63"/>
                    </a:lnTo>
                    <a:lnTo>
                      <a:pt x="880" y="47"/>
                    </a:lnTo>
                    <a:lnTo>
                      <a:pt x="886" y="32"/>
                    </a:lnTo>
                    <a:lnTo>
                      <a:pt x="896" y="18"/>
                    </a:lnTo>
                    <a:lnTo>
                      <a:pt x="909" y="8"/>
                    </a:lnTo>
                    <a:lnTo>
                      <a:pt x="925" y="2"/>
                    </a:lnTo>
                    <a:lnTo>
                      <a:pt x="941" y="0"/>
                    </a:lnTo>
                    <a:lnTo>
                      <a:pt x="958" y="2"/>
                    </a:lnTo>
                    <a:lnTo>
                      <a:pt x="973" y="8"/>
                    </a:lnTo>
                    <a:lnTo>
                      <a:pt x="987" y="18"/>
                    </a:lnTo>
                    <a:lnTo>
                      <a:pt x="997" y="32"/>
                    </a:lnTo>
                    <a:lnTo>
                      <a:pt x="1003" y="47"/>
                    </a:lnTo>
                    <a:lnTo>
                      <a:pt x="1005" y="63"/>
                    </a:lnTo>
                    <a:lnTo>
                      <a:pt x="1005" y="2143"/>
                    </a:lnTo>
                    <a:lnTo>
                      <a:pt x="1003" y="2159"/>
                    </a:lnTo>
                    <a:lnTo>
                      <a:pt x="997" y="2174"/>
                    </a:lnTo>
                    <a:lnTo>
                      <a:pt x="987" y="2187"/>
                    </a:lnTo>
                    <a:lnTo>
                      <a:pt x="973" y="2198"/>
                    </a:lnTo>
                    <a:lnTo>
                      <a:pt x="958" y="2204"/>
                    </a:lnTo>
                    <a:lnTo>
                      <a:pt x="941" y="2207"/>
                    </a:lnTo>
                    <a:lnTo>
                      <a:pt x="64" y="2207"/>
                    </a:lnTo>
                    <a:lnTo>
                      <a:pt x="47" y="2204"/>
                    </a:lnTo>
                    <a:lnTo>
                      <a:pt x="32" y="2198"/>
                    </a:lnTo>
                    <a:lnTo>
                      <a:pt x="18" y="2187"/>
                    </a:lnTo>
                    <a:lnTo>
                      <a:pt x="9" y="2174"/>
                    </a:lnTo>
                    <a:lnTo>
                      <a:pt x="2" y="2159"/>
                    </a:lnTo>
                    <a:lnTo>
                      <a:pt x="0" y="2143"/>
                    </a:lnTo>
                    <a:lnTo>
                      <a:pt x="0" y="63"/>
                    </a:lnTo>
                    <a:lnTo>
                      <a:pt x="2" y="47"/>
                    </a:lnTo>
                    <a:lnTo>
                      <a:pt x="9" y="32"/>
                    </a:lnTo>
                    <a:lnTo>
                      <a:pt x="18" y="18"/>
                    </a:lnTo>
                    <a:lnTo>
                      <a:pt x="32" y="8"/>
                    </a:lnTo>
                    <a:lnTo>
                      <a:pt x="47" y="2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SV" sz="900">
                  <a:latin typeface="+mj-ea"/>
                  <a:ea typeface="+mj-ea"/>
                </a:endParaRPr>
              </a:p>
            </p:txBody>
          </p:sp>
          <p:sp>
            <p:nvSpPr>
              <p:cNvPr id="40" name="Freeform 7"/>
              <p:cNvSpPr/>
              <p:nvPr/>
            </p:nvSpPr>
            <p:spPr bwMode="auto">
              <a:xfrm>
                <a:off x="13595350" y="-1338263"/>
                <a:ext cx="160338" cy="447675"/>
              </a:xfrm>
              <a:custGeom>
                <a:avLst/>
                <a:gdLst>
                  <a:gd name="T0" fmla="*/ 65 w 1005"/>
                  <a:gd name="T1" fmla="*/ 0 h 2818"/>
                  <a:gd name="T2" fmla="*/ 82 w 1005"/>
                  <a:gd name="T3" fmla="*/ 2 h 2818"/>
                  <a:gd name="T4" fmla="*/ 97 w 1005"/>
                  <a:gd name="T5" fmla="*/ 9 h 2818"/>
                  <a:gd name="T6" fmla="*/ 109 w 1005"/>
                  <a:gd name="T7" fmla="*/ 20 h 2818"/>
                  <a:gd name="T8" fmla="*/ 120 w 1005"/>
                  <a:gd name="T9" fmla="*/ 32 h 2818"/>
                  <a:gd name="T10" fmla="*/ 127 w 1005"/>
                  <a:gd name="T11" fmla="*/ 47 h 2818"/>
                  <a:gd name="T12" fmla="*/ 129 w 1005"/>
                  <a:gd name="T13" fmla="*/ 64 h 2818"/>
                  <a:gd name="T14" fmla="*/ 129 w 1005"/>
                  <a:gd name="T15" fmla="*/ 2689 h 2818"/>
                  <a:gd name="T16" fmla="*/ 878 w 1005"/>
                  <a:gd name="T17" fmla="*/ 2689 h 2818"/>
                  <a:gd name="T18" fmla="*/ 878 w 1005"/>
                  <a:gd name="T19" fmla="*/ 64 h 2818"/>
                  <a:gd name="T20" fmla="*/ 880 w 1005"/>
                  <a:gd name="T21" fmla="*/ 47 h 2818"/>
                  <a:gd name="T22" fmla="*/ 886 w 1005"/>
                  <a:gd name="T23" fmla="*/ 32 h 2818"/>
                  <a:gd name="T24" fmla="*/ 896 w 1005"/>
                  <a:gd name="T25" fmla="*/ 20 h 2818"/>
                  <a:gd name="T26" fmla="*/ 910 w 1005"/>
                  <a:gd name="T27" fmla="*/ 9 h 2818"/>
                  <a:gd name="T28" fmla="*/ 925 w 1005"/>
                  <a:gd name="T29" fmla="*/ 2 h 2818"/>
                  <a:gd name="T30" fmla="*/ 941 w 1005"/>
                  <a:gd name="T31" fmla="*/ 0 h 2818"/>
                  <a:gd name="T32" fmla="*/ 959 w 1005"/>
                  <a:gd name="T33" fmla="*/ 2 h 2818"/>
                  <a:gd name="T34" fmla="*/ 974 w 1005"/>
                  <a:gd name="T35" fmla="*/ 9 h 2818"/>
                  <a:gd name="T36" fmla="*/ 987 w 1005"/>
                  <a:gd name="T37" fmla="*/ 20 h 2818"/>
                  <a:gd name="T38" fmla="*/ 997 w 1005"/>
                  <a:gd name="T39" fmla="*/ 32 h 2818"/>
                  <a:gd name="T40" fmla="*/ 1003 w 1005"/>
                  <a:gd name="T41" fmla="*/ 47 h 2818"/>
                  <a:gd name="T42" fmla="*/ 1005 w 1005"/>
                  <a:gd name="T43" fmla="*/ 64 h 2818"/>
                  <a:gd name="T44" fmla="*/ 1005 w 1005"/>
                  <a:gd name="T45" fmla="*/ 2754 h 2818"/>
                  <a:gd name="T46" fmla="*/ 1003 w 1005"/>
                  <a:gd name="T47" fmla="*/ 2770 h 2818"/>
                  <a:gd name="T48" fmla="*/ 997 w 1005"/>
                  <a:gd name="T49" fmla="*/ 2785 h 2818"/>
                  <a:gd name="T50" fmla="*/ 987 w 1005"/>
                  <a:gd name="T51" fmla="*/ 2798 h 2818"/>
                  <a:gd name="T52" fmla="*/ 974 w 1005"/>
                  <a:gd name="T53" fmla="*/ 2809 h 2818"/>
                  <a:gd name="T54" fmla="*/ 959 w 1005"/>
                  <a:gd name="T55" fmla="*/ 2815 h 2818"/>
                  <a:gd name="T56" fmla="*/ 941 w 1005"/>
                  <a:gd name="T57" fmla="*/ 2818 h 2818"/>
                  <a:gd name="T58" fmla="*/ 65 w 1005"/>
                  <a:gd name="T59" fmla="*/ 2818 h 2818"/>
                  <a:gd name="T60" fmla="*/ 47 w 1005"/>
                  <a:gd name="T61" fmla="*/ 2815 h 2818"/>
                  <a:gd name="T62" fmla="*/ 32 w 1005"/>
                  <a:gd name="T63" fmla="*/ 2809 h 2818"/>
                  <a:gd name="T64" fmla="*/ 20 w 1005"/>
                  <a:gd name="T65" fmla="*/ 2798 h 2818"/>
                  <a:gd name="T66" fmla="*/ 10 w 1005"/>
                  <a:gd name="T67" fmla="*/ 2785 h 2818"/>
                  <a:gd name="T68" fmla="*/ 3 w 1005"/>
                  <a:gd name="T69" fmla="*/ 2770 h 2818"/>
                  <a:gd name="T70" fmla="*/ 0 w 1005"/>
                  <a:gd name="T71" fmla="*/ 2754 h 2818"/>
                  <a:gd name="T72" fmla="*/ 0 w 1005"/>
                  <a:gd name="T73" fmla="*/ 64 h 2818"/>
                  <a:gd name="T74" fmla="*/ 3 w 1005"/>
                  <a:gd name="T75" fmla="*/ 47 h 2818"/>
                  <a:gd name="T76" fmla="*/ 10 w 1005"/>
                  <a:gd name="T77" fmla="*/ 32 h 2818"/>
                  <a:gd name="T78" fmla="*/ 20 w 1005"/>
                  <a:gd name="T79" fmla="*/ 20 h 2818"/>
                  <a:gd name="T80" fmla="*/ 32 w 1005"/>
                  <a:gd name="T81" fmla="*/ 9 h 2818"/>
                  <a:gd name="T82" fmla="*/ 47 w 1005"/>
                  <a:gd name="T83" fmla="*/ 2 h 2818"/>
                  <a:gd name="T84" fmla="*/ 65 w 1005"/>
                  <a:gd name="T85" fmla="*/ 0 h 2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05" h="2818">
                    <a:moveTo>
                      <a:pt x="65" y="0"/>
                    </a:moveTo>
                    <a:lnTo>
                      <a:pt x="82" y="2"/>
                    </a:lnTo>
                    <a:lnTo>
                      <a:pt x="97" y="9"/>
                    </a:lnTo>
                    <a:lnTo>
                      <a:pt x="109" y="20"/>
                    </a:lnTo>
                    <a:lnTo>
                      <a:pt x="120" y="32"/>
                    </a:lnTo>
                    <a:lnTo>
                      <a:pt x="127" y="47"/>
                    </a:lnTo>
                    <a:lnTo>
                      <a:pt x="129" y="64"/>
                    </a:lnTo>
                    <a:lnTo>
                      <a:pt x="129" y="2689"/>
                    </a:lnTo>
                    <a:lnTo>
                      <a:pt x="878" y="2689"/>
                    </a:lnTo>
                    <a:lnTo>
                      <a:pt x="878" y="64"/>
                    </a:lnTo>
                    <a:lnTo>
                      <a:pt x="880" y="47"/>
                    </a:lnTo>
                    <a:lnTo>
                      <a:pt x="886" y="32"/>
                    </a:lnTo>
                    <a:lnTo>
                      <a:pt x="896" y="20"/>
                    </a:lnTo>
                    <a:lnTo>
                      <a:pt x="910" y="9"/>
                    </a:lnTo>
                    <a:lnTo>
                      <a:pt x="925" y="2"/>
                    </a:lnTo>
                    <a:lnTo>
                      <a:pt x="941" y="0"/>
                    </a:lnTo>
                    <a:lnTo>
                      <a:pt x="959" y="2"/>
                    </a:lnTo>
                    <a:lnTo>
                      <a:pt x="974" y="9"/>
                    </a:lnTo>
                    <a:lnTo>
                      <a:pt x="987" y="20"/>
                    </a:lnTo>
                    <a:lnTo>
                      <a:pt x="997" y="32"/>
                    </a:lnTo>
                    <a:lnTo>
                      <a:pt x="1003" y="47"/>
                    </a:lnTo>
                    <a:lnTo>
                      <a:pt x="1005" y="64"/>
                    </a:lnTo>
                    <a:lnTo>
                      <a:pt x="1005" y="2754"/>
                    </a:lnTo>
                    <a:lnTo>
                      <a:pt x="1003" y="2770"/>
                    </a:lnTo>
                    <a:lnTo>
                      <a:pt x="997" y="2785"/>
                    </a:lnTo>
                    <a:lnTo>
                      <a:pt x="987" y="2798"/>
                    </a:lnTo>
                    <a:lnTo>
                      <a:pt x="974" y="2809"/>
                    </a:lnTo>
                    <a:lnTo>
                      <a:pt x="959" y="2815"/>
                    </a:lnTo>
                    <a:lnTo>
                      <a:pt x="941" y="2818"/>
                    </a:lnTo>
                    <a:lnTo>
                      <a:pt x="65" y="2818"/>
                    </a:lnTo>
                    <a:lnTo>
                      <a:pt x="47" y="2815"/>
                    </a:lnTo>
                    <a:lnTo>
                      <a:pt x="32" y="2809"/>
                    </a:lnTo>
                    <a:lnTo>
                      <a:pt x="20" y="2798"/>
                    </a:lnTo>
                    <a:lnTo>
                      <a:pt x="10" y="2785"/>
                    </a:lnTo>
                    <a:lnTo>
                      <a:pt x="3" y="2770"/>
                    </a:lnTo>
                    <a:lnTo>
                      <a:pt x="0" y="2754"/>
                    </a:lnTo>
                    <a:lnTo>
                      <a:pt x="0" y="64"/>
                    </a:lnTo>
                    <a:lnTo>
                      <a:pt x="3" y="47"/>
                    </a:lnTo>
                    <a:lnTo>
                      <a:pt x="10" y="32"/>
                    </a:lnTo>
                    <a:lnTo>
                      <a:pt x="20" y="20"/>
                    </a:lnTo>
                    <a:lnTo>
                      <a:pt x="32" y="9"/>
                    </a:lnTo>
                    <a:lnTo>
                      <a:pt x="47" y="2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SV" sz="900">
                  <a:latin typeface="+mj-ea"/>
                  <a:ea typeface="+mj-ea"/>
                </a:endParaRPr>
              </a:p>
            </p:txBody>
          </p:sp>
          <p:sp>
            <p:nvSpPr>
              <p:cNvPr id="41" name="Freeform 8"/>
              <p:cNvSpPr/>
              <p:nvPr/>
            </p:nvSpPr>
            <p:spPr bwMode="auto">
              <a:xfrm>
                <a:off x="13765213" y="-1235075"/>
                <a:ext cx="177800" cy="352425"/>
              </a:xfrm>
              <a:custGeom>
                <a:avLst/>
                <a:gdLst>
                  <a:gd name="T0" fmla="*/ 598 w 1122"/>
                  <a:gd name="T1" fmla="*/ 0 h 2218"/>
                  <a:gd name="T2" fmla="*/ 614 w 1122"/>
                  <a:gd name="T3" fmla="*/ 2 h 2218"/>
                  <a:gd name="T4" fmla="*/ 631 w 1122"/>
                  <a:gd name="T5" fmla="*/ 9 h 2218"/>
                  <a:gd name="T6" fmla="*/ 643 w 1122"/>
                  <a:gd name="T7" fmla="*/ 19 h 2218"/>
                  <a:gd name="T8" fmla="*/ 653 w 1122"/>
                  <a:gd name="T9" fmla="*/ 32 h 2218"/>
                  <a:gd name="T10" fmla="*/ 659 w 1122"/>
                  <a:gd name="T11" fmla="*/ 49 h 2218"/>
                  <a:gd name="T12" fmla="*/ 1120 w 1122"/>
                  <a:gd name="T13" fmla="*/ 1983 h 2218"/>
                  <a:gd name="T14" fmla="*/ 1122 w 1122"/>
                  <a:gd name="T15" fmla="*/ 2001 h 2218"/>
                  <a:gd name="T16" fmla="*/ 1119 w 1122"/>
                  <a:gd name="T17" fmla="*/ 2017 h 2218"/>
                  <a:gd name="T18" fmla="*/ 1112 w 1122"/>
                  <a:gd name="T19" fmla="*/ 2032 h 2218"/>
                  <a:gd name="T20" fmla="*/ 1102 w 1122"/>
                  <a:gd name="T21" fmla="*/ 2044 h 2218"/>
                  <a:gd name="T22" fmla="*/ 1089 w 1122"/>
                  <a:gd name="T23" fmla="*/ 2055 h 2218"/>
                  <a:gd name="T24" fmla="*/ 1073 w 1122"/>
                  <a:gd name="T25" fmla="*/ 2061 h 2218"/>
                  <a:gd name="T26" fmla="*/ 423 w 1122"/>
                  <a:gd name="T27" fmla="*/ 2216 h 2218"/>
                  <a:gd name="T28" fmla="*/ 416 w 1122"/>
                  <a:gd name="T29" fmla="*/ 2217 h 2218"/>
                  <a:gd name="T30" fmla="*/ 409 w 1122"/>
                  <a:gd name="T31" fmla="*/ 2218 h 2218"/>
                  <a:gd name="T32" fmla="*/ 391 w 1122"/>
                  <a:gd name="T33" fmla="*/ 2216 h 2218"/>
                  <a:gd name="T34" fmla="*/ 375 w 1122"/>
                  <a:gd name="T35" fmla="*/ 2208 h 2218"/>
                  <a:gd name="T36" fmla="*/ 362 w 1122"/>
                  <a:gd name="T37" fmla="*/ 2197 h 2218"/>
                  <a:gd name="T38" fmla="*/ 353 w 1122"/>
                  <a:gd name="T39" fmla="*/ 2184 h 2218"/>
                  <a:gd name="T40" fmla="*/ 347 w 1122"/>
                  <a:gd name="T41" fmla="*/ 2169 h 2218"/>
                  <a:gd name="T42" fmla="*/ 1 w 1122"/>
                  <a:gd name="T43" fmla="*/ 723 h 2218"/>
                  <a:gd name="T44" fmla="*/ 0 w 1122"/>
                  <a:gd name="T45" fmla="*/ 705 h 2218"/>
                  <a:gd name="T46" fmla="*/ 4 w 1122"/>
                  <a:gd name="T47" fmla="*/ 689 h 2218"/>
                  <a:gd name="T48" fmla="*/ 10 w 1122"/>
                  <a:gd name="T49" fmla="*/ 674 h 2218"/>
                  <a:gd name="T50" fmla="*/ 20 w 1122"/>
                  <a:gd name="T51" fmla="*/ 662 h 2218"/>
                  <a:gd name="T52" fmla="*/ 33 w 1122"/>
                  <a:gd name="T53" fmla="*/ 652 h 2218"/>
                  <a:gd name="T54" fmla="*/ 49 w 1122"/>
                  <a:gd name="T55" fmla="*/ 645 h 2218"/>
                  <a:gd name="T56" fmla="*/ 67 w 1122"/>
                  <a:gd name="T57" fmla="*/ 643 h 2218"/>
                  <a:gd name="T58" fmla="*/ 83 w 1122"/>
                  <a:gd name="T59" fmla="*/ 646 h 2218"/>
                  <a:gd name="T60" fmla="*/ 98 w 1122"/>
                  <a:gd name="T61" fmla="*/ 654 h 2218"/>
                  <a:gd name="T62" fmla="*/ 110 w 1122"/>
                  <a:gd name="T63" fmla="*/ 664 h 2218"/>
                  <a:gd name="T64" fmla="*/ 121 w 1122"/>
                  <a:gd name="T65" fmla="*/ 677 h 2218"/>
                  <a:gd name="T66" fmla="*/ 127 w 1122"/>
                  <a:gd name="T67" fmla="*/ 693 h 2218"/>
                  <a:gd name="T68" fmla="*/ 457 w 1122"/>
                  <a:gd name="T69" fmla="*/ 2076 h 2218"/>
                  <a:gd name="T70" fmla="*/ 981 w 1122"/>
                  <a:gd name="T71" fmla="*/ 1951 h 2218"/>
                  <a:gd name="T72" fmla="*/ 549 w 1122"/>
                  <a:gd name="T73" fmla="*/ 140 h 2218"/>
                  <a:gd name="T74" fmla="*/ 112 w 1122"/>
                  <a:gd name="T75" fmla="*/ 244 h 2218"/>
                  <a:gd name="T76" fmla="*/ 96 w 1122"/>
                  <a:gd name="T77" fmla="*/ 246 h 2218"/>
                  <a:gd name="T78" fmla="*/ 80 w 1122"/>
                  <a:gd name="T79" fmla="*/ 243 h 2218"/>
                  <a:gd name="T80" fmla="*/ 65 w 1122"/>
                  <a:gd name="T81" fmla="*/ 237 h 2218"/>
                  <a:gd name="T82" fmla="*/ 52 w 1122"/>
                  <a:gd name="T83" fmla="*/ 227 h 2218"/>
                  <a:gd name="T84" fmla="*/ 42 w 1122"/>
                  <a:gd name="T85" fmla="*/ 214 h 2218"/>
                  <a:gd name="T86" fmla="*/ 36 w 1122"/>
                  <a:gd name="T87" fmla="*/ 197 h 2218"/>
                  <a:gd name="T88" fmla="*/ 34 w 1122"/>
                  <a:gd name="T89" fmla="*/ 180 h 2218"/>
                  <a:gd name="T90" fmla="*/ 37 w 1122"/>
                  <a:gd name="T91" fmla="*/ 164 h 2218"/>
                  <a:gd name="T92" fmla="*/ 43 w 1122"/>
                  <a:gd name="T93" fmla="*/ 149 h 2218"/>
                  <a:gd name="T94" fmla="*/ 53 w 1122"/>
                  <a:gd name="T95" fmla="*/ 136 h 2218"/>
                  <a:gd name="T96" fmla="*/ 68 w 1122"/>
                  <a:gd name="T97" fmla="*/ 126 h 2218"/>
                  <a:gd name="T98" fmla="*/ 83 w 1122"/>
                  <a:gd name="T99" fmla="*/ 120 h 2218"/>
                  <a:gd name="T100" fmla="*/ 582 w 1122"/>
                  <a:gd name="T101" fmla="*/ 1 h 2218"/>
                  <a:gd name="T102" fmla="*/ 598 w 1122"/>
                  <a:gd name="T103" fmla="*/ 0 h 2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22" h="2218">
                    <a:moveTo>
                      <a:pt x="598" y="0"/>
                    </a:moveTo>
                    <a:lnTo>
                      <a:pt x="614" y="2"/>
                    </a:lnTo>
                    <a:lnTo>
                      <a:pt x="631" y="9"/>
                    </a:lnTo>
                    <a:lnTo>
                      <a:pt x="643" y="19"/>
                    </a:lnTo>
                    <a:lnTo>
                      <a:pt x="653" y="32"/>
                    </a:lnTo>
                    <a:lnTo>
                      <a:pt x="659" y="49"/>
                    </a:lnTo>
                    <a:lnTo>
                      <a:pt x="1120" y="1983"/>
                    </a:lnTo>
                    <a:lnTo>
                      <a:pt x="1122" y="2001"/>
                    </a:lnTo>
                    <a:lnTo>
                      <a:pt x="1119" y="2017"/>
                    </a:lnTo>
                    <a:lnTo>
                      <a:pt x="1112" y="2032"/>
                    </a:lnTo>
                    <a:lnTo>
                      <a:pt x="1102" y="2044"/>
                    </a:lnTo>
                    <a:lnTo>
                      <a:pt x="1089" y="2055"/>
                    </a:lnTo>
                    <a:lnTo>
                      <a:pt x="1073" y="2061"/>
                    </a:lnTo>
                    <a:lnTo>
                      <a:pt x="423" y="2216"/>
                    </a:lnTo>
                    <a:lnTo>
                      <a:pt x="416" y="2217"/>
                    </a:lnTo>
                    <a:lnTo>
                      <a:pt x="409" y="2218"/>
                    </a:lnTo>
                    <a:lnTo>
                      <a:pt x="391" y="2216"/>
                    </a:lnTo>
                    <a:lnTo>
                      <a:pt x="375" y="2208"/>
                    </a:lnTo>
                    <a:lnTo>
                      <a:pt x="362" y="2197"/>
                    </a:lnTo>
                    <a:lnTo>
                      <a:pt x="353" y="2184"/>
                    </a:lnTo>
                    <a:lnTo>
                      <a:pt x="347" y="2169"/>
                    </a:lnTo>
                    <a:lnTo>
                      <a:pt x="1" y="723"/>
                    </a:lnTo>
                    <a:lnTo>
                      <a:pt x="0" y="705"/>
                    </a:lnTo>
                    <a:lnTo>
                      <a:pt x="4" y="689"/>
                    </a:lnTo>
                    <a:lnTo>
                      <a:pt x="10" y="674"/>
                    </a:lnTo>
                    <a:lnTo>
                      <a:pt x="20" y="662"/>
                    </a:lnTo>
                    <a:lnTo>
                      <a:pt x="33" y="652"/>
                    </a:lnTo>
                    <a:lnTo>
                      <a:pt x="49" y="645"/>
                    </a:lnTo>
                    <a:lnTo>
                      <a:pt x="67" y="643"/>
                    </a:lnTo>
                    <a:lnTo>
                      <a:pt x="83" y="646"/>
                    </a:lnTo>
                    <a:lnTo>
                      <a:pt x="98" y="654"/>
                    </a:lnTo>
                    <a:lnTo>
                      <a:pt x="110" y="664"/>
                    </a:lnTo>
                    <a:lnTo>
                      <a:pt x="121" y="677"/>
                    </a:lnTo>
                    <a:lnTo>
                      <a:pt x="127" y="693"/>
                    </a:lnTo>
                    <a:lnTo>
                      <a:pt x="457" y="2076"/>
                    </a:lnTo>
                    <a:lnTo>
                      <a:pt x="981" y="1951"/>
                    </a:lnTo>
                    <a:lnTo>
                      <a:pt x="549" y="140"/>
                    </a:lnTo>
                    <a:lnTo>
                      <a:pt x="112" y="244"/>
                    </a:lnTo>
                    <a:lnTo>
                      <a:pt x="96" y="246"/>
                    </a:lnTo>
                    <a:lnTo>
                      <a:pt x="80" y="243"/>
                    </a:lnTo>
                    <a:lnTo>
                      <a:pt x="65" y="237"/>
                    </a:lnTo>
                    <a:lnTo>
                      <a:pt x="52" y="227"/>
                    </a:lnTo>
                    <a:lnTo>
                      <a:pt x="42" y="214"/>
                    </a:lnTo>
                    <a:lnTo>
                      <a:pt x="36" y="197"/>
                    </a:lnTo>
                    <a:lnTo>
                      <a:pt x="34" y="180"/>
                    </a:lnTo>
                    <a:lnTo>
                      <a:pt x="37" y="164"/>
                    </a:lnTo>
                    <a:lnTo>
                      <a:pt x="43" y="149"/>
                    </a:lnTo>
                    <a:lnTo>
                      <a:pt x="53" y="136"/>
                    </a:lnTo>
                    <a:lnTo>
                      <a:pt x="68" y="126"/>
                    </a:lnTo>
                    <a:lnTo>
                      <a:pt x="83" y="120"/>
                    </a:lnTo>
                    <a:lnTo>
                      <a:pt x="582" y="1"/>
                    </a:lnTo>
                    <a:lnTo>
                      <a:pt x="5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SV" sz="900">
                  <a:latin typeface="+mj-ea"/>
                  <a:ea typeface="+mj-ea"/>
                </a:endParaRPr>
              </a:p>
            </p:txBody>
          </p:sp>
          <p:sp>
            <p:nvSpPr>
              <p:cNvPr id="42" name="Freeform 9"/>
              <p:cNvSpPr/>
              <p:nvPr/>
            </p:nvSpPr>
            <p:spPr bwMode="auto">
              <a:xfrm>
                <a:off x="13460413" y="-1182688"/>
                <a:ext cx="68263" cy="68263"/>
              </a:xfrm>
              <a:custGeom>
                <a:avLst/>
                <a:gdLst>
                  <a:gd name="T0" fmla="*/ 218 w 435"/>
                  <a:gd name="T1" fmla="*/ 0 h 433"/>
                  <a:gd name="T2" fmla="*/ 253 w 435"/>
                  <a:gd name="T3" fmla="*/ 2 h 433"/>
                  <a:gd name="T4" fmla="*/ 286 w 435"/>
                  <a:gd name="T5" fmla="*/ 10 h 433"/>
                  <a:gd name="T6" fmla="*/ 317 w 435"/>
                  <a:gd name="T7" fmla="*/ 23 h 433"/>
                  <a:gd name="T8" fmla="*/ 345 w 435"/>
                  <a:gd name="T9" fmla="*/ 41 h 433"/>
                  <a:gd name="T10" fmla="*/ 371 w 435"/>
                  <a:gd name="T11" fmla="*/ 63 h 433"/>
                  <a:gd name="T12" fmla="*/ 392 w 435"/>
                  <a:gd name="T13" fmla="*/ 88 h 433"/>
                  <a:gd name="T14" fmla="*/ 410 w 435"/>
                  <a:gd name="T15" fmla="*/ 117 h 433"/>
                  <a:gd name="T16" fmla="*/ 424 w 435"/>
                  <a:gd name="T17" fmla="*/ 147 h 433"/>
                  <a:gd name="T18" fmla="*/ 432 w 435"/>
                  <a:gd name="T19" fmla="*/ 181 h 433"/>
                  <a:gd name="T20" fmla="*/ 435 w 435"/>
                  <a:gd name="T21" fmla="*/ 217 h 433"/>
                  <a:gd name="T22" fmla="*/ 432 w 435"/>
                  <a:gd name="T23" fmla="*/ 251 h 433"/>
                  <a:gd name="T24" fmla="*/ 424 w 435"/>
                  <a:gd name="T25" fmla="*/ 285 h 433"/>
                  <a:gd name="T26" fmla="*/ 410 w 435"/>
                  <a:gd name="T27" fmla="*/ 316 h 433"/>
                  <a:gd name="T28" fmla="*/ 392 w 435"/>
                  <a:gd name="T29" fmla="*/ 345 h 433"/>
                  <a:gd name="T30" fmla="*/ 371 w 435"/>
                  <a:gd name="T31" fmla="*/ 370 h 433"/>
                  <a:gd name="T32" fmla="*/ 345 w 435"/>
                  <a:gd name="T33" fmla="*/ 392 h 433"/>
                  <a:gd name="T34" fmla="*/ 317 w 435"/>
                  <a:gd name="T35" fmla="*/ 409 h 433"/>
                  <a:gd name="T36" fmla="*/ 286 w 435"/>
                  <a:gd name="T37" fmla="*/ 422 h 433"/>
                  <a:gd name="T38" fmla="*/ 253 w 435"/>
                  <a:gd name="T39" fmla="*/ 430 h 433"/>
                  <a:gd name="T40" fmla="*/ 218 w 435"/>
                  <a:gd name="T41" fmla="*/ 433 h 433"/>
                  <a:gd name="T42" fmla="*/ 182 w 435"/>
                  <a:gd name="T43" fmla="*/ 430 h 433"/>
                  <a:gd name="T44" fmla="*/ 149 w 435"/>
                  <a:gd name="T45" fmla="*/ 422 h 433"/>
                  <a:gd name="T46" fmla="*/ 118 w 435"/>
                  <a:gd name="T47" fmla="*/ 409 h 433"/>
                  <a:gd name="T48" fmla="*/ 90 w 435"/>
                  <a:gd name="T49" fmla="*/ 392 h 433"/>
                  <a:gd name="T50" fmla="*/ 64 w 435"/>
                  <a:gd name="T51" fmla="*/ 370 h 433"/>
                  <a:gd name="T52" fmla="*/ 43 w 435"/>
                  <a:gd name="T53" fmla="*/ 345 h 433"/>
                  <a:gd name="T54" fmla="*/ 25 w 435"/>
                  <a:gd name="T55" fmla="*/ 316 h 433"/>
                  <a:gd name="T56" fmla="*/ 11 w 435"/>
                  <a:gd name="T57" fmla="*/ 285 h 433"/>
                  <a:gd name="T58" fmla="*/ 3 w 435"/>
                  <a:gd name="T59" fmla="*/ 251 h 433"/>
                  <a:gd name="T60" fmla="*/ 0 w 435"/>
                  <a:gd name="T61" fmla="*/ 217 h 433"/>
                  <a:gd name="T62" fmla="*/ 3 w 435"/>
                  <a:gd name="T63" fmla="*/ 181 h 433"/>
                  <a:gd name="T64" fmla="*/ 11 w 435"/>
                  <a:gd name="T65" fmla="*/ 147 h 433"/>
                  <a:gd name="T66" fmla="*/ 25 w 435"/>
                  <a:gd name="T67" fmla="*/ 117 h 433"/>
                  <a:gd name="T68" fmla="*/ 43 w 435"/>
                  <a:gd name="T69" fmla="*/ 88 h 433"/>
                  <a:gd name="T70" fmla="*/ 64 w 435"/>
                  <a:gd name="T71" fmla="*/ 63 h 433"/>
                  <a:gd name="T72" fmla="*/ 90 w 435"/>
                  <a:gd name="T73" fmla="*/ 41 h 433"/>
                  <a:gd name="T74" fmla="*/ 118 w 435"/>
                  <a:gd name="T75" fmla="*/ 23 h 433"/>
                  <a:gd name="T76" fmla="*/ 149 w 435"/>
                  <a:gd name="T77" fmla="*/ 10 h 433"/>
                  <a:gd name="T78" fmla="*/ 182 w 435"/>
                  <a:gd name="T79" fmla="*/ 2 h 433"/>
                  <a:gd name="T80" fmla="*/ 218 w 435"/>
                  <a:gd name="T81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35" h="433">
                    <a:moveTo>
                      <a:pt x="218" y="0"/>
                    </a:moveTo>
                    <a:lnTo>
                      <a:pt x="253" y="2"/>
                    </a:lnTo>
                    <a:lnTo>
                      <a:pt x="286" y="10"/>
                    </a:lnTo>
                    <a:lnTo>
                      <a:pt x="317" y="23"/>
                    </a:lnTo>
                    <a:lnTo>
                      <a:pt x="345" y="41"/>
                    </a:lnTo>
                    <a:lnTo>
                      <a:pt x="371" y="63"/>
                    </a:lnTo>
                    <a:lnTo>
                      <a:pt x="392" y="88"/>
                    </a:lnTo>
                    <a:lnTo>
                      <a:pt x="410" y="117"/>
                    </a:lnTo>
                    <a:lnTo>
                      <a:pt x="424" y="147"/>
                    </a:lnTo>
                    <a:lnTo>
                      <a:pt x="432" y="181"/>
                    </a:lnTo>
                    <a:lnTo>
                      <a:pt x="435" y="217"/>
                    </a:lnTo>
                    <a:lnTo>
                      <a:pt x="432" y="251"/>
                    </a:lnTo>
                    <a:lnTo>
                      <a:pt x="424" y="285"/>
                    </a:lnTo>
                    <a:lnTo>
                      <a:pt x="410" y="316"/>
                    </a:lnTo>
                    <a:lnTo>
                      <a:pt x="392" y="345"/>
                    </a:lnTo>
                    <a:lnTo>
                      <a:pt x="371" y="370"/>
                    </a:lnTo>
                    <a:lnTo>
                      <a:pt x="345" y="392"/>
                    </a:lnTo>
                    <a:lnTo>
                      <a:pt x="317" y="409"/>
                    </a:lnTo>
                    <a:lnTo>
                      <a:pt x="286" y="422"/>
                    </a:lnTo>
                    <a:lnTo>
                      <a:pt x="253" y="430"/>
                    </a:lnTo>
                    <a:lnTo>
                      <a:pt x="218" y="433"/>
                    </a:lnTo>
                    <a:lnTo>
                      <a:pt x="182" y="430"/>
                    </a:lnTo>
                    <a:lnTo>
                      <a:pt x="149" y="422"/>
                    </a:lnTo>
                    <a:lnTo>
                      <a:pt x="118" y="409"/>
                    </a:lnTo>
                    <a:lnTo>
                      <a:pt x="90" y="392"/>
                    </a:lnTo>
                    <a:lnTo>
                      <a:pt x="64" y="370"/>
                    </a:lnTo>
                    <a:lnTo>
                      <a:pt x="43" y="345"/>
                    </a:lnTo>
                    <a:lnTo>
                      <a:pt x="25" y="316"/>
                    </a:lnTo>
                    <a:lnTo>
                      <a:pt x="11" y="285"/>
                    </a:lnTo>
                    <a:lnTo>
                      <a:pt x="3" y="251"/>
                    </a:lnTo>
                    <a:lnTo>
                      <a:pt x="0" y="217"/>
                    </a:lnTo>
                    <a:lnTo>
                      <a:pt x="3" y="181"/>
                    </a:lnTo>
                    <a:lnTo>
                      <a:pt x="11" y="147"/>
                    </a:lnTo>
                    <a:lnTo>
                      <a:pt x="25" y="117"/>
                    </a:lnTo>
                    <a:lnTo>
                      <a:pt x="43" y="88"/>
                    </a:lnTo>
                    <a:lnTo>
                      <a:pt x="64" y="63"/>
                    </a:lnTo>
                    <a:lnTo>
                      <a:pt x="90" y="41"/>
                    </a:lnTo>
                    <a:lnTo>
                      <a:pt x="118" y="23"/>
                    </a:lnTo>
                    <a:lnTo>
                      <a:pt x="149" y="10"/>
                    </a:lnTo>
                    <a:lnTo>
                      <a:pt x="182" y="2"/>
                    </a:lnTo>
                    <a:lnTo>
                      <a:pt x="2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SV" sz="900">
                  <a:latin typeface="+mj-ea"/>
                  <a:ea typeface="+mj-ea"/>
                </a:endParaRPr>
              </a:p>
            </p:txBody>
          </p:sp>
          <p:sp>
            <p:nvSpPr>
              <p:cNvPr id="43" name="Freeform 10"/>
              <p:cNvSpPr/>
              <p:nvPr/>
            </p:nvSpPr>
            <p:spPr bwMode="auto">
              <a:xfrm>
                <a:off x="13454063" y="-963613"/>
                <a:ext cx="80963" cy="30163"/>
              </a:xfrm>
              <a:custGeom>
                <a:avLst/>
                <a:gdLst>
                  <a:gd name="T0" fmla="*/ 71 w 509"/>
                  <a:gd name="T1" fmla="*/ 0 h 192"/>
                  <a:gd name="T2" fmla="*/ 438 w 509"/>
                  <a:gd name="T3" fmla="*/ 0 h 192"/>
                  <a:gd name="T4" fmla="*/ 458 w 509"/>
                  <a:gd name="T5" fmla="*/ 3 h 192"/>
                  <a:gd name="T6" fmla="*/ 474 w 509"/>
                  <a:gd name="T7" fmla="*/ 11 h 192"/>
                  <a:gd name="T8" fmla="*/ 488 w 509"/>
                  <a:gd name="T9" fmla="*/ 21 h 192"/>
                  <a:gd name="T10" fmla="*/ 499 w 509"/>
                  <a:gd name="T11" fmla="*/ 35 h 192"/>
                  <a:gd name="T12" fmla="*/ 506 w 509"/>
                  <a:gd name="T13" fmla="*/ 52 h 192"/>
                  <a:gd name="T14" fmla="*/ 509 w 509"/>
                  <a:gd name="T15" fmla="*/ 71 h 192"/>
                  <a:gd name="T16" fmla="*/ 509 w 509"/>
                  <a:gd name="T17" fmla="*/ 121 h 192"/>
                  <a:gd name="T18" fmla="*/ 506 w 509"/>
                  <a:gd name="T19" fmla="*/ 140 h 192"/>
                  <a:gd name="T20" fmla="*/ 499 w 509"/>
                  <a:gd name="T21" fmla="*/ 156 h 192"/>
                  <a:gd name="T22" fmla="*/ 488 w 509"/>
                  <a:gd name="T23" fmla="*/ 170 h 192"/>
                  <a:gd name="T24" fmla="*/ 474 w 509"/>
                  <a:gd name="T25" fmla="*/ 182 h 192"/>
                  <a:gd name="T26" fmla="*/ 458 w 509"/>
                  <a:gd name="T27" fmla="*/ 189 h 192"/>
                  <a:gd name="T28" fmla="*/ 438 w 509"/>
                  <a:gd name="T29" fmla="*/ 192 h 192"/>
                  <a:gd name="T30" fmla="*/ 71 w 509"/>
                  <a:gd name="T31" fmla="*/ 192 h 192"/>
                  <a:gd name="T32" fmla="*/ 52 w 509"/>
                  <a:gd name="T33" fmla="*/ 189 h 192"/>
                  <a:gd name="T34" fmla="*/ 35 w 509"/>
                  <a:gd name="T35" fmla="*/ 182 h 192"/>
                  <a:gd name="T36" fmla="*/ 21 w 509"/>
                  <a:gd name="T37" fmla="*/ 170 h 192"/>
                  <a:gd name="T38" fmla="*/ 10 w 509"/>
                  <a:gd name="T39" fmla="*/ 156 h 192"/>
                  <a:gd name="T40" fmla="*/ 2 w 509"/>
                  <a:gd name="T41" fmla="*/ 140 h 192"/>
                  <a:gd name="T42" fmla="*/ 0 w 509"/>
                  <a:gd name="T43" fmla="*/ 121 h 192"/>
                  <a:gd name="T44" fmla="*/ 0 w 509"/>
                  <a:gd name="T45" fmla="*/ 71 h 192"/>
                  <a:gd name="T46" fmla="*/ 2 w 509"/>
                  <a:gd name="T47" fmla="*/ 52 h 192"/>
                  <a:gd name="T48" fmla="*/ 10 w 509"/>
                  <a:gd name="T49" fmla="*/ 35 h 192"/>
                  <a:gd name="T50" fmla="*/ 21 w 509"/>
                  <a:gd name="T51" fmla="*/ 21 h 192"/>
                  <a:gd name="T52" fmla="*/ 35 w 509"/>
                  <a:gd name="T53" fmla="*/ 11 h 192"/>
                  <a:gd name="T54" fmla="*/ 52 w 509"/>
                  <a:gd name="T55" fmla="*/ 3 h 192"/>
                  <a:gd name="T56" fmla="*/ 71 w 509"/>
                  <a:gd name="T5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09" h="192">
                    <a:moveTo>
                      <a:pt x="71" y="0"/>
                    </a:moveTo>
                    <a:lnTo>
                      <a:pt x="438" y="0"/>
                    </a:lnTo>
                    <a:lnTo>
                      <a:pt x="458" y="3"/>
                    </a:lnTo>
                    <a:lnTo>
                      <a:pt x="474" y="11"/>
                    </a:lnTo>
                    <a:lnTo>
                      <a:pt x="488" y="21"/>
                    </a:lnTo>
                    <a:lnTo>
                      <a:pt x="499" y="35"/>
                    </a:lnTo>
                    <a:lnTo>
                      <a:pt x="506" y="52"/>
                    </a:lnTo>
                    <a:lnTo>
                      <a:pt x="509" y="71"/>
                    </a:lnTo>
                    <a:lnTo>
                      <a:pt x="509" y="121"/>
                    </a:lnTo>
                    <a:lnTo>
                      <a:pt x="506" y="140"/>
                    </a:lnTo>
                    <a:lnTo>
                      <a:pt x="499" y="156"/>
                    </a:lnTo>
                    <a:lnTo>
                      <a:pt x="488" y="170"/>
                    </a:lnTo>
                    <a:lnTo>
                      <a:pt x="474" y="182"/>
                    </a:lnTo>
                    <a:lnTo>
                      <a:pt x="458" y="189"/>
                    </a:lnTo>
                    <a:lnTo>
                      <a:pt x="438" y="192"/>
                    </a:lnTo>
                    <a:lnTo>
                      <a:pt x="71" y="192"/>
                    </a:lnTo>
                    <a:lnTo>
                      <a:pt x="52" y="189"/>
                    </a:lnTo>
                    <a:lnTo>
                      <a:pt x="35" y="182"/>
                    </a:lnTo>
                    <a:lnTo>
                      <a:pt x="21" y="170"/>
                    </a:lnTo>
                    <a:lnTo>
                      <a:pt x="10" y="156"/>
                    </a:lnTo>
                    <a:lnTo>
                      <a:pt x="2" y="140"/>
                    </a:lnTo>
                    <a:lnTo>
                      <a:pt x="0" y="121"/>
                    </a:lnTo>
                    <a:lnTo>
                      <a:pt x="0" y="71"/>
                    </a:lnTo>
                    <a:lnTo>
                      <a:pt x="2" y="52"/>
                    </a:lnTo>
                    <a:lnTo>
                      <a:pt x="10" y="35"/>
                    </a:lnTo>
                    <a:lnTo>
                      <a:pt x="21" y="21"/>
                    </a:lnTo>
                    <a:lnTo>
                      <a:pt x="35" y="11"/>
                    </a:lnTo>
                    <a:lnTo>
                      <a:pt x="52" y="3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SV" sz="900">
                  <a:latin typeface="+mj-ea"/>
                  <a:ea typeface="+mj-ea"/>
                </a:endParaRPr>
              </a:p>
            </p:txBody>
          </p:sp>
          <p:sp>
            <p:nvSpPr>
              <p:cNvPr id="44" name="Freeform 11"/>
              <p:cNvSpPr/>
              <p:nvPr/>
            </p:nvSpPr>
            <p:spPr bwMode="auto">
              <a:xfrm>
                <a:off x="13641388" y="-1274763"/>
                <a:ext cx="68263" cy="68263"/>
              </a:xfrm>
              <a:custGeom>
                <a:avLst/>
                <a:gdLst>
                  <a:gd name="T0" fmla="*/ 216 w 433"/>
                  <a:gd name="T1" fmla="*/ 0 h 434"/>
                  <a:gd name="T2" fmla="*/ 251 w 433"/>
                  <a:gd name="T3" fmla="*/ 3 h 434"/>
                  <a:gd name="T4" fmla="*/ 285 w 433"/>
                  <a:gd name="T5" fmla="*/ 12 h 434"/>
                  <a:gd name="T6" fmla="*/ 316 w 433"/>
                  <a:gd name="T7" fmla="*/ 25 h 434"/>
                  <a:gd name="T8" fmla="*/ 345 w 433"/>
                  <a:gd name="T9" fmla="*/ 42 h 434"/>
                  <a:gd name="T10" fmla="*/ 369 w 433"/>
                  <a:gd name="T11" fmla="*/ 63 h 434"/>
                  <a:gd name="T12" fmla="*/ 392 w 433"/>
                  <a:gd name="T13" fmla="*/ 89 h 434"/>
                  <a:gd name="T14" fmla="*/ 409 w 433"/>
                  <a:gd name="T15" fmla="*/ 117 h 434"/>
                  <a:gd name="T16" fmla="*/ 422 w 433"/>
                  <a:gd name="T17" fmla="*/ 148 h 434"/>
                  <a:gd name="T18" fmla="*/ 430 w 433"/>
                  <a:gd name="T19" fmla="*/ 182 h 434"/>
                  <a:gd name="T20" fmla="*/ 433 w 433"/>
                  <a:gd name="T21" fmla="*/ 217 h 434"/>
                  <a:gd name="T22" fmla="*/ 430 w 433"/>
                  <a:gd name="T23" fmla="*/ 252 h 434"/>
                  <a:gd name="T24" fmla="*/ 422 w 433"/>
                  <a:gd name="T25" fmla="*/ 285 h 434"/>
                  <a:gd name="T26" fmla="*/ 409 w 433"/>
                  <a:gd name="T27" fmla="*/ 317 h 434"/>
                  <a:gd name="T28" fmla="*/ 392 w 433"/>
                  <a:gd name="T29" fmla="*/ 346 h 434"/>
                  <a:gd name="T30" fmla="*/ 369 w 433"/>
                  <a:gd name="T31" fmla="*/ 370 h 434"/>
                  <a:gd name="T32" fmla="*/ 345 w 433"/>
                  <a:gd name="T33" fmla="*/ 392 h 434"/>
                  <a:gd name="T34" fmla="*/ 316 w 433"/>
                  <a:gd name="T35" fmla="*/ 410 h 434"/>
                  <a:gd name="T36" fmla="*/ 285 w 433"/>
                  <a:gd name="T37" fmla="*/ 423 h 434"/>
                  <a:gd name="T38" fmla="*/ 251 w 433"/>
                  <a:gd name="T39" fmla="*/ 431 h 434"/>
                  <a:gd name="T40" fmla="*/ 216 w 433"/>
                  <a:gd name="T41" fmla="*/ 434 h 434"/>
                  <a:gd name="T42" fmla="*/ 181 w 433"/>
                  <a:gd name="T43" fmla="*/ 431 h 434"/>
                  <a:gd name="T44" fmla="*/ 147 w 433"/>
                  <a:gd name="T45" fmla="*/ 423 h 434"/>
                  <a:gd name="T46" fmla="*/ 117 w 433"/>
                  <a:gd name="T47" fmla="*/ 410 h 434"/>
                  <a:gd name="T48" fmla="*/ 88 w 433"/>
                  <a:gd name="T49" fmla="*/ 392 h 434"/>
                  <a:gd name="T50" fmla="*/ 63 w 433"/>
                  <a:gd name="T51" fmla="*/ 370 h 434"/>
                  <a:gd name="T52" fmla="*/ 41 w 433"/>
                  <a:gd name="T53" fmla="*/ 346 h 434"/>
                  <a:gd name="T54" fmla="*/ 24 w 433"/>
                  <a:gd name="T55" fmla="*/ 317 h 434"/>
                  <a:gd name="T56" fmla="*/ 11 w 433"/>
                  <a:gd name="T57" fmla="*/ 285 h 434"/>
                  <a:gd name="T58" fmla="*/ 3 w 433"/>
                  <a:gd name="T59" fmla="*/ 252 h 434"/>
                  <a:gd name="T60" fmla="*/ 0 w 433"/>
                  <a:gd name="T61" fmla="*/ 217 h 434"/>
                  <a:gd name="T62" fmla="*/ 3 w 433"/>
                  <a:gd name="T63" fmla="*/ 182 h 434"/>
                  <a:gd name="T64" fmla="*/ 11 w 433"/>
                  <a:gd name="T65" fmla="*/ 148 h 434"/>
                  <a:gd name="T66" fmla="*/ 24 w 433"/>
                  <a:gd name="T67" fmla="*/ 117 h 434"/>
                  <a:gd name="T68" fmla="*/ 41 w 433"/>
                  <a:gd name="T69" fmla="*/ 89 h 434"/>
                  <a:gd name="T70" fmla="*/ 63 w 433"/>
                  <a:gd name="T71" fmla="*/ 63 h 434"/>
                  <a:gd name="T72" fmla="*/ 88 w 433"/>
                  <a:gd name="T73" fmla="*/ 42 h 434"/>
                  <a:gd name="T74" fmla="*/ 117 w 433"/>
                  <a:gd name="T75" fmla="*/ 25 h 434"/>
                  <a:gd name="T76" fmla="*/ 147 w 433"/>
                  <a:gd name="T77" fmla="*/ 12 h 434"/>
                  <a:gd name="T78" fmla="*/ 181 w 433"/>
                  <a:gd name="T79" fmla="*/ 3 h 434"/>
                  <a:gd name="T80" fmla="*/ 216 w 433"/>
                  <a:gd name="T81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33" h="434">
                    <a:moveTo>
                      <a:pt x="216" y="0"/>
                    </a:moveTo>
                    <a:lnTo>
                      <a:pt x="251" y="3"/>
                    </a:lnTo>
                    <a:lnTo>
                      <a:pt x="285" y="12"/>
                    </a:lnTo>
                    <a:lnTo>
                      <a:pt x="316" y="25"/>
                    </a:lnTo>
                    <a:lnTo>
                      <a:pt x="345" y="42"/>
                    </a:lnTo>
                    <a:lnTo>
                      <a:pt x="369" y="63"/>
                    </a:lnTo>
                    <a:lnTo>
                      <a:pt x="392" y="89"/>
                    </a:lnTo>
                    <a:lnTo>
                      <a:pt x="409" y="117"/>
                    </a:lnTo>
                    <a:lnTo>
                      <a:pt x="422" y="148"/>
                    </a:lnTo>
                    <a:lnTo>
                      <a:pt x="430" y="182"/>
                    </a:lnTo>
                    <a:lnTo>
                      <a:pt x="433" y="217"/>
                    </a:lnTo>
                    <a:lnTo>
                      <a:pt x="430" y="252"/>
                    </a:lnTo>
                    <a:lnTo>
                      <a:pt x="422" y="285"/>
                    </a:lnTo>
                    <a:lnTo>
                      <a:pt x="409" y="317"/>
                    </a:lnTo>
                    <a:lnTo>
                      <a:pt x="392" y="346"/>
                    </a:lnTo>
                    <a:lnTo>
                      <a:pt x="369" y="370"/>
                    </a:lnTo>
                    <a:lnTo>
                      <a:pt x="345" y="392"/>
                    </a:lnTo>
                    <a:lnTo>
                      <a:pt x="316" y="410"/>
                    </a:lnTo>
                    <a:lnTo>
                      <a:pt x="285" y="423"/>
                    </a:lnTo>
                    <a:lnTo>
                      <a:pt x="251" y="431"/>
                    </a:lnTo>
                    <a:lnTo>
                      <a:pt x="216" y="434"/>
                    </a:lnTo>
                    <a:lnTo>
                      <a:pt x="181" y="431"/>
                    </a:lnTo>
                    <a:lnTo>
                      <a:pt x="147" y="423"/>
                    </a:lnTo>
                    <a:lnTo>
                      <a:pt x="117" y="410"/>
                    </a:lnTo>
                    <a:lnTo>
                      <a:pt x="88" y="392"/>
                    </a:lnTo>
                    <a:lnTo>
                      <a:pt x="63" y="370"/>
                    </a:lnTo>
                    <a:lnTo>
                      <a:pt x="41" y="346"/>
                    </a:lnTo>
                    <a:lnTo>
                      <a:pt x="24" y="317"/>
                    </a:lnTo>
                    <a:lnTo>
                      <a:pt x="11" y="285"/>
                    </a:lnTo>
                    <a:lnTo>
                      <a:pt x="3" y="252"/>
                    </a:lnTo>
                    <a:lnTo>
                      <a:pt x="0" y="217"/>
                    </a:lnTo>
                    <a:lnTo>
                      <a:pt x="3" y="182"/>
                    </a:lnTo>
                    <a:lnTo>
                      <a:pt x="11" y="148"/>
                    </a:lnTo>
                    <a:lnTo>
                      <a:pt x="24" y="117"/>
                    </a:lnTo>
                    <a:lnTo>
                      <a:pt x="41" y="89"/>
                    </a:lnTo>
                    <a:lnTo>
                      <a:pt x="63" y="63"/>
                    </a:lnTo>
                    <a:lnTo>
                      <a:pt x="88" y="42"/>
                    </a:lnTo>
                    <a:lnTo>
                      <a:pt x="117" y="25"/>
                    </a:lnTo>
                    <a:lnTo>
                      <a:pt x="147" y="12"/>
                    </a:lnTo>
                    <a:lnTo>
                      <a:pt x="181" y="3"/>
                    </a:lnTo>
                    <a:lnTo>
                      <a:pt x="2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SV" sz="900">
                  <a:latin typeface="+mj-ea"/>
                  <a:ea typeface="+mj-ea"/>
                </a:endParaRPr>
              </a:p>
            </p:txBody>
          </p:sp>
          <p:sp>
            <p:nvSpPr>
              <p:cNvPr id="45" name="Freeform 12"/>
              <p:cNvSpPr/>
              <p:nvPr/>
            </p:nvSpPr>
            <p:spPr bwMode="auto">
              <a:xfrm>
                <a:off x="13635038" y="-963613"/>
                <a:ext cx="80963" cy="30163"/>
              </a:xfrm>
              <a:custGeom>
                <a:avLst/>
                <a:gdLst>
                  <a:gd name="T0" fmla="*/ 70 w 508"/>
                  <a:gd name="T1" fmla="*/ 0 h 192"/>
                  <a:gd name="T2" fmla="*/ 438 w 508"/>
                  <a:gd name="T3" fmla="*/ 0 h 192"/>
                  <a:gd name="T4" fmla="*/ 457 w 508"/>
                  <a:gd name="T5" fmla="*/ 3 h 192"/>
                  <a:gd name="T6" fmla="*/ 473 w 508"/>
                  <a:gd name="T7" fmla="*/ 11 h 192"/>
                  <a:gd name="T8" fmla="*/ 488 w 508"/>
                  <a:gd name="T9" fmla="*/ 21 h 192"/>
                  <a:gd name="T10" fmla="*/ 499 w 508"/>
                  <a:gd name="T11" fmla="*/ 35 h 192"/>
                  <a:gd name="T12" fmla="*/ 506 w 508"/>
                  <a:gd name="T13" fmla="*/ 52 h 192"/>
                  <a:gd name="T14" fmla="*/ 508 w 508"/>
                  <a:gd name="T15" fmla="*/ 71 h 192"/>
                  <a:gd name="T16" fmla="*/ 508 w 508"/>
                  <a:gd name="T17" fmla="*/ 121 h 192"/>
                  <a:gd name="T18" fmla="*/ 506 w 508"/>
                  <a:gd name="T19" fmla="*/ 140 h 192"/>
                  <a:gd name="T20" fmla="*/ 499 w 508"/>
                  <a:gd name="T21" fmla="*/ 156 h 192"/>
                  <a:gd name="T22" fmla="*/ 488 w 508"/>
                  <a:gd name="T23" fmla="*/ 170 h 192"/>
                  <a:gd name="T24" fmla="*/ 473 w 508"/>
                  <a:gd name="T25" fmla="*/ 182 h 192"/>
                  <a:gd name="T26" fmla="*/ 457 w 508"/>
                  <a:gd name="T27" fmla="*/ 189 h 192"/>
                  <a:gd name="T28" fmla="*/ 438 w 508"/>
                  <a:gd name="T29" fmla="*/ 192 h 192"/>
                  <a:gd name="T30" fmla="*/ 70 w 508"/>
                  <a:gd name="T31" fmla="*/ 192 h 192"/>
                  <a:gd name="T32" fmla="*/ 52 w 508"/>
                  <a:gd name="T33" fmla="*/ 189 h 192"/>
                  <a:gd name="T34" fmla="*/ 34 w 508"/>
                  <a:gd name="T35" fmla="*/ 182 h 192"/>
                  <a:gd name="T36" fmla="*/ 20 w 508"/>
                  <a:gd name="T37" fmla="*/ 170 h 192"/>
                  <a:gd name="T38" fmla="*/ 9 w 508"/>
                  <a:gd name="T39" fmla="*/ 156 h 192"/>
                  <a:gd name="T40" fmla="*/ 2 w 508"/>
                  <a:gd name="T41" fmla="*/ 140 h 192"/>
                  <a:gd name="T42" fmla="*/ 0 w 508"/>
                  <a:gd name="T43" fmla="*/ 121 h 192"/>
                  <a:gd name="T44" fmla="*/ 0 w 508"/>
                  <a:gd name="T45" fmla="*/ 71 h 192"/>
                  <a:gd name="T46" fmla="*/ 2 w 508"/>
                  <a:gd name="T47" fmla="*/ 52 h 192"/>
                  <a:gd name="T48" fmla="*/ 9 w 508"/>
                  <a:gd name="T49" fmla="*/ 35 h 192"/>
                  <a:gd name="T50" fmla="*/ 20 w 508"/>
                  <a:gd name="T51" fmla="*/ 21 h 192"/>
                  <a:gd name="T52" fmla="*/ 34 w 508"/>
                  <a:gd name="T53" fmla="*/ 11 h 192"/>
                  <a:gd name="T54" fmla="*/ 52 w 508"/>
                  <a:gd name="T55" fmla="*/ 3 h 192"/>
                  <a:gd name="T56" fmla="*/ 70 w 508"/>
                  <a:gd name="T5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08" h="192">
                    <a:moveTo>
                      <a:pt x="70" y="0"/>
                    </a:moveTo>
                    <a:lnTo>
                      <a:pt x="438" y="0"/>
                    </a:lnTo>
                    <a:lnTo>
                      <a:pt x="457" y="3"/>
                    </a:lnTo>
                    <a:lnTo>
                      <a:pt x="473" y="11"/>
                    </a:lnTo>
                    <a:lnTo>
                      <a:pt x="488" y="21"/>
                    </a:lnTo>
                    <a:lnTo>
                      <a:pt x="499" y="35"/>
                    </a:lnTo>
                    <a:lnTo>
                      <a:pt x="506" y="52"/>
                    </a:lnTo>
                    <a:lnTo>
                      <a:pt x="508" y="71"/>
                    </a:lnTo>
                    <a:lnTo>
                      <a:pt x="508" y="121"/>
                    </a:lnTo>
                    <a:lnTo>
                      <a:pt x="506" y="140"/>
                    </a:lnTo>
                    <a:lnTo>
                      <a:pt x="499" y="156"/>
                    </a:lnTo>
                    <a:lnTo>
                      <a:pt x="488" y="170"/>
                    </a:lnTo>
                    <a:lnTo>
                      <a:pt x="473" y="182"/>
                    </a:lnTo>
                    <a:lnTo>
                      <a:pt x="457" y="189"/>
                    </a:lnTo>
                    <a:lnTo>
                      <a:pt x="438" y="192"/>
                    </a:lnTo>
                    <a:lnTo>
                      <a:pt x="70" y="192"/>
                    </a:lnTo>
                    <a:lnTo>
                      <a:pt x="52" y="189"/>
                    </a:lnTo>
                    <a:lnTo>
                      <a:pt x="34" y="182"/>
                    </a:lnTo>
                    <a:lnTo>
                      <a:pt x="20" y="170"/>
                    </a:lnTo>
                    <a:lnTo>
                      <a:pt x="9" y="156"/>
                    </a:lnTo>
                    <a:lnTo>
                      <a:pt x="2" y="140"/>
                    </a:lnTo>
                    <a:lnTo>
                      <a:pt x="0" y="121"/>
                    </a:lnTo>
                    <a:lnTo>
                      <a:pt x="0" y="71"/>
                    </a:lnTo>
                    <a:lnTo>
                      <a:pt x="2" y="52"/>
                    </a:lnTo>
                    <a:lnTo>
                      <a:pt x="9" y="35"/>
                    </a:lnTo>
                    <a:lnTo>
                      <a:pt x="20" y="21"/>
                    </a:lnTo>
                    <a:lnTo>
                      <a:pt x="34" y="11"/>
                    </a:lnTo>
                    <a:lnTo>
                      <a:pt x="52" y="3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SV" sz="900">
                  <a:latin typeface="+mj-ea"/>
                  <a:ea typeface="+mj-ea"/>
                </a:endParaRPr>
              </a:p>
            </p:txBody>
          </p:sp>
          <p:sp>
            <p:nvSpPr>
              <p:cNvPr id="46" name="Freeform 13"/>
              <p:cNvSpPr/>
              <p:nvPr/>
            </p:nvSpPr>
            <p:spPr bwMode="auto">
              <a:xfrm>
                <a:off x="13796963" y="-1182688"/>
                <a:ext cx="44450" cy="44450"/>
              </a:xfrm>
              <a:custGeom>
                <a:avLst/>
                <a:gdLst>
                  <a:gd name="T0" fmla="*/ 140 w 282"/>
                  <a:gd name="T1" fmla="*/ 0 h 281"/>
                  <a:gd name="T2" fmla="*/ 169 w 282"/>
                  <a:gd name="T3" fmla="*/ 2 h 281"/>
                  <a:gd name="T4" fmla="*/ 195 w 282"/>
                  <a:gd name="T5" fmla="*/ 10 h 281"/>
                  <a:gd name="T6" fmla="*/ 220 w 282"/>
                  <a:gd name="T7" fmla="*/ 23 h 281"/>
                  <a:gd name="T8" fmla="*/ 240 w 282"/>
                  <a:gd name="T9" fmla="*/ 40 h 281"/>
                  <a:gd name="T10" fmla="*/ 258 w 282"/>
                  <a:gd name="T11" fmla="*/ 62 h 281"/>
                  <a:gd name="T12" fmla="*/ 271 w 282"/>
                  <a:gd name="T13" fmla="*/ 85 h 281"/>
                  <a:gd name="T14" fmla="*/ 279 w 282"/>
                  <a:gd name="T15" fmla="*/ 112 h 281"/>
                  <a:gd name="T16" fmla="*/ 282 w 282"/>
                  <a:gd name="T17" fmla="*/ 140 h 281"/>
                  <a:gd name="T18" fmla="*/ 279 w 282"/>
                  <a:gd name="T19" fmla="*/ 169 h 281"/>
                  <a:gd name="T20" fmla="*/ 271 w 282"/>
                  <a:gd name="T21" fmla="*/ 195 h 281"/>
                  <a:gd name="T22" fmla="*/ 258 w 282"/>
                  <a:gd name="T23" fmla="*/ 219 h 281"/>
                  <a:gd name="T24" fmla="*/ 240 w 282"/>
                  <a:gd name="T25" fmla="*/ 240 h 281"/>
                  <a:gd name="T26" fmla="*/ 220 w 282"/>
                  <a:gd name="T27" fmla="*/ 257 h 281"/>
                  <a:gd name="T28" fmla="*/ 195 w 282"/>
                  <a:gd name="T29" fmla="*/ 271 h 281"/>
                  <a:gd name="T30" fmla="*/ 169 w 282"/>
                  <a:gd name="T31" fmla="*/ 279 h 281"/>
                  <a:gd name="T32" fmla="*/ 140 w 282"/>
                  <a:gd name="T33" fmla="*/ 281 h 281"/>
                  <a:gd name="T34" fmla="*/ 112 w 282"/>
                  <a:gd name="T35" fmla="*/ 279 h 281"/>
                  <a:gd name="T36" fmla="*/ 86 w 282"/>
                  <a:gd name="T37" fmla="*/ 271 h 281"/>
                  <a:gd name="T38" fmla="*/ 62 w 282"/>
                  <a:gd name="T39" fmla="*/ 257 h 281"/>
                  <a:gd name="T40" fmla="*/ 41 w 282"/>
                  <a:gd name="T41" fmla="*/ 240 h 281"/>
                  <a:gd name="T42" fmla="*/ 24 w 282"/>
                  <a:gd name="T43" fmla="*/ 219 h 281"/>
                  <a:gd name="T44" fmla="*/ 11 w 282"/>
                  <a:gd name="T45" fmla="*/ 195 h 281"/>
                  <a:gd name="T46" fmla="*/ 3 w 282"/>
                  <a:gd name="T47" fmla="*/ 169 h 281"/>
                  <a:gd name="T48" fmla="*/ 0 w 282"/>
                  <a:gd name="T49" fmla="*/ 140 h 281"/>
                  <a:gd name="T50" fmla="*/ 3 w 282"/>
                  <a:gd name="T51" fmla="*/ 112 h 281"/>
                  <a:gd name="T52" fmla="*/ 11 w 282"/>
                  <a:gd name="T53" fmla="*/ 85 h 281"/>
                  <a:gd name="T54" fmla="*/ 24 w 282"/>
                  <a:gd name="T55" fmla="*/ 62 h 281"/>
                  <a:gd name="T56" fmla="*/ 41 w 282"/>
                  <a:gd name="T57" fmla="*/ 40 h 281"/>
                  <a:gd name="T58" fmla="*/ 62 w 282"/>
                  <a:gd name="T59" fmla="*/ 23 h 281"/>
                  <a:gd name="T60" fmla="*/ 86 w 282"/>
                  <a:gd name="T61" fmla="*/ 10 h 281"/>
                  <a:gd name="T62" fmla="*/ 112 w 282"/>
                  <a:gd name="T63" fmla="*/ 2 h 281"/>
                  <a:gd name="T64" fmla="*/ 140 w 282"/>
                  <a:gd name="T6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2" h="281">
                    <a:moveTo>
                      <a:pt x="140" y="0"/>
                    </a:moveTo>
                    <a:lnTo>
                      <a:pt x="169" y="2"/>
                    </a:lnTo>
                    <a:lnTo>
                      <a:pt x="195" y="10"/>
                    </a:lnTo>
                    <a:lnTo>
                      <a:pt x="220" y="23"/>
                    </a:lnTo>
                    <a:lnTo>
                      <a:pt x="240" y="40"/>
                    </a:lnTo>
                    <a:lnTo>
                      <a:pt x="258" y="62"/>
                    </a:lnTo>
                    <a:lnTo>
                      <a:pt x="271" y="85"/>
                    </a:lnTo>
                    <a:lnTo>
                      <a:pt x="279" y="112"/>
                    </a:lnTo>
                    <a:lnTo>
                      <a:pt x="282" y="140"/>
                    </a:lnTo>
                    <a:lnTo>
                      <a:pt x="279" y="169"/>
                    </a:lnTo>
                    <a:lnTo>
                      <a:pt x="271" y="195"/>
                    </a:lnTo>
                    <a:lnTo>
                      <a:pt x="258" y="219"/>
                    </a:lnTo>
                    <a:lnTo>
                      <a:pt x="240" y="240"/>
                    </a:lnTo>
                    <a:lnTo>
                      <a:pt x="220" y="257"/>
                    </a:lnTo>
                    <a:lnTo>
                      <a:pt x="195" y="271"/>
                    </a:lnTo>
                    <a:lnTo>
                      <a:pt x="169" y="279"/>
                    </a:lnTo>
                    <a:lnTo>
                      <a:pt x="140" y="281"/>
                    </a:lnTo>
                    <a:lnTo>
                      <a:pt x="112" y="279"/>
                    </a:lnTo>
                    <a:lnTo>
                      <a:pt x="86" y="271"/>
                    </a:lnTo>
                    <a:lnTo>
                      <a:pt x="62" y="257"/>
                    </a:lnTo>
                    <a:lnTo>
                      <a:pt x="41" y="240"/>
                    </a:lnTo>
                    <a:lnTo>
                      <a:pt x="24" y="219"/>
                    </a:lnTo>
                    <a:lnTo>
                      <a:pt x="11" y="195"/>
                    </a:lnTo>
                    <a:lnTo>
                      <a:pt x="3" y="169"/>
                    </a:lnTo>
                    <a:lnTo>
                      <a:pt x="0" y="140"/>
                    </a:lnTo>
                    <a:lnTo>
                      <a:pt x="3" y="112"/>
                    </a:lnTo>
                    <a:lnTo>
                      <a:pt x="11" y="85"/>
                    </a:lnTo>
                    <a:lnTo>
                      <a:pt x="24" y="62"/>
                    </a:lnTo>
                    <a:lnTo>
                      <a:pt x="41" y="40"/>
                    </a:lnTo>
                    <a:lnTo>
                      <a:pt x="62" y="23"/>
                    </a:lnTo>
                    <a:lnTo>
                      <a:pt x="86" y="10"/>
                    </a:lnTo>
                    <a:lnTo>
                      <a:pt x="112" y="2"/>
                    </a:lnTo>
                    <a:lnTo>
                      <a:pt x="1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SV" sz="900">
                  <a:latin typeface="+mj-ea"/>
                  <a:ea typeface="+mj-ea"/>
                </a:endParaRPr>
              </a:p>
            </p:txBody>
          </p:sp>
          <p:sp>
            <p:nvSpPr>
              <p:cNvPr id="47" name="Freeform 14"/>
              <p:cNvSpPr/>
              <p:nvPr/>
            </p:nvSpPr>
            <p:spPr bwMode="auto">
              <a:xfrm>
                <a:off x="13839825" y="-968375"/>
                <a:ext cx="61913" cy="39688"/>
              </a:xfrm>
              <a:custGeom>
                <a:avLst/>
                <a:gdLst>
                  <a:gd name="T0" fmla="*/ 312 w 392"/>
                  <a:gd name="T1" fmla="*/ 0 h 246"/>
                  <a:gd name="T2" fmla="*/ 331 w 392"/>
                  <a:gd name="T3" fmla="*/ 3 h 246"/>
                  <a:gd name="T4" fmla="*/ 347 w 392"/>
                  <a:gd name="T5" fmla="*/ 10 h 246"/>
                  <a:gd name="T6" fmla="*/ 360 w 392"/>
                  <a:gd name="T7" fmla="*/ 21 h 246"/>
                  <a:gd name="T8" fmla="*/ 371 w 392"/>
                  <a:gd name="T9" fmla="*/ 36 h 246"/>
                  <a:gd name="T10" fmla="*/ 379 w 392"/>
                  <a:gd name="T11" fmla="*/ 54 h 246"/>
                  <a:gd name="T12" fmla="*/ 390 w 392"/>
                  <a:gd name="T13" fmla="*/ 103 h 246"/>
                  <a:gd name="T14" fmla="*/ 392 w 392"/>
                  <a:gd name="T15" fmla="*/ 121 h 246"/>
                  <a:gd name="T16" fmla="*/ 389 w 392"/>
                  <a:gd name="T17" fmla="*/ 139 h 246"/>
                  <a:gd name="T18" fmla="*/ 382 w 392"/>
                  <a:gd name="T19" fmla="*/ 156 h 246"/>
                  <a:gd name="T20" fmla="*/ 369 w 392"/>
                  <a:gd name="T21" fmla="*/ 170 h 246"/>
                  <a:gd name="T22" fmla="*/ 355 w 392"/>
                  <a:gd name="T23" fmla="*/ 180 h 246"/>
                  <a:gd name="T24" fmla="*/ 338 w 392"/>
                  <a:gd name="T25" fmla="*/ 187 h 246"/>
                  <a:gd name="T26" fmla="*/ 98 w 392"/>
                  <a:gd name="T27" fmla="*/ 244 h 246"/>
                  <a:gd name="T28" fmla="*/ 78 w 392"/>
                  <a:gd name="T29" fmla="*/ 246 h 246"/>
                  <a:gd name="T30" fmla="*/ 61 w 392"/>
                  <a:gd name="T31" fmla="*/ 243 h 246"/>
                  <a:gd name="T32" fmla="*/ 45 w 392"/>
                  <a:gd name="T33" fmla="*/ 236 h 246"/>
                  <a:gd name="T34" fmla="*/ 30 w 392"/>
                  <a:gd name="T35" fmla="*/ 225 h 246"/>
                  <a:gd name="T36" fmla="*/ 19 w 392"/>
                  <a:gd name="T37" fmla="*/ 210 h 246"/>
                  <a:gd name="T38" fmla="*/ 13 w 392"/>
                  <a:gd name="T39" fmla="*/ 192 h 246"/>
                  <a:gd name="T40" fmla="*/ 1 w 392"/>
                  <a:gd name="T41" fmla="*/ 144 h 246"/>
                  <a:gd name="T42" fmla="*/ 0 w 392"/>
                  <a:gd name="T43" fmla="*/ 125 h 246"/>
                  <a:gd name="T44" fmla="*/ 2 w 392"/>
                  <a:gd name="T45" fmla="*/ 107 h 246"/>
                  <a:gd name="T46" fmla="*/ 10 w 392"/>
                  <a:gd name="T47" fmla="*/ 91 h 246"/>
                  <a:gd name="T48" fmla="*/ 21 w 392"/>
                  <a:gd name="T49" fmla="*/ 76 h 246"/>
                  <a:gd name="T50" fmla="*/ 35 w 392"/>
                  <a:gd name="T51" fmla="*/ 66 h 246"/>
                  <a:gd name="T52" fmla="*/ 53 w 392"/>
                  <a:gd name="T53" fmla="*/ 59 h 246"/>
                  <a:gd name="T54" fmla="*/ 293 w 392"/>
                  <a:gd name="T55" fmla="*/ 2 h 246"/>
                  <a:gd name="T56" fmla="*/ 312 w 392"/>
                  <a:gd name="T57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92" h="246">
                    <a:moveTo>
                      <a:pt x="312" y="0"/>
                    </a:moveTo>
                    <a:lnTo>
                      <a:pt x="331" y="3"/>
                    </a:lnTo>
                    <a:lnTo>
                      <a:pt x="347" y="10"/>
                    </a:lnTo>
                    <a:lnTo>
                      <a:pt x="360" y="21"/>
                    </a:lnTo>
                    <a:lnTo>
                      <a:pt x="371" y="36"/>
                    </a:lnTo>
                    <a:lnTo>
                      <a:pt x="379" y="54"/>
                    </a:lnTo>
                    <a:lnTo>
                      <a:pt x="390" y="103"/>
                    </a:lnTo>
                    <a:lnTo>
                      <a:pt x="392" y="121"/>
                    </a:lnTo>
                    <a:lnTo>
                      <a:pt x="389" y="139"/>
                    </a:lnTo>
                    <a:lnTo>
                      <a:pt x="382" y="156"/>
                    </a:lnTo>
                    <a:lnTo>
                      <a:pt x="369" y="170"/>
                    </a:lnTo>
                    <a:lnTo>
                      <a:pt x="355" y="180"/>
                    </a:lnTo>
                    <a:lnTo>
                      <a:pt x="338" y="187"/>
                    </a:lnTo>
                    <a:lnTo>
                      <a:pt x="98" y="244"/>
                    </a:lnTo>
                    <a:lnTo>
                      <a:pt x="78" y="246"/>
                    </a:lnTo>
                    <a:lnTo>
                      <a:pt x="61" y="243"/>
                    </a:lnTo>
                    <a:lnTo>
                      <a:pt x="45" y="236"/>
                    </a:lnTo>
                    <a:lnTo>
                      <a:pt x="30" y="225"/>
                    </a:lnTo>
                    <a:lnTo>
                      <a:pt x="19" y="210"/>
                    </a:lnTo>
                    <a:lnTo>
                      <a:pt x="13" y="192"/>
                    </a:lnTo>
                    <a:lnTo>
                      <a:pt x="1" y="144"/>
                    </a:lnTo>
                    <a:lnTo>
                      <a:pt x="0" y="125"/>
                    </a:lnTo>
                    <a:lnTo>
                      <a:pt x="2" y="107"/>
                    </a:lnTo>
                    <a:lnTo>
                      <a:pt x="10" y="91"/>
                    </a:lnTo>
                    <a:lnTo>
                      <a:pt x="21" y="76"/>
                    </a:lnTo>
                    <a:lnTo>
                      <a:pt x="35" y="66"/>
                    </a:lnTo>
                    <a:lnTo>
                      <a:pt x="53" y="59"/>
                    </a:lnTo>
                    <a:lnTo>
                      <a:pt x="293" y="2"/>
                    </a:lnTo>
                    <a:lnTo>
                      <a:pt x="3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SV" sz="900">
                  <a:latin typeface="+mj-ea"/>
                  <a:ea typeface="+mj-ea"/>
                </a:endParaRPr>
              </a:p>
            </p:txBody>
          </p:sp>
          <p:sp>
            <p:nvSpPr>
              <p:cNvPr id="48" name="Freeform 15"/>
              <p:cNvSpPr/>
              <p:nvPr/>
            </p:nvSpPr>
            <p:spPr bwMode="auto">
              <a:xfrm>
                <a:off x="13442950" y="-1238250"/>
                <a:ext cx="101600" cy="41275"/>
              </a:xfrm>
              <a:custGeom>
                <a:avLst/>
                <a:gdLst>
                  <a:gd name="T0" fmla="*/ 64 w 637"/>
                  <a:gd name="T1" fmla="*/ 0 h 256"/>
                  <a:gd name="T2" fmla="*/ 82 w 637"/>
                  <a:gd name="T3" fmla="*/ 3 h 256"/>
                  <a:gd name="T4" fmla="*/ 97 w 637"/>
                  <a:gd name="T5" fmla="*/ 10 h 256"/>
                  <a:gd name="T6" fmla="*/ 109 w 637"/>
                  <a:gd name="T7" fmla="*/ 20 h 256"/>
                  <a:gd name="T8" fmla="*/ 119 w 637"/>
                  <a:gd name="T9" fmla="*/ 32 h 256"/>
                  <a:gd name="T10" fmla="*/ 127 w 637"/>
                  <a:gd name="T11" fmla="*/ 47 h 256"/>
                  <a:gd name="T12" fmla="*/ 129 w 637"/>
                  <a:gd name="T13" fmla="*/ 65 h 256"/>
                  <a:gd name="T14" fmla="*/ 129 w 637"/>
                  <a:gd name="T15" fmla="*/ 129 h 256"/>
                  <a:gd name="T16" fmla="*/ 508 w 637"/>
                  <a:gd name="T17" fmla="*/ 129 h 256"/>
                  <a:gd name="T18" fmla="*/ 508 w 637"/>
                  <a:gd name="T19" fmla="*/ 65 h 256"/>
                  <a:gd name="T20" fmla="*/ 511 w 637"/>
                  <a:gd name="T21" fmla="*/ 47 h 256"/>
                  <a:gd name="T22" fmla="*/ 518 w 637"/>
                  <a:gd name="T23" fmla="*/ 32 h 256"/>
                  <a:gd name="T24" fmla="*/ 528 w 637"/>
                  <a:gd name="T25" fmla="*/ 20 h 256"/>
                  <a:gd name="T26" fmla="*/ 541 w 637"/>
                  <a:gd name="T27" fmla="*/ 10 h 256"/>
                  <a:gd name="T28" fmla="*/ 556 w 637"/>
                  <a:gd name="T29" fmla="*/ 3 h 256"/>
                  <a:gd name="T30" fmla="*/ 573 w 637"/>
                  <a:gd name="T31" fmla="*/ 0 h 256"/>
                  <a:gd name="T32" fmla="*/ 590 w 637"/>
                  <a:gd name="T33" fmla="*/ 3 h 256"/>
                  <a:gd name="T34" fmla="*/ 605 w 637"/>
                  <a:gd name="T35" fmla="*/ 10 h 256"/>
                  <a:gd name="T36" fmla="*/ 618 w 637"/>
                  <a:gd name="T37" fmla="*/ 20 h 256"/>
                  <a:gd name="T38" fmla="*/ 629 w 637"/>
                  <a:gd name="T39" fmla="*/ 32 h 256"/>
                  <a:gd name="T40" fmla="*/ 635 w 637"/>
                  <a:gd name="T41" fmla="*/ 47 h 256"/>
                  <a:gd name="T42" fmla="*/ 637 w 637"/>
                  <a:gd name="T43" fmla="*/ 65 h 256"/>
                  <a:gd name="T44" fmla="*/ 637 w 637"/>
                  <a:gd name="T45" fmla="*/ 193 h 256"/>
                  <a:gd name="T46" fmla="*/ 635 w 637"/>
                  <a:gd name="T47" fmla="*/ 209 h 256"/>
                  <a:gd name="T48" fmla="*/ 629 w 637"/>
                  <a:gd name="T49" fmla="*/ 224 h 256"/>
                  <a:gd name="T50" fmla="*/ 618 w 637"/>
                  <a:gd name="T51" fmla="*/ 238 h 256"/>
                  <a:gd name="T52" fmla="*/ 605 w 637"/>
                  <a:gd name="T53" fmla="*/ 248 h 256"/>
                  <a:gd name="T54" fmla="*/ 590 w 637"/>
                  <a:gd name="T55" fmla="*/ 254 h 256"/>
                  <a:gd name="T56" fmla="*/ 573 w 637"/>
                  <a:gd name="T57" fmla="*/ 256 h 256"/>
                  <a:gd name="T58" fmla="*/ 64 w 637"/>
                  <a:gd name="T59" fmla="*/ 256 h 256"/>
                  <a:gd name="T60" fmla="*/ 47 w 637"/>
                  <a:gd name="T61" fmla="*/ 254 h 256"/>
                  <a:gd name="T62" fmla="*/ 32 w 637"/>
                  <a:gd name="T63" fmla="*/ 248 h 256"/>
                  <a:gd name="T64" fmla="*/ 20 w 637"/>
                  <a:gd name="T65" fmla="*/ 238 h 256"/>
                  <a:gd name="T66" fmla="*/ 9 w 637"/>
                  <a:gd name="T67" fmla="*/ 224 h 256"/>
                  <a:gd name="T68" fmla="*/ 2 w 637"/>
                  <a:gd name="T69" fmla="*/ 209 h 256"/>
                  <a:gd name="T70" fmla="*/ 0 w 637"/>
                  <a:gd name="T71" fmla="*/ 193 h 256"/>
                  <a:gd name="T72" fmla="*/ 0 w 637"/>
                  <a:gd name="T73" fmla="*/ 65 h 256"/>
                  <a:gd name="T74" fmla="*/ 2 w 637"/>
                  <a:gd name="T75" fmla="*/ 47 h 256"/>
                  <a:gd name="T76" fmla="*/ 9 w 637"/>
                  <a:gd name="T77" fmla="*/ 32 h 256"/>
                  <a:gd name="T78" fmla="*/ 20 w 637"/>
                  <a:gd name="T79" fmla="*/ 20 h 256"/>
                  <a:gd name="T80" fmla="*/ 32 w 637"/>
                  <a:gd name="T81" fmla="*/ 10 h 256"/>
                  <a:gd name="T82" fmla="*/ 47 w 637"/>
                  <a:gd name="T83" fmla="*/ 3 h 256"/>
                  <a:gd name="T84" fmla="*/ 64 w 637"/>
                  <a:gd name="T85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37" h="256">
                    <a:moveTo>
                      <a:pt x="64" y="0"/>
                    </a:moveTo>
                    <a:lnTo>
                      <a:pt x="82" y="3"/>
                    </a:lnTo>
                    <a:lnTo>
                      <a:pt x="97" y="10"/>
                    </a:lnTo>
                    <a:lnTo>
                      <a:pt x="109" y="20"/>
                    </a:lnTo>
                    <a:lnTo>
                      <a:pt x="119" y="32"/>
                    </a:lnTo>
                    <a:lnTo>
                      <a:pt x="127" y="47"/>
                    </a:lnTo>
                    <a:lnTo>
                      <a:pt x="129" y="65"/>
                    </a:lnTo>
                    <a:lnTo>
                      <a:pt x="129" y="129"/>
                    </a:lnTo>
                    <a:lnTo>
                      <a:pt x="508" y="129"/>
                    </a:lnTo>
                    <a:lnTo>
                      <a:pt x="508" y="65"/>
                    </a:lnTo>
                    <a:lnTo>
                      <a:pt x="511" y="47"/>
                    </a:lnTo>
                    <a:lnTo>
                      <a:pt x="518" y="32"/>
                    </a:lnTo>
                    <a:lnTo>
                      <a:pt x="528" y="20"/>
                    </a:lnTo>
                    <a:lnTo>
                      <a:pt x="541" y="10"/>
                    </a:lnTo>
                    <a:lnTo>
                      <a:pt x="556" y="3"/>
                    </a:lnTo>
                    <a:lnTo>
                      <a:pt x="573" y="0"/>
                    </a:lnTo>
                    <a:lnTo>
                      <a:pt x="590" y="3"/>
                    </a:lnTo>
                    <a:lnTo>
                      <a:pt x="605" y="10"/>
                    </a:lnTo>
                    <a:lnTo>
                      <a:pt x="618" y="20"/>
                    </a:lnTo>
                    <a:lnTo>
                      <a:pt x="629" y="32"/>
                    </a:lnTo>
                    <a:lnTo>
                      <a:pt x="635" y="47"/>
                    </a:lnTo>
                    <a:lnTo>
                      <a:pt x="637" y="65"/>
                    </a:lnTo>
                    <a:lnTo>
                      <a:pt x="637" y="193"/>
                    </a:lnTo>
                    <a:lnTo>
                      <a:pt x="635" y="209"/>
                    </a:lnTo>
                    <a:lnTo>
                      <a:pt x="629" y="224"/>
                    </a:lnTo>
                    <a:lnTo>
                      <a:pt x="618" y="238"/>
                    </a:lnTo>
                    <a:lnTo>
                      <a:pt x="605" y="248"/>
                    </a:lnTo>
                    <a:lnTo>
                      <a:pt x="590" y="254"/>
                    </a:lnTo>
                    <a:lnTo>
                      <a:pt x="573" y="256"/>
                    </a:lnTo>
                    <a:lnTo>
                      <a:pt x="64" y="256"/>
                    </a:lnTo>
                    <a:lnTo>
                      <a:pt x="47" y="254"/>
                    </a:lnTo>
                    <a:lnTo>
                      <a:pt x="32" y="248"/>
                    </a:lnTo>
                    <a:lnTo>
                      <a:pt x="20" y="238"/>
                    </a:lnTo>
                    <a:lnTo>
                      <a:pt x="9" y="224"/>
                    </a:lnTo>
                    <a:lnTo>
                      <a:pt x="2" y="209"/>
                    </a:lnTo>
                    <a:lnTo>
                      <a:pt x="0" y="193"/>
                    </a:lnTo>
                    <a:lnTo>
                      <a:pt x="0" y="65"/>
                    </a:lnTo>
                    <a:lnTo>
                      <a:pt x="2" y="47"/>
                    </a:lnTo>
                    <a:lnTo>
                      <a:pt x="9" y="32"/>
                    </a:lnTo>
                    <a:lnTo>
                      <a:pt x="20" y="20"/>
                    </a:lnTo>
                    <a:lnTo>
                      <a:pt x="32" y="10"/>
                    </a:lnTo>
                    <a:lnTo>
                      <a:pt x="47" y="3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SV" sz="900">
                  <a:latin typeface="+mj-ea"/>
                  <a:ea typeface="+mj-ea"/>
                </a:endParaRPr>
              </a:p>
            </p:txBody>
          </p:sp>
          <p:sp>
            <p:nvSpPr>
              <p:cNvPr id="49" name="Freeform 16"/>
              <p:cNvSpPr/>
              <p:nvPr/>
            </p:nvSpPr>
            <p:spPr bwMode="auto">
              <a:xfrm>
                <a:off x="13625513" y="-1338263"/>
                <a:ext cx="101600" cy="41275"/>
              </a:xfrm>
              <a:custGeom>
                <a:avLst/>
                <a:gdLst>
                  <a:gd name="T0" fmla="*/ 64 w 636"/>
                  <a:gd name="T1" fmla="*/ 0 h 257"/>
                  <a:gd name="T2" fmla="*/ 81 w 636"/>
                  <a:gd name="T3" fmla="*/ 2 h 257"/>
                  <a:gd name="T4" fmla="*/ 96 w 636"/>
                  <a:gd name="T5" fmla="*/ 9 h 257"/>
                  <a:gd name="T6" fmla="*/ 109 w 636"/>
                  <a:gd name="T7" fmla="*/ 20 h 257"/>
                  <a:gd name="T8" fmla="*/ 119 w 636"/>
                  <a:gd name="T9" fmla="*/ 32 h 257"/>
                  <a:gd name="T10" fmla="*/ 126 w 636"/>
                  <a:gd name="T11" fmla="*/ 47 h 257"/>
                  <a:gd name="T12" fmla="*/ 128 w 636"/>
                  <a:gd name="T13" fmla="*/ 64 h 257"/>
                  <a:gd name="T14" fmla="*/ 128 w 636"/>
                  <a:gd name="T15" fmla="*/ 129 h 257"/>
                  <a:gd name="T16" fmla="*/ 508 w 636"/>
                  <a:gd name="T17" fmla="*/ 129 h 257"/>
                  <a:gd name="T18" fmla="*/ 508 w 636"/>
                  <a:gd name="T19" fmla="*/ 64 h 257"/>
                  <a:gd name="T20" fmla="*/ 511 w 636"/>
                  <a:gd name="T21" fmla="*/ 47 h 257"/>
                  <a:gd name="T22" fmla="*/ 517 w 636"/>
                  <a:gd name="T23" fmla="*/ 32 h 257"/>
                  <a:gd name="T24" fmla="*/ 527 w 636"/>
                  <a:gd name="T25" fmla="*/ 20 h 257"/>
                  <a:gd name="T26" fmla="*/ 540 w 636"/>
                  <a:gd name="T27" fmla="*/ 9 h 257"/>
                  <a:gd name="T28" fmla="*/ 556 w 636"/>
                  <a:gd name="T29" fmla="*/ 2 h 257"/>
                  <a:gd name="T30" fmla="*/ 572 w 636"/>
                  <a:gd name="T31" fmla="*/ 0 h 257"/>
                  <a:gd name="T32" fmla="*/ 589 w 636"/>
                  <a:gd name="T33" fmla="*/ 2 h 257"/>
                  <a:gd name="T34" fmla="*/ 605 w 636"/>
                  <a:gd name="T35" fmla="*/ 9 h 257"/>
                  <a:gd name="T36" fmla="*/ 618 w 636"/>
                  <a:gd name="T37" fmla="*/ 20 h 257"/>
                  <a:gd name="T38" fmla="*/ 628 w 636"/>
                  <a:gd name="T39" fmla="*/ 32 h 257"/>
                  <a:gd name="T40" fmla="*/ 634 w 636"/>
                  <a:gd name="T41" fmla="*/ 47 h 257"/>
                  <a:gd name="T42" fmla="*/ 636 w 636"/>
                  <a:gd name="T43" fmla="*/ 64 h 257"/>
                  <a:gd name="T44" fmla="*/ 636 w 636"/>
                  <a:gd name="T45" fmla="*/ 193 h 257"/>
                  <a:gd name="T46" fmla="*/ 634 w 636"/>
                  <a:gd name="T47" fmla="*/ 209 h 257"/>
                  <a:gd name="T48" fmla="*/ 628 w 636"/>
                  <a:gd name="T49" fmla="*/ 224 h 257"/>
                  <a:gd name="T50" fmla="*/ 618 w 636"/>
                  <a:gd name="T51" fmla="*/ 237 h 257"/>
                  <a:gd name="T52" fmla="*/ 605 w 636"/>
                  <a:gd name="T53" fmla="*/ 248 h 257"/>
                  <a:gd name="T54" fmla="*/ 589 w 636"/>
                  <a:gd name="T55" fmla="*/ 254 h 257"/>
                  <a:gd name="T56" fmla="*/ 572 w 636"/>
                  <a:gd name="T57" fmla="*/ 257 h 257"/>
                  <a:gd name="T58" fmla="*/ 64 w 636"/>
                  <a:gd name="T59" fmla="*/ 257 h 257"/>
                  <a:gd name="T60" fmla="*/ 47 w 636"/>
                  <a:gd name="T61" fmla="*/ 254 h 257"/>
                  <a:gd name="T62" fmla="*/ 31 w 636"/>
                  <a:gd name="T63" fmla="*/ 248 h 257"/>
                  <a:gd name="T64" fmla="*/ 18 w 636"/>
                  <a:gd name="T65" fmla="*/ 237 h 257"/>
                  <a:gd name="T66" fmla="*/ 9 w 636"/>
                  <a:gd name="T67" fmla="*/ 224 h 257"/>
                  <a:gd name="T68" fmla="*/ 2 w 636"/>
                  <a:gd name="T69" fmla="*/ 209 h 257"/>
                  <a:gd name="T70" fmla="*/ 0 w 636"/>
                  <a:gd name="T71" fmla="*/ 193 h 257"/>
                  <a:gd name="T72" fmla="*/ 0 w 636"/>
                  <a:gd name="T73" fmla="*/ 64 h 257"/>
                  <a:gd name="T74" fmla="*/ 2 w 636"/>
                  <a:gd name="T75" fmla="*/ 47 h 257"/>
                  <a:gd name="T76" fmla="*/ 9 w 636"/>
                  <a:gd name="T77" fmla="*/ 32 h 257"/>
                  <a:gd name="T78" fmla="*/ 18 w 636"/>
                  <a:gd name="T79" fmla="*/ 20 h 257"/>
                  <a:gd name="T80" fmla="*/ 31 w 636"/>
                  <a:gd name="T81" fmla="*/ 9 h 257"/>
                  <a:gd name="T82" fmla="*/ 47 w 636"/>
                  <a:gd name="T83" fmla="*/ 2 h 257"/>
                  <a:gd name="T84" fmla="*/ 64 w 636"/>
                  <a:gd name="T85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36" h="257">
                    <a:moveTo>
                      <a:pt x="64" y="0"/>
                    </a:moveTo>
                    <a:lnTo>
                      <a:pt x="81" y="2"/>
                    </a:lnTo>
                    <a:lnTo>
                      <a:pt x="96" y="9"/>
                    </a:lnTo>
                    <a:lnTo>
                      <a:pt x="109" y="20"/>
                    </a:lnTo>
                    <a:lnTo>
                      <a:pt x="119" y="32"/>
                    </a:lnTo>
                    <a:lnTo>
                      <a:pt x="126" y="47"/>
                    </a:lnTo>
                    <a:lnTo>
                      <a:pt x="128" y="64"/>
                    </a:lnTo>
                    <a:lnTo>
                      <a:pt x="128" y="129"/>
                    </a:lnTo>
                    <a:lnTo>
                      <a:pt x="508" y="129"/>
                    </a:lnTo>
                    <a:lnTo>
                      <a:pt x="508" y="64"/>
                    </a:lnTo>
                    <a:lnTo>
                      <a:pt x="511" y="47"/>
                    </a:lnTo>
                    <a:lnTo>
                      <a:pt x="517" y="32"/>
                    </a:lnTo>
                    <a:lnTo>
                      <a:pt x="527" y="20"/>
                    </a:lnTo>
                    <a:lnTo>
                      <a:pt x="540" y="9"/>
                    </a:lnTo>
                    <a:lnTo>
                      <a:pt x="556" y="2"/>
                    </a:lnTo>
                    <a:lnTo>
                      <a:pt x="572" y="0"/>
                    </a:lnTo>
                    <a:lnTo>
                      <a:pt x="589" y="2"/>
                    </a:lnTo>
                    <a:lnTo>
                      <a:pt x="605" y="9"/>
                    </a:lnTo>
                    <a:lnTo>
                      <a:pt x="618" y="20"/>
                    </a:lnTo>
                    <a:lnTo>
                      <a:pt x="628" y="32"/>
                    </a:lnTo>
                    <a:lnTo>
                      <a:pt x="634" y="47"/>
                    </a:lnTo>
                    <a:lnTo>
                      <a:pt x="636" y="64"/>
                    </a:lnTo>
                    <a:lnTo>
                      <a:pt x="636" y="193"/>
                    </a:lnTo>
                    <a:lnTo>
                      <a:pt x="634" y="209"/>
                    </a:lnTo>
                    <a:lnTo>
                      <a:pt x="628" y="224"/>
                    </a:lnTo>
                    <a:lnTo>
                      <a:pt x="618" y="237"/>
                    </a:lnTo>
                    <a:lnTo>
                      <a:pt x="605" y="248"/>
                    </a:lnTo>
                    <a:lnTo>
                      <a:pt x="589" y="254"/>
                    </a:lnTo>
                    <a:lnTo>
                      <a:pt x="572" y="257"/>
                    </a:lnTo>
                    <a:lnTo>
                      <a:pt x="64" y="257"/>
                    </a:lnTo>
                    <a:lnTo>
                      <a:pt x="47" y="254"/>
                    </a:lnTo>
                    <a:lnTo>
                      <a:pt x="31" y="248"/>
                    </a:lnTo>
                    <a:lnTo>
                      <a:pt x="18" y="237"/>
                    </a:lnTo>
                    <a:lnTo>
                      <a:pt x="9" y="224"/>
                    </a:lnTo>
                    <a:lnTo>
                      <a:pt x="2" y="209"/>
                    </a:lnTo>
                    <a:lnTo>
                      <a:pt x="0" y="193"/>
                    </a:lnTo>
                    <a:lnTo>
                      <a:pt x="0" y="64"/>
                    </a:lnTo>
                    <a:lnTo>
                      <a:pt x="2" y="47"/>
                    </a:lnTo>
                    <a:lnTo>
                      <a:pt x="9" y="32"/>
                    </a:lnTo>
                    <a:lnTo>
                      <a:pt x="18" y="20"/>
                    </a:lnTo>
                    <a:lnTo>
                      <a:pt x="31" y="9"/>
                    </a:lnTo>
                    <a:lnTo>
                      <a:pt x="47" y="2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SV" sz="900"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50" name="101 Grupo"/>
          <p:cNvGrpSpPr/>
          <p:nvPr/>
        </p:nvGrpSpPr>
        <p:grpSpPr>
          <a:xfrm>
            <a:off x="7261886" y="4435671"/>
            <a:ext cx="899896" cy="899896"/>
            <a:chOff x="17458379" y="9537180"/>
            <a:chExt cx="1800000" cy="1800000"/>
          </a:xfrm>
        </p:grpSpPr>
        <p:sp>
          <p:nvSpPr>
            <p:cNvPr id="51" name="55 Elipse"/>
            <p:cNvSpPr>
              <a:spLocks noChangeAspect="1"/>
            </p:cNvSpPr>
            <p:nvPr/>
          </p:nvSpPr>
          <p:spPr bwMode="auto">
            <a:xfrm>
              <a:off x="17458379" y="9537180"/>
              <a:ext cx="1800000" cy="1800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s-SV">
                <a:solidFill>
                  <a:schemeClr val="lt1"/>
                </a:solidFill>
                <a:latin typeface="+mj-ea"/>
                <a:ea typeface="+mj-ea"/>
              </a:endParaRPr>
            </a:p>
          </p:txBody>
        </p:sp>
        <p:grpSp>
          <p:nvGrpSpPr>
            <p:cNvPr id="52" name="98 Grupo"/>
            <p:cNvGrpSpPr/>
            <p:nvPr/>
          </p:nvGrpSpPr>
          <p:grpSpPr>
            <a:xfrm>
              <a:off x="17967756" y="10229443"/>
              <a:ext cx="781246" cy="415474"/>
              <a:chOff x="14243050" y="-1187450"/>
              <a:chExt cx="547688" cy="279400"/>
            </a:xfrm>
            <a:solidFill>
              <a:schemeClr val="bg1"/>
            </a:solidFill>
          </p:grpSpPr>
          <p:sp>
            <p:nvSpPr>
              <p:cNvPr id="53" name="Freeform 21"/>
              <p:cNvSpPr/>
              <p:nvPr/>
            </p:nvSpPr>
            <p:spPr bwMode="auto">
              <a:xfrm>
                <a:off x="14243050" y="-1187450"/>
                <a:ext cx="461963" cy="279400"/>
              </a:xfrm>
              <a:custGeom>
                <a:avLst/>
                <a:gdLst>
                  <a:gd name="T0" fmla="*/ 2847 w 2911"/>
                  <a:gd name="T1" fmla="*/ 0 h 1759"/>
                  <a:gd name="T2" fmla="*/ 2885 w 2911"/>
                  <a:gd name="T3" fmla="*/ 13 h 1759"/>
                  <a:gd name="T4" fmla="*/ 2908 w 2911"/>
                  <a:gd name="T5" fmla="*/ 44 h 1759"/>
                  <a:gd name="T6" fmla="*/ 2911 w 2911"/>
                  <a:gd name="T7" fmla="*/ 383 h 1759"/>
                  <a:gd name="T8" fmla="*/ 2901 w 2911"/>
                  <a:gd name="T9" fmla="*/ 416 h 1759"/>
                  <a:gd name="T10" fmla="*/ 2852 w 2911"/>
                  <a:gd name="T11" fmla="*/ 468 h 1759"/>
                  <a:gd name="T12" fmla="*/ 2787 w 2911"/>
                  <a:gd name="T13" fmla="*/ 551 h 1759"/>
                  <a:gd name="T14" fmla="*/ 2738 w 2911"/>
                  <a:gd name="T15" fmla="*/ 644 h 1759"/>
                  <a:gd name="T16" fmla="*/ 2711 w 2911"/>
                  <a:gd name="T17" fmla="*/ 709 h 1759"/>
                  <a:gd name="T18" fmla="*/ 2687 w 2911"/>
                  <a:gd name="T19" fmla="*/ 731 h 1759"/>
                  <a:gd name="T20" fmla="*/ 2655 w 2911"/>
                  <a:gd name="T21" fmla="*/ 738 h 1759"/>
                  <a:gd name="T22" fmla="*/ 2623 w 2911"/>
                  <a:gd name="T23" fmla="*/ 727 h 1759"/>
                  <a:gd name="T24" fmla="*/ 2602 w 2911"/>
                  <a:gd name="T25" fmla="*/ 703 h 1759"/>
                  <a:gd name="T26" fmla="*/ 2594 w 2911"/>
                  <a:gd name="T27" fmla="*/ 671 h 1759"/>
                  <a:gd name="T28" fmla="*/ 2618 w 2911"/>
                  <a:gd name="T29" fmla="*/ 599 h 1759"/>
                  <a:gd name="T30" fmla="*/ 2672 w 2911"/>
                  <a:gd name="T31" fmla="*/ 494 h 1759"/>
                  <a:gd name="T32" fmla="*/ 2742 w 2911"/>
                  <a:gd name="T33" fmla="*/ 399 h 1759"/>
                  <a:gd name="T34" fmla="*/ 2783 w 2911"/>
                  <a:gd name="T35" fmla="*/ 128 h 1759"/>
                  <a:gd name="T36" fmla="*/ 128 w 2911"/>
                  <a:gd name="T37" fmla="*/ 1632 h 1759"/>
                  <a:gd name="T38" fmla="*/ 2783 w 2911"/>
                  <a:gd name="T39" fmla="*/ 1405 h 1759"/>
                  <a:gd name="T40" fmla="*/ 2708 w 2911"/>
                  <a:gd name="T41" fmla="*/ 1318 h 1759"/>
                  <a:gd name="T42" fmla="*/ 2647 w 2911"/>
                  <a:gd name="T43" fmla="*/ 1222 h 1759"/>
                  <a:gd name="T44" fmla="*/ 2603 w 2911"/>
                  <a:gd name="T45" fmla="*/ 1119 h 1759"/>
                  <a:gd name="T46" fmla="*/ 2599 w 2911"/>
                  <a:gd name="T47" fmla="*/ 1086 h 1759"/>
                  <a:gd name="T48" fmla="*/ 2614 w 2911"/>
                  <a:gd name="T49" fmla="*/ 1057 h 1759"/>
                  <a:gd name="T50" fmla="*/ 2642 w 2911"/>
                  <a:gd name="T51" fmla="*/ 1038 h 1759"/>
                  <a:gd name="T52" fmla="*/ 2675 w 2911"/>
                  <a:gd name="T53" fmla="*/ 1036 h 1759"/>
                  <a:gd name="T54" fmla="*/ 2704 w 2911"/>
                  <a:gd name="T55" fmla="*/ 1050 h 1759"/>
                  <a:gd name="T56" fmla="*/ 2723 w 2911"/>
                  <a:gd name="T57" fmla="*/ 1077 h 1759"/>
                  <a:gd name="T58" fmla="*/ 2764 w 2911"/>
                  <a:gd name="T59" fmla="*/ 1169 h 1759"/>
                  <a:gd name="T60" fmla="*/ 2820 w 2911"/>
                  <a:gd name="T61" fmla="*/ 1254 h 1759"/>
                  <a:gd name="T62" fmla="*/ 2891 w 2911"/>
                  <a:gd name="T63" fmla="*/ 1329 h 1759"/>
                  <a:gd name="T64" fmla="*/ 2909 w 2911"/>
                  <a:gd name="T65" fmla="*/ 1359 h 1759"/>
                  <a:gd name="T66" fmla="*/ 2911 w 2911"/>
                  <a:gd name="T67" fmla="*/ 1696 h 1759"/>
                  <a:gd name="T68" fmla="*/ 2902 w 2911"/>
                  <a:gd name="T69" fmla="*/ 1728 h 1759"/>
                  <a:gd name="T70" fmla="*/ 2880 w 2911"/>
                  <a:gd name="T71" fmla="*/ 1750 h 1759"/>
                  <a:gd name="T72" fmla="*/ 2847 w 2911"/>
                  <a:gd name="T73" fmla="*/ 1759 h 1759"/>
                  <a:gd name="T74" fmla="*/ 44 w 2911"/>
                  <a:gd name="T75" fmla="*/ 1756 h 1759"/>
                  <a:gd name="T76" fmla="*/ 13 w 2911"/>
                  <a:gd name="T77" fmla="*/ 1733 h 1759"/>
                  <a:gd name="T78" fmla="*/ 0 w 2911"/>
                  <a:gd name="T79" fmla="*/ 1696 h 1759"/>
                  <a:gd name="T80" fmla="*/ 3 w 2911"/>
                  <a:gd name="T81" fmla="*/ 44 h 1759"/>
                  <a:gd name="T82" fmla="*/ 27 w 2911"/>
                  <a:gd name="T83" fmla="*/ 13 h 1759"/>
                  <a:gd name="T84" fmla="*/ 64 w 2911"/>
                  <a:gd name="T85" fmla="*/ 0 h 1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11" h="1759">
                    <a:moveTo>
                      <a:pt x="64" y="0"/>
                    </a:moveTo>
                    <a:lnTo>
                      <a:pt x="2847" y="0"/>
                    </a:lnTo>
                    <a:lnTo>
                      <a:pt x="2867" y="3"/>
                    </a:lnTo>
                    <a:lnTo>
                      <a:pt x="2885" y="13"/>
                    </a:lnTo>
                    <a:lnTo>
                      <a:pt x="2899" y="27"/>
                    </a:lnTo>
                    <a:lnTo>
                      <a:pt x="2908" y="44"/>
                    </a:lnTo>
                    <a:lnTo>
                      <a:pt x="2911" y="64"/>
                    </a:lnTo>
                    <a:lnTo>
                      <a:pt x="2911" y="383"/>
                    </a:lnTo>
                    <a:lnTo>
                      <a:pt x="2909" y="400"/>
                    </a:lnTo>
                    <a:lnTo>
                      <a:pt x="2901" y="416"/>
                    </a:lnTo>
                    <a:lnTo>
                      <a:pt x="2891" y="430"/>
                    </a:lnTo>
                    <a:lnTo>
                      <a:pt x="2852" y="468"/>
                    </a:lnTo>
                    <a:lnTo>
                      <a:pt x="2818" y="509"/>
                    </a:lnTo>
                    <a:lnTo>
                      <a:pt x="2787" y="551"/>
                    </a:lnTo>
                    <a:lnTo>
                      <a:pt x="2761" y="597"/>
                    </a:lnTo>
                    <a:lnTo>
                      <a:pt x="2738" y="644"/>
                    </a:lnTo>
                    <a:lnTo>
                      <a:pt x="2719" y="693"/>
                    </a:lnTo>
                    <a:lnTo>
                      <a:pt x="2711" y="709"/>
                    </a:lnTo>
                    <a:lnTo>
                      <a:pt x="2701" y="722"/>
                    </a:lnTo>
                    <a:lnTo>
                      <a:pt x="2687" y="731"/>
                    </a:lnTo>
                    <a:lnTo>
                      <a:pt x="2672" y="737"/>
                    </a:lnTo>
                    <a:lnTo>
                      <a:pt x="2655" y="738"/>
                    </a:lnTo>
                    <a:lnTo>
                      <a:pt x="2639" y="735"/>
                    </a:lnTo>
                    <a:lnTo>
                      <a:pt x="2623" y="727"/>
                    </a:lnTo>
                    <a:lnTo>
                      <a:pt x="2610" y="717"/>
                    </a:lnTo>
                    <a:lnTo>
                      <a:pt x="2602" y="703"/>
                    </a:lnTo>
                    <a:lnTo>
                      <a:pt x="2596" y="688"/>
                    </a:lnTo>
                    <a:lnTo>
                      <a:pt x="2594" y="671"/>
                    </a:lnTo>
                    <a:lnTo>
                      <a:pt x="2597" y="654"/>
                    </a:lnTo>
                    <a:lnTo>
                      <a:pt x="2618" y="599"/>
                    </a:lnTo>
                    <a:lnTo>
                      <a:pt x="2643" y="546"/>
                    </a:lnTo>
                    <a:lnTo>
                      <a:pt x="2672" y="494"/>
                    </a:lnTo>
                    <a:lnTo>
                      <a:pt x="2705" y="445"/>
                    </a:lnTo>
                    <a:lnTo>
                      <a:pt x="2742" y="399"/>
                    </a:lnTo>
                    <a:lnTo>
                      <a:pt x="2783" y="355"/>
                    </a:lnTo>
                    <a:lnTo>
                      <a:pt x="2783" y="128"/>
                    </a:lnTo>
                    <a:lnTo>
                      <a:pt x="128" y="128"/>
                    </a:lnTo>
                    <a:lnTo>
                      <a:pt x="128" y="1632"/>
                    </a:lnTo>
                    <a:lnTo>
                      <a:pt x="2783" y="1632"/>
                    </a:lnTo>
                    <a:lnTo>
                      <a:pt x="2783" y="1405"/>
                    </a:lnTo>
                    <a:lnTo>
                      <a:pt x="2743" y="1362"/>
                    </a:lnTo>
                    <a:lnTo>
                      <a:pt x="2708" y="1318"/>
                    </a:lnTo>
                    <a:lnTo>
                      <a:pt x="2676" y="1271"/>
                    </a:lnTo>
                    <a:lnTo>
                      <a:pt x="2647" y="1222"/>
                    </a:lnTo>
                    <a:lnTo>
                      <a:pt x="2623" y="1172"/>
                    </a:lnTo>
                    <a:lnTo>
                      <a:pt x="2603" y="1119"/>
                    </a:lnTo>
                    <a:lnTo>
                      <a:pt x="2598" y="1103"/>
                    </a:lnTo>
                    <a:lnTo>
                      <a:pt x="2599" y="1086"/>
                    </a:lnTo>
                    <a:lnTo>
                      <a:pt x="2605" y="1070"/>
                    </a:lnTo>
                    <a:lnTo>
                      <a:pt x="2614" y="1057"/>
                    </a:lnTo>
                    <a:lnTo>
                      <a:pt x="2626" y="1045"/>
                    </a:lnTo>
                    <a:lnTo>
                      <a:pt x="2642" y="1038"/>
                    </a:lnTo>
                    <a:lnTo>
                      <a:pt x="2658" y="1035"/>
                    </a:lnTo>
                    <a:lnTo>
                      <a:pt x="2675" y="1036"/>
                    </a:lnTo>
                    <a:lnTo>
                      <a:pt x="2690" y="1041"/>
                    </a:lnTo>
                    <a:lnTo>
                      <a:pt x="2704" y="1050"/>
                    </a:lnTo>
                    <a:lnTo>
                      <a:pt x="2715" y="1061"/>
                    </a:lnTo>
                    <a:lnTo>
                      <a:pt x="2723" y="1077"/>
                    </a:lnTo>
                    <a:lnTo>
                      <a:pt x="2741" y="1124"/>
                    </a:lnTo>
                    <a:lnTo>
                      <a:pt x="2764" y="1169"/>
                    </a:lnTo>
                    <a:lnTo>
                      <a:pt x="2790" y="1213"/>
                    </a:lnTo>
                    <a:lnTo>
                      <a:pt x="2820" y="1254"/>
                    </a:lnTo>
                    <a:lnTo>
                      <a:pt x="2853" y="1293"/>
                    </a:lnTo>
                    <a:lnTo>
                      <a:pt x="2891" y="1329"/>
                    </a:lnTo>
                    <a:lnTo>
                      <a:pt x="2901" y="1343"/>
                    </a:lnTo>
                    <a:lnTo>
                      <a:pt x="2909" y="1359"/>
                    </a:lnTo>
                    <a:lnTo>
                      <a:pt x="2911" y="1376"/>
                    </a:lnTo>
                    <a:lnTo>
                      <a:pt x="2911" y="1696"/>
                    </a:lnTo>
                    <a:lnTo>
                      <a:pt x="2909" y="1713"/>
                    </a:lnTo>
                    <a:lnTo>
                      <a:pt x="2902" y="1728"/>
                    </a:lnTo>
                    <a:lnTo>
                      <a:pt x="2893" y="1741"/>
                    </a:lnTo>
                    <a:lnTo>
                      <a:pt x="2880" y="1750"/>
                    </a:lnTo>
                    <a:lnTo>
                      <a:pt x="2864" y="1757"/>
                    </a:lnTo>
                    <a:lnTo>
                      <a:pt x="2847" y="1759"/>
                    </a:lnTo>
                    <a:lnTo>
                      <a:pt x="64" y="1759"/>
                    </a:lnTo>
                    <a:lnTo>
                      <a:pt x="44" y="1756"/>
                    </a:lnTo>
                    <a:lnTo>
                      <a:pt x="27" y="1747"/>
                    </a:lnTo>
                    <a:lnTo>
                      <a:pt x="13" y="1733"/>
                    </a:lnTo>
                    <a:lnTo>
                      <a:pt x="3" y="1716"/>
                    </a:lnTo>
                    <a:lnTo>
                      <a:pt x="0" y="1696"/>
                    </a:lnTo>
                    <a:lnTo>
                      <a:pt x="0" y="64"/>
                    </a:lnTo>
                    <a:lnTo>
                      <a:pt x="3" y="44"/>
                    </a:lnTo>
                    <a:lnTo>
                      <a:pt x="13" y="27"/>
                    </a:lnTo>
                    <a:lnTo>
                      <a:pt x="27" y="13"/>
                    </a:lnTo>
                    <a:lnTo>
                      <a:pt x="44" y="3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SV" sz="900">
                  <a:latin typeface="+mj-ea"/>
                  <a:ea typeface="+mj-ea"/>
                </a:endParaRPr>
              </a:p>
            </p:txBody>
          </p:sp>
          <p:sp>
            <p:nvSpPr>
              <p:cNvPr id="54" name="Freeform 22"/>
              <p:cNvSpPr/>
              <p:nvPr/>
            </p:nvSpPr>
            <p:spPr bwMode="auto">
              <a:xfrm>
                <a:off x="14716125" y="-1130300"/>
                <a:ext cx="74613" cy="165100"/>
              </a:xfrm>
              <a:custGeom>
                <a:avLst/>
                <a:gdLst>
                  <a:gd name="T0" fmla="*/ 79 w 471"/>
                  <a:gd name="T1" fmla="*/ 0 h 1045"/>
                  <a:gd name="T2" fmla="*/ 243 w 471"/>
                  <a:gd name="T3" fmla="*/ 0 h 1045"/>
                  <a:gd name="T4" fmla="*/ 279 w 471"/>
                  <a:gd name="T5" fmla="*/ 5 h 1045"/>
                  <a:gd name="T6" fmla="*/ 315 w 471"/>
                  <a:gd name="T7" fmla="*/ 14 h 1045"/>
                  <a:gd name="T8" fmla="*/ 348 w 471"/>
                  <a:gd name="T9" fmla="*/ 29 h 1045"/>
                  <a:gd name="T10" fmla="*/ 378 w 471"/>
                  <a:gd name="T11" fmla="*/ 50 h 1045"/>
                  <a:gd name="T12" fmla="*/ 404 w 471"/>
                  <a:gd name="T13" fmla="*/ 76 h 1045"/>
                  <a:gd name="T14" fmla="*/ 427 w 471"/>
                  <a:gd name="T15" fmla="*/ 106 h 1045"/>
                  <a:gd name="T16" fmla="*/ 446 w 471"/>
                  <a:gd name="T17" fmla="*/ 139 h 1045"/>
                  <a:gd name="T18" fmla="*/ 460 w 471"/>
                  <a:gd name="T19" fmla="*/ 176 h 1045"/>
                  <a:gd name="T20" fmla="*/ 468 w 471"/>
                  <a:gd name="T21" fmla="*/ 215 h 1045"/>
                  <a:gd name="T22" fmla="*/ 471 w 471"/>
                  <a:gd name="T23" fmla="*/ 256 h 1045"/>
                  <a:gd name="T24" fmla="*/ 471 w 471"/>
                  <a:gd name="T25" fmla="*/ 789 h 1045"/>
                  <a:gd name="T26" fmla="*/ 468 w 471"/>
                  <a:gd name="T27" fmla="*/ 830 h 1045"/>
                  <a:gd name="T28" fmla="*/ 459 w 471"/>
                  <a:gd name="T29" fmla="*/ 870 h 1045"/>
                  <a:gd name="T30" fmla="*/ 445 w 471"/>
                  <a:gd name="T31" fmla="*/ 906 h 1045"/>
                  <a:gd name="T32" fmla="*/ 426 w 471"/>
                  <a:gd name="T33" fmla="*/ 940 h 1045"/>
                  <a:gd name="T34" fmla="*/ 402 w 471"/>
                  <a:gd name="T35" fmla="*/ 970 h 1045"/>
                  <a:gd name="T36" fmla="*/ 374 w 471"/>
                  <a:gd name="T37" fmla="*/ 996 h 1045"/>
                  <a:gd name="T38" fmla="*/ 343 w 471"/>
                  <a:gd name="T39" fmla="*/ 1016 h 1045"/>
                  <a:gd name="T40" fmla="*/ 309 w 471"/>
                  <a:gd name="T41" fmla="*/ 1032 h 1045"/>
                  <a:gd name="T42" fmla="*/ 273 w 471"/>
                  <a:gd name="T43" fmla="*/ 1041 h 1045"/>
                  <a:gd name="T44" fmla="*/ 236 w 471"/>
                  <a:gd name="T45" fmla="*/ 1045 h 1045"/>
                  <a:gd name="T46" fmla="*/ 64 w 471"/>
                  <a:gd name="T47" fmla="*/ 1045 h 1045"/>
                  <a:gd name="T48" fmla="*/ 44 w 471"/>
                  <a:gd name="T49" fmla="*/ 1041 h 1045"/>
                  <a:gd name="T50" fmla="*/ 26 w 471"/>
                  <a:gd name="T51" fmla="*/ 1033 h 1045"/>
                  <a:gd name="T52" fmla="*/ 12 w 471"/>
                  <a:gd name="T53" fmla="*/ 1019 h 1045"/>
                  <a:gd name="T54" fmla="*/ 3 w 471"/>
                  <a:gd name="T55" fmla="*/ 1001 h 1045"/>
                  <a:gd name="T56" fmla="*/ 0 w 471"/>
                  <a:gd name="T57" fmla="*/ 981 h 1045"/>
                  <a:gd name="T58" fmla="*/ 3 w 471"/>
                  <a:gd name="T59" fmla="*/ 960 h 1045"/>
                  <a:gd name="T60" fmla="*/ 12 w 471"/>
                  <a:gd name="T61" fmla="*/ 943 h 1045"/>
                  <a:gd name="T62" fmla="*/ 26 w 471"/>
                  <a:gd name="T63" fmla="*/ 929 h 1045"/>
                  <a:gd name="T64" fmla="*/ 44 w 471"/>
                  <a:gd name="T65" fmla="*/ 920 h 1045"/>
                  <a:gd name="T66" fmla="*/ 64 w 471"/>
                  <a:gd name="T67" fmla="*/ 917 h 1045"/>
                  <a:gd name="T68" fmla="*/ 236 w 471"/>
                  <a:gd name="T69" fmla="*/ 917 h 1045"/>
                  <a:gd name="T70" fmla="*/ 260 w 471"/>
                  <a:gd name="T71" fmla="*/ 913 h 1045"/>
                  <a:gd name="T72" fmla="*/ 283 w 471"/>
                  <a:gd name="T73" fmla="*/ 904 h 1045"/>
                  <a:gd name="T74" fmla="*/ 303 w 471"/>
                  <a:gd name="T75" fmla="*/ 889 h 1045"/>
                  <a:gd name="T76" fmla="*/ 319 w 471"/>
                  <a:gd name="T77" fmla="*/ 869 h 1045"/>
                  <a:gd name="T78" fmla="*/ 332 w 471"/>
                  <a:gd name="T79" fmla="*/ 845 h 1045"/>
                  <a:gd name="T80" fmla="*/ 340 w 471"/>
                  <a:gd name="T81" fmla="*/ 818 h 1045"/>
                  <a:gd name="T82" fmla="*/ 343 w 471"/>
                  <a:gd name="T83" fmla="*/ 789 h 1045"/>
                  <a:gd name="T84" fmla="*/ 343 w 471"/>
                  <a:gd name="T85" fmla="*/ 256 h 1045"/>
                  <a:gd name="T86" fmla="*/ 340 w 471"/>
                  <a:gd name="T87" fmla="*/ 228 h 1045"/>
                  <a:gd name="T88" fmla="*/ 333 w 471"/>
                  <a:gd name="T89" fmla="*/ 201 h 1045"/>
                  <a:gd name="T90" fmla="*/ 321 w 471"/>
                  <a:gd name="T91" fmla="*/ 176 h 1045"/>
                  <a:gd name="T92" fmla="*/ 305 w 471"/>
                  <a:gd name="T93" fmla="*/ 157 h 1045"/>
                  <a:gd name="T94" fmla="*/ 287 w 471"/>
                  <a:gd name="T95" fmla="*/ 141 h 1045"/>
                  <a:gd name="T96" fmla="*/ 266 w 471"/>
                  <a:gd name="T97" fmla="*/ 132 h 1045"/>
                  <a:gd name="T98" fmla="*/ 243 w 471"/>
                  <a:gd name="T99" fmla="*/ 128 h 1045"/>
                  <a:gd name="T100" fmla="*/ 79 w 471"/>
                  <a:gd name="T101" fmla="*/ 128 h 1045"/>
                  <a:gd name="T102" fmla="*/ 59 w 471"/>
                  <a:gd name="T103" fmla="*/ 125 h 1045"/>
                  <a:gd name="T104" fmla="*/ 41 w 471"/>
                  <a:gd name="T105" fmla="*/ 117 h 1045"/>
                  <a:gd name="T106" fmla="*/ 27 w 471"/>
                  <a:gd name="T107" fmla="*/ 103 h 1045"/>
                  <a:gd name="T108" fmla="*/ 18 w 471"/>
                  <a:gd name="T109" fmla="*/ 85 h 1045"/>
                  <a:gd name="T110" fmla="*/ 15 w 471"/>
                  <a:gd name="T111" fmla="*/ 65 h 1045"/>
                  <a:gd name="T112" fmla="*/ 18 w 471"/>
                  <a:gd name="T113" fmla="*/ 45 h 1045"/>
                  <a:gd name="T114" fmla="*/ 27 w 471"/>
                  <a:gd name="T115" fmla="*/ 27 h 1045"/>
                  <a:gd name="T116" fmla="*/ 41 w 471"/>
                  <a:gd name="T117" fmla="*/ 13 h 1045"/>
                  <a:gd name="T118" fmla="*/ 59 w 471"/>
                  <a:gd name="T119" fmla="*/ 4 h 1045"/>
                  <a:gd name="T120" fmla="*/ 79 w 471"/>
                  <a:gd name="T121" fmla="*/ 0 h 1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1" h="1045">
                    <a:moveTo>
                      <a:pt x="79" y="0"/>
                    </a:moveTo>
                    <a:lnTo>
                      <a:pt x="243" y="0"/>
                    </a:lnTo>
                    <a:lnTo>
                      <a:pt x="279" y="5"/>
                    </a:lnTo>
                    <a:lnTo>
                      <a:pt x="315" y="14"/>
                    </a:lnTo>
                    <a:lnTo>
                      <a:pt x="348" y="29"/>
                    </a:lnTo>
                    <a:lnTo>
                      <a:pt x="378" y="50"/>
                    </a:lnTo>
                    <a:lnTo>
                      <a:pt x="404" y="76"/>
                    </a:lnTo>
                    <a:lnTo>
                      <a:pt x="427" y="106"/>
                    </a:lnTo>
                    <a:lnTo>
                      <a:pt x="446" y="139"/>
                    </a:lnTo>
                    <a:lnTo>
                      <a:pt x="460" y="176"/>
                    </a:lnTo>
                    <a:lnTo>
                      <a:pt x="468" y="215"/>
                    </a:lnTo>
                    <a:lnTo>
                      <a:pt x="471" y="256"/>
                    </a:lnTo>
                    <a:lnTo>
                      <a:pt x="471" y="789"/>
                    </a:lnTo>
                    <a:lnTo>
                      <a:pt x="468" y="830"/>
                    </a:lnTo>
                    <a:lnTo>
                      <a:pt x="459" y="870"/>
                    </a:lnTo>
                    <a:lnTo>
                      <a:pt x="445" y="906"/>
                    </a:lnTo>
                    <a:lnTo>
                      <a:pt x="426" y="940"/>
                    </a:lnTo>
                    <a:lnTo>
                      <a:pt x="402" y="970"/>
                    </a:lnTo>
                    <a:lnTo>
                      <a:pt x="374" y="996"/>
                    </a:lnTo>
                    <a:lnTo>
                      <a:pt x="343" y="1016"/>
                    </a:lnTo>
                    <a:lnTo>
                      <a:pt x="309" y="1032"/>
                    </a:lnTo>
                    <a:lnTo>
                      <a:pt x="273" y="1041"/>
                    </a:lnTo>
                    <a:lnTo>
                      <a:pt x="236" y="1045"/>
                    </a:lnTo>
                    <a:lnTo>
                      <a:pt x="64" y="1045"/>
                    </a:lnTo>
                    <a:lnTo>
                      <a:pt x="44" y="1041"/>
                    </a:lnTo>
                    <a:lnTo>
                      <a:pt x="26" y="1033"/>
                    </a:lnTo>
                    <a:lnTo>
                      <a:pt x="12" y="1019"/>
                    </a:lnTo>
                    <a:lnTo>
                      <a:pt x="3" y="1001"/>
                    </a:lnTo>
                    <a:lnTo>
                      <a:pt x="0" y="981"/>
                    </a:lnTo>
                    <a:lnTo>
                      <a:pt x="3" y="960"/>
                    </a:lnTo>
                    <a:lnTo>
                      <a:pt x="12" y="943"/>
                    </a:lnTo>
                    <a:lnTo>
                      <a:pt x="26" y="929"/>
                    </a:lnTo>
                    <a:lnTo>
                      <a:pt x="44" y="920"/>
                    </a:lnTo>
                    <a:lnTo>
                      <a:pt x="64" y="917"/>
                    </a:lnTo>
                    <a:lnTo>
                      <a:pt x="236" y="917"/>
                    </a:lnTo>
                    <a:lnTo>
                      <a:pt x="260" y="913"/>
                    </a:lnTo>
                    <a:lnTo>
                      <a:pt x="283" y="904"/>
                    </a:lnTo>
                    <a:lnTo>
                      <a:pt x="303" y="889"/>
                    </a:lnTo>
                    <a:lnTo>
                      <a:pt x="319" y="869"/>
                    </a:lnTo>
                    <a:lnTo>
                      <a:pt x="332" y="845"/>
                    </a:lnTo>
                    <a:lnTo>
                      <a:pt x="340" y="818"/>
                    </a:lnTo>
                    <a:lnTo>
                      <a:pt x="343" y="789"/>
                    </a:lnTo>
                    <a:lnTo>
                      <a:pt x="343" y="256"/>
                    </a:lnTo>
                    <a:lnTo>
                      <a:pt x="340" y="228"/>
                    </a:lnTo>
                    <a:lnTo>
                      <a:pt x="333" y="201"/>
                    </a:lnTo>
                    <a:lnTo>
                      <a:pt x="321" y="176"/>
                    </a:lnTo>
                    <a:lnTo>
                      <a:pt x="305" y="157"/>
                    </a:lnTo>
                    <a:lnTo>
                      <a:pt x="287" y="141"/>
                    </a:lnTo>
                    <a:lnTo>
                      <a:pt x="266" y="132"/>
                    </a:lnTo>
                    <a:lnTo>
                      <a:pt x="243" y="128"/>
                    </a:lnTo>
                    <a:lnTo>
                      <a:pt x="79" y="128"/>
                    </a:lnTo>
                    <a:lnTo>
                      <a:pt x="59" y="125"/>
                    </a:lnTo>
                    <a:lnTo>
                      <a:pt x="41" y="117"/>
                    </a:lnTo>
                    <a:lnTo>
                      <a:pt x="27" y="103"/>
                    </a:lnTo>
                    <a:lnTo>
                      <a:pt x="18" y="85"/>
                    </a:lnTo>
                    <a:lnTo>
                      <a:pt x="15" y="65"/>
                    </a:lnTo>
                    <a:lnTo>
                      <a:pt x="18" y="45"/>
                    </a:lnTo>
                    <a:lnTo>
                      <a:pt x="27" y="27"/>
                    </a:lnTo>
                    <a:lnTo>
                      <a:pt x="41" y="13"/>
                    </a:lnTo>
                    <a:lnTo>
                      <a:pt x="59" y="4"/>
                    </a:lnTo>
                    <a:lnTo>
                      <a:pt x="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SV" sz="900">
                  <a:latin typeface="+mj-ea"/>
                  <a:ea typeface="+mj-ea"/>
                </a:endParaRPr>
              </a:p>
            </p:txBody>
          </p:sp>
          <p:sp>
            <p:nvSpPr>
              <p:cNvPr id="55" name="Freeform 23"/>
              <p:cNvSpPr>
                <a:spLocks noEditPoints="1"/>
              </p:cNvSpPr>
              <p:nvPr/>
            </p:nvSpPr>
            <p:spPr bwMode="auto">
              <a:xfrm>
                <a:off x="14285913" y="-1141413"/>
                <a:ext cx="146050" cy="187325"/>
              </a:xfrm>
              <a:custGeom>
                <a:avLst/>
                <a:gdLst>
                  <a:gd name="T0" fmla="*/ 128 w 912"/>
                  <a:gd name="T1" fmla="*/ 128 h 1178"/>
                  <a:gd name="T2" fmla="*/ 128 w 912"/>
                  <a:gd name="T3" fmla="*/ 1050 h 1178"/>
                  <a:gd name="T4" fmla="*/ 761 w 912"/>
                  <a:gd name="T5" fmla="*/ 1050 h 1178"/>
                  <a:gd name="T6" fmla="*/ 480 w 912"/>
                  <a:gd name="T7" fmla="*/ 128 h 1178"/>
                  <a:gd name="T8" fmla="*/ 128 w 912"/>
                  <a:gd name="T9" fmla="*/ 128 h 1178"/>
                  <a:gd name="T10" fmla="*/ 64 w 912"/>
                  <a:gd name="T11" fmla="*/ 0 h 1178"/>
                  <a:gd name="T12" fmla="*/ 528 w 912"/>
                  <a:gd name="T13" fmla="*/ 0 h 1178"/>
                  <a:gd name="T14" fmla="*/ 544 w 912"/>
                  <a:gd name="T15" fmla="*/ 2 h 1178"/>
                  <a:gd name="T16" fmla="*/ 559 w 912"/>
                  <a:gd name="T17" fmla="*/ 8 h 1178"/>
                  <a:gd name="T18" fmla="*/ 572 w 912"/>
                  <a:gd name="T19" fmla="*/ 17 h 1178"/>
                  <a:gd name="T20" fmla="*/ 581 w 912"/>
                  <a:gd name="T21" fmla="*/ 30 h 1178"/>
                  <a:gd name="T22" fmla="*/ 589 w 912"/>
                  <a:gd name="T23" fmla="*/ 45 h 1178"/>
                  <a:gd name="T24" fmla="*/ 905 w 912"/>
                  <a:gd name="T25" fmla="*/ 1083 h 1178"/>
                  <a:gd name="T26" fmla="*/ 911 w 912"/>
                  <a:gd name="T27" fmla="*/ 1098 h 1178"/>
                  <a:gd name="T28" fmla="*/ 912 w 912"/>
                  <a:gd name="T29" fmla="*/ 1114 h 1178"/>
                  <a:gd name="T30" fmla="*/ 910 w 912"/>
                  <a:gd name="T31" fmla="*/ 1131 h 1178"/>
                  <a:gd name="T32" fmla="*/ 904 w 912"/>
                  <a:gd name="T33" fmla="*/ 1146 h 1178"/>
                  <a:gd name="T34" fmla="*/ 894 w 912"/>
                  <a:gd name="T35" fmla="*/ 1159 h 1178"/>
                  <a:gd name="T36" fmla="*/ 881 w 912"/>
                  <a:gd name="T37" fmla="*/ 1168 h 1178"/>
                  <a:gd name="T38" fmla="*/ 866 w 912"/>
                  <a:gd name="T39" fmla="*/ 1175 h 1178"/>
                  <a:gd name="T40" fmla="*/ 849 w 912"/>
                  <a:gd name="T41" fmla="*/ 1178 h 1178"/>
                  <a:gd name="T42" fmla="*/ 64 w 912"/>
                  <a:gd name="T43" fmla="*/ 1178 h 1178"/>
                  <a:gd name="T44" fmla="*/ 47 w 912"/>
                  <a:gd name="T45" fmla="*/ 1175 h 1178"/>
                  <a:gd name="T46" fmla="*/ 31 w 912"/>
                  <a:gd name="T47" fmla="*/ 1168 h 1178"/>
                  <a:gd name="T48" fmla="*/ 18 w 912"/>
                  <a:gd name="T49" fmla="*/ 1159 h 1178"/>
                  <a:gd name="T50" fmla="*/ 9 w 912"/>
                  <a:gd name="T51" fmla="*/ 1146 h 1178"/>
                  <a:gd name="T52" fmla="*/ 2 w 912"/>
                  <a:gd name="T53" fmla="*/ 1131 h 1178"/>
                  <a:gd name="T54" fmla="*/ 0 w 912"/>
                  <a:gd name="T55" fmla="*/ 1114 h 1178"/>
                  <a:gd name="T56" fmla="*/ 0 w 912"/>
                  <a:gd name="T57" fmla="*/ 64 h 1178"/>
                  <a:gd name="T58" fmla="*/ 2 w 912"/>
                  <a:gd name="T59" fmla="*/ 47 h 1178"/>
                  <a:gd name="T60" fmla="*/ 9 w 912"/>
                  <a:gd name="T61" fmla="*/ 31 h 1178"/>
                  <a:gd name="T62" fmla="*/ 18 w 912"/>
                  <a:gd name="T63" fmla="*/ 18 h 1178"/>
                  <a:gd name="T64" fmla="*/ 31 w 912"/>
                  <a:gd name="T65" fmla="*/ 9 h 1178"/>
                  <a:gd name="T66" fmla="*/ 47 w 912"/>
                  <a:gd name="T67" fmla="*/ 2 h 1178"/>
                  <a:gd name="T68" fmla="*/ 64 w 912"/>
                  <a:gd name="T69" fmla="*/ 0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12" h="1178">
                    <a:moveTo>
                      <a:pt x="128" y="128"/>
                    </a:moveTo>
                    <a:lnTo>
                      <a:pt x="128" y="1050"/>
                    </a:lnTo>
                    <a:lnTo>
                      <a:pt x="761" y="1050"/>
                    </a:lnTo>
                    <a:lnTo>
                      <a:pt x="480" y="128"/>
                    </a:lnTo>
                    <a:lnTo>
                      <a:pt x="128" y="128"/>
                    </a:lnTo>
                    <a:close/>
                    <a:moveTo>
                      <a:pt x="64" y="0"/>
                    </a:moveTo>
                    <a:lnTo>
                      <a:pt x="528" y="0"/>
                    </a:lnTo>
                    <a:lnTo>
                      <a:pt x="544" y="2"/>
                    </a:lnTo>
                    <a:lnTo>
                      <a:pt x="559" y="8"/>
                    </a:lnTo>
                    <a:lnTo>
                      <a:pt x="572" y="17"/>
                    </a:lnTo>
                    <a:lnTo>
                      <a:pt x="581" y="30"/>
                    </a:lnTo>
                    <a:lnTo>
                      <a:pt x="589" y="45"/>
                    </a:lnTo>
                    <a:lnTo>
                      <a:pt x="905" y="1083"/>
                    </a:lnTo>
                    <a:lnTo>
                      <a:pt x="911" y="1098"/>
                    </a:lnTo>
                    <a:lnTo>
                      <a:pt x="912" y="1114"/>
                    </a:lnTo>
                    <a:lnTo>
                      <a:pt x="910" y="1131"/>
                    </a:lnTo>
                    <a:lnTo>
                      <a:pt x="904" y="1146"/>
                    </a:lnTo>
                    <a:lnTo>
                      <a:pt x="894" y="1159"/>
                    </a:lnTo>
                    <a:lnTo>
                      <a:pt x="881" y="1168"/>
                    </a:lnTo>
                    <a:lnTo>
                      <a:pt x="866" y="1175"/>
                    </a:lnTo>
                    <a:lnTo>
                      <a:pt x="849" y="1178"/>
                    </a:lnTo>
                    <a:lnTo>
                      <a:pt x="64" y="1178"/>
                    </a:lnTo>
                    <a:lnTo>
                      <a:pt x="47" y="1175"/>
                    </a:lnTo>
                    <a:lnTo>
                      <a:pt x="31" y="1168"/>
                    </a:lnTo>
                    <a:lnTo>
                      <a:pt x="18" y="1159"/>
                    </a:lnTo>
                    <a:lnTo>
                      <a:pt x="9" y="1146"/>
                    </a:lnTo>
                    <a:lnTo>
                      <a:pt x="2" y="1131"/>
                    </a:lnTo>
                    <a:lnTo>
                      <a:pt x="0" y="1114"/>
                    </a:lnTo>
                    <a:lnTo>
                      <a:pt x="0" y="64"/>
                    </a:lnTo>
                    <a:lnTo>
                      <a:pt x="2" y="47"/>
                    </a:lnTo>
                    <a:lnTo>
                      <a:pt x="9" y="31"/>
                    </a:lnTo>
                    <a:lnTo>
                      <a:pt x="18" y="18"/>
                    </a:lnTo>
                    <a:lnTo>
                      <a:pt x="31" y="9"/>
                    </a:lnTo>
                    <a:lnTo>
                      <a:pt x="47" y="2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SV" sz="900"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56" name="100 Grupo"/>
          <p:cNvGrpSpPr/>
          <p:nvPr/>
        </p:nvGrpSpPr>
        <p:grpSpPr>
          <a:xfrm>
            <a:off x="7261886" y="1917848"/>
            <a:ext cx="899896" cy="899896"/>
            <a:chOff x="17048678" y="4455329"/>
            <a:chExt cx="1800000" cy="1800000"/>
          </a:xfrm>
        </p:grpSpPr>
        <p:sp>
          <p:nvSpPr>
            <p:cNvPr id="57" name="51 Elipse"/>
            <p:cNvSpPr>
              <a:spLocks noChangeAspect="1"/>
            </p:cNvSpPr>
            <p:nvPr/>
          </p:nvSpPr>
          <p:spPr bwMode="auto">
            <a:xfrm>
              <a:off x="17048678" y="4455329"/>
              <a:ext cx="1800000" cy="1800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s-SV">
                <a:solidFill>
                  <a:schemeClr val="lt1"/>
                </a:solidFill>
                <a:latin typeface="+mj-ea"/>
                <a:ea typeface="+mj-ea"/>
              </a:endParaRPr>
            </a:p>
          </p:txBody>
        </p:sp>
        <p:grpSp>
          <p:nvGrpSpPr>
            <p:cNvPr id="58" name="Group 26"/>
            <p:cNvGrpSpPr>
              <a:grpSpLocks noChangeAspect="1"/>
            </p:cNvGrpSpPr>
            <p:nvPr/>
          </p:nvGrpSpPr>
          <p:grpSpPr bwMode="auto">
            <a:xfrm>
              <a:off x="17539105" y="5060248"/>
              <a:ext cx="819147" cy="590163"/>
              <a:chOff x="7873" y="-822"/>
              <a:chExt cx="347" cy="250"/>
            </a:xfrm>
            <a:solidFill>
              <a:schemeClr val="bg1"/>
            </a:solidFill>
          </p:grpSpPr>
          <p:sp>
            <p:nvSpPr>
              <p:cNvPr id="59" name="Freeform 28"/>
              <p:cNvSpPr/>
              <p:nvPr/>
            </p:nvSpPr>
            <p:spPr bwMode="auto">
              <a:xfrm>
                <a:off x="7873" y="-780"/>
                <a:ext cx="347" cy="208"/>
              </a:xfrm>
              <a:custGeom>
                <a:avLst/>
                <a:gdLst>
                  <a:gd name="T0" fmla="*/ 64 w 3471"/>
                  <a:gd name="T1" fmla="*/ 0 h 2082"/>
                  <a:gd name="T2" fmla="*/ 3407 w 3471"/>
                  <a:gd name="T3" fmla="*/ 0 h 2082"/>
                  <a:gd name="T4" fmla="*/ 3427 w 3471"/>
                  <a:gd name="T5" fmla="*/ 3 h 2082"/>
                  <a:gd name="T6" fmla="*/ 3445 w 3471"/>
                  <a:gd name="T7" fmla="*/ 13 h 2082"/>
                  <a:gd name="T8" fmla="*/ 3459 w 3471"/>
                  <a:gd name="T9" fmla="*/ 27 h 2082"/>
                  <a:gd name="T10" fmla="*/ 3468 w 3471"/>
                  <a:gd name="T11" fmla="*/ 44 h 2082"/>
                  <a:gd name="T12" fmla="*/ 3471 w 3471"/>
                  <a:gd name="T13" fmla="*/ 64 h 2082"/>
                  <a:gd name="T14" fmla="*/ 3471 w 3471"/>
                  <a:gd name="T15" fmla="*/ 2018 h 2082"/>
                  <a:gd name="T16" fmla="*/ 3468 w 3471"/>
                  <a:gd name="T17" fmla="*/ 2037 h 2082"/>
                  <a:gd name="T18" fmla="*/ 3459 w 3471"/>
                  <a:gd name="T19" fmla="*/ 2055 h 2082"/>
                  <a:gd name="T20" fmla="*/ 3445 w 3471"/>
                  <a:gd name="T21" fmla="*/ 2069 h 2082"/>
                  <a:gd name="T22" fmla="*/ 3427 w 3471"/>
                  <a:gd name="T23" fmla="*/ 2079 h 2082"/>
                  <a:gd name="T24" fmla="*/ 3407 w 3471"/>
                  <a:gd name="T25" fmla="*/ 2082 h 2082"/>
                  <a:gd name="T26" fmla="*/ 64 w 3471"/>
                  <a:gd name="T27" fmla="*/ 2082 h 2082"/>
                  <a:gd name="T28" fmla="*/ 44 w 3471"/>
                  <a:gd name="T29" fmla="*/ 2079 h 2082"/>
                  <a:gd name="T30" fmla="*/ 27 w 3471"/>
                  <a:gd name="T31" fmla="*/ 2069 h 2082"/>
                  <a:gd name="T32" fmla="*/ 13 w 3471"/>
                  <a:gd name="T33" fmla="*/ 2055 h 2082"/>
                  <a:gd name="T34" fmla="*/ 3 w 3471"/>
                  <a:gd name="T35" fmla="*/ 2037 h 2082"/>
                  <a:gd name="T36" fmla="*/ 0 w 3471"/>
                  <a:gd name="T37" fmla="*/ 2018 h 2082"/>
                  <a:gd name="T38" fmla="*/ 0 w 3471"/>
                  <a:gd name="T39" fmla="*/ 1755 h 2082"/>
                  <a:gd name="T40" fmla="*/ 2 w 3471"/>
                  <a:gd name="T41" fmla="*/ 1737 h 2082"/>
                  <a:gd name="T42" fmla="*/ 9 w 3471"/>
                  <a:gd name="T43" fmla="*/ 1723 h 2082"/>
                  <a:gd name="T44" fmla="*/ 19 w 3471"/>
                  <a:gd name="T45" fmla="*/ 1710 h 2082"/>
                  <a:gd name="T46" fmla="*/ 32 w 3471"/>
                  <a:gd name="T47" fmla="*/ 1699 h 2082"/>
                  <a:gd name="T48" fmla="*/ 47 w 3471"/>
                  <a:gd name="T49" fmla="*/ 1693 h 2082"/>
                  <a:gd name="T50" fmla="*/ 64 w 3471"/>
                  <a:gd name="T51" fmla="*/ 1691 h 2082"/>
                  <a:gd name="T52" fmla="*/ 81 w 3471"/>
                  <a:gd name="T53" fmla="*/ 1693 h 2082"/>
                  <a:gd name="T54" fmla="*/ 96 w 3471"/>
                  <a:gd name="T55" fmla="*/ 1699 h 2082"/>
                  <a:gd name="T56" fmla="*/ 110 w 3471"/>
                  <a:gd name="T57" fmla="*/ 1710 h 2082"/>
                  <a:gd name="T58" fmla="*/ 119 w 3471"/>
                  <a:gd name="T59" fmla="*/ 1723 h 2082"/>
                  <a:gd name="T60" fmla="*/ 126 w 3471"/>
                  <a:gd name="T61" fmla="*/ 1737 h 2082"/>
                  <a:gd name="T62" fmla="*/ 128 w 3471"/>
                  <a:gd name="T63" fmla="*/ 1755 h 2082"/>
                  <a:gd name="T64" fmla="*/ 128 w 3471"/>
                  <a:gd name="T65" fmla="*/ 1953 h 2082"/>
                  <a:gd name="T66" fmla="*/ 3343 w 3471"/>
                  <a:gd name="T67" fmla="*/ 1953 h 2082"/>
                  <a:gd name="T68" fmla="*/ 3343 w 3471"/>
                  <a:gd name="T69" fmla="*/ 128 h 2082"/>
                  <a:gd name="T70" fmla="*/ 128 w 3471"/>
                  <a:gd name="T71" fmla="*/ 128 h 2082"/>
                  <a:gd name="T72" fmla="*/ 128 w 3471"/>
                  <a:gd name="T73" fmla="*/ 327 h 2082"/>
                  <a:gd name="T74" fmla="*/ 126 w 3471"/>
                  <a:gd name="T75" fmla="*/ 344 h 2082"/>
                  <a:gd name="T76" fmla="*/ 119 w 3471"/>
                  <a:gd name="T77" fmla="*/ 359 h 2082"/>
                  <a:gd name="T78" fmla="*/ 110 w 3471"/>
                  <a:gd name="T79" fmla="*/ 372 h 2082"/>
                  <a:gd name="T80" fmla="*/ 96 w 3471"/>
                  <a:gd name="T81" fmla="*/ 382 h 2082"/>
                  <a:gd name="T82" fmla="*/ 81 w 3471"/>
                  <a:gd name="T83" fmla="*/ 388 h 2082"/>
                  <a:gd name="T84" fmla="*/ 64 w 3471"/>
                  <a:gd name="T85" fmla="*/ 391 h 2082"/>
                  <a:gd name="T86" fmla="*/ 47 w 3471"/>
                  <a:gd name="T87" fmla="*/ 388 h 2082"/>
                  <a:gd name="T88" fmla="*/ 32 w 3471"/>
                  <a:gd name="T89" fmla="*/ 382 h 2082"/>
                  <a:gd name="T90" fmla="*/ 19 w 3471"/>
                  <a:gd name="T91" fmla="*/ 372 h 2082"/>
                  <a:gd name="T92" fmla="*/ 9 w 3471"/>
                  <a:gd name="T93" fmla="*/ 359 h 2082"/>
                  <a:gd name="T94" fmla="*/ 2 w 3471"/>
                  <a:gd name="T95" fmla="*/ 344 h 2082"/>
                  <a:gd name="T96" fmla="*/ 0 w 3471"/>
                  <a:gd name="T97" fmla="*/ 327 h 2082"/>
                  <a:gd name="T98" fmla="*/ 0 w 3471"/>
                  <a:gd name="T99" fmla="*/ 64 h 2082"/>
                  <a:gd name="T100" fmla="*/ 3 w 3471"/>
                  <a:gd name="T101" fmla="*/ 44 h 2082"/>
                  <a:gd name="T102" fmla="*/ 13 w 3471"/>
                  <a:gd name="T103" fmla="*/ 27 h 2082"/>
                  <a:gd name="T104" fmla="*/ 27 w 3471"/>
                  <a:gd name="T105" fmla="*/ 13 h 2082"/>
                  <a:gd name="T106" fmla="*/ 44 w 3471"/>
                  <a:gd name="T107" fmla="*/ 3 h 2082"/>
                  <a:gd name="T108" fmla="*/ 64 w 3471"/>
                  <a:gd name="T109" fmla="*/ 0 h 20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471" h="2082">
                    <a:moveTo>
                      <a:pt x="64" y="0"/>
                    </a:moveTo>
                    <a:lnTo>
                      <a:pt x="3407" y="0"/>
                    </a:lnTo>
                    <a:lnTo>
                      <a:pt x="3427" y="3"/>
                    </a:lnTo>
                    <a:lnTo>
                      <a:pt x="3445" y="13"/>
                    </a:lnTo>
                    <a:lnTo>
                      <a:pt x="3459" y="27"/>
                    </a:lnTo>
                    <a:lnTo>
                      <a:pt x="3468" y="44"/>
                    </a:lnTo>
                    <a:lnTo>
                      <a:pt x="3471" y="64"/>
                    </a:lnTo>
                    <a:lnTo>
                      <a:pt x="3471" y="2018"/>
                    </a:lnTo>
                    <a:lnTo>
                      <a:pt x="3468" y="2037"/>
                    </a:lnTo>
                    <a:lnTo>
                      <a:pt x="3459" y="2055"/>
                    </a:lnTo>
                    <a:lnTo>
                      <a:pt x="3445" y="2069"/>
                    </a:lnTo>
                    <a:lnTo>
                      <a:pt x="3427" y="2079"/>
                    </a:lnTo>
                    <a:lnTo>
                      <a:pt x="3407" y="2082"/>
                    </a:lnTo>
                    <a:lnTo>
                      <a:pt x="64" y="2082"/>
                    </a:lnTo>
                    <a:lnTo>
                      <a:pt x="44" y="2079"/>
                    </a:lnTo>
                    <a:lnTo>
                      <a:pt x="27" y="2069"/>
                    </a:lnTo>
                    <a:lnTo>
                      <a:pt x="13" y="2055"/>
                    </a:lnTo>
                    <a:lnTo>
                      <a:pt x="3" y="2037"/>
                    </a:lnTo>
                    <a:lnTo>
                      <a:pt x="0" y="2018"/>
                    </a:lnTo>
                    <a:lnTo>
                      <a:pt x="0" y="1755"/>
                    </a:lnTo>
                    <a:lnTo>
                      <a:pt x="2" y="1737"/>
                    </a:lnTo>
                    <a:lnTo>
                      <a:pt x="9" y="1723"/>
                    </a:lnTo>
                    <a:lnTo>
                      <a:pt x="19" y="1710"/>
                    </a:lnTo>
                    <a:lnTo>
                      <a:pt x="32" y="1699"/>
                    </a:lnTo>
                    <a:lnTo>
                      <a:pt x="47" y="1693"/>
                    </a:lnTo>
                    <a:lnTo>
                      <a:pt x="64" y="1691"/>
                    </a:lnTo>
                    <a:lnTo>
                      <a:pt x="81" y="1693"/>
                    </a:lnTo>
                    <a:lnTo>
                      <a:pt x="96" y="1699"/>
                    </a:lnTo>
                    <a:lnTo>
                      <a:pt x="110" y="1710"/>
                    </a:lnTo>
                    <a:lnTo>
                      <a:pt x="119" y="1723"/>
                    </a:lnTo>
                    <a:lnTo>
                      <a:pt x="126" y="1737"/>
                    </a:lnTo>
                    <a:lnTo>
                      <a:pt x="128" y="1755"/>
                    </a:lnTo>
                    <a:lnTo>
                      <a:pt x="128" y="1953"/>
                    </a:lnTo>
                    <a:lnTo>
                      <a:pt x="3343" y="1953"/>
                    </a:lnTo>
                    <a:lnTo>
                      <a:pt x="3343" y="128"/>
                    </a:lnTo>
                    <a:lnTo>
                      <a:pt x="128" y="128"/>
                    </a:lnTo>
                    <a:lnTo>
                      <a:pt x="128" y="327"/>
                    </a:lnTo>
                    <a:lnTo>
                      <a:pt x="126" y="344"/>
                    </a:lnTo>
                    <a:lnTo>
                      <a:pt x="119" y="359"/>
                    </a:lnTo>
                    <a:lnTo>
                      <a:pt x="110" y="372"/>
                    </a:lnTo>
                    <a:lnTo>
                      <a:pt x="96" y="382"/>
                    </a:lnTo>
                    <a:lnTo>
                      <a:pt x="81" y="388"/>
                    </a:lnTo>
                    <a:lnTo>
                      <a:pt x="64" y="391"/>
                    </a:lnTo>
                    <a:lnTo>
                      <a:pt x="47" y="388"/>
                    </a:lnTo>
                    <a:lnTo>
                      <a:pt x="32" y="382"/>
                    </a:lnTo>
                    <a:lnTo>
                      <a:pt x="19" y="372"/>
                    </a:lnTo>
                    <a:lnTo>
                      <a:pt x="9" y="359"/>
                    </a:lnTo>
                    <a:lnTo>
                      <a:pt x="2" y="344"/>
                    </a:lnTo>
                    <a:lnTo>
                      <a:pt x="0" y="327"/>
                    </a:lnTo>
                    <a:lnTo>
                      <a:pt x="0" y="64"/>
                    </a:lnTo>
                    <a:lnTo>
                      <a:pt x="3" y="44"/>
                    </a:lnTo>
                    <a:lnTo>
                      <a:pt x="13" y="27"/>
                    </a:lnTo>
                    <a:lnTo>
                      <a:pt x="27" y="13"/>
                    </a:lnTo>
                    <a:lnTo>
                      <a:pt x="44" y="3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SV" sz="900">
                  <a:latin typeface="+mj-ea"/>
                  <a:ea typeface="+mj-ea"/>
                </a:endParaRPr>
              </a:p>
            </p:txBody>
          </p:sp>
          <p:sp>
            <p:nvSpPr>
              <p:cNvPr id="60" name="Freeform 29"/>
              <p:cNvSpPr>
                <a:spLocks noEditPoints="1"/>
              </p:cNvSpPr>
              <p:nvPr/>
            </p:nvSpPr>
            <p:spPr bwMode="auto">
              <a:xfrm>
                <a:off x="8006" y="-746"/>
                <a:ext cx="139" cy="140"/>
              </a:xfrm>
              <a:custGeom>
                <a:avLst/>
                <a:gdLst>
                  <a:gd name="T0" fmla="*/ 575 w 1395"/>
                  <a:gd name="T1" fmla="*/ 141 h 1396"/>
                  <a:gd name="T2" fmla="*/ 411 w 1395"/>
                  <a:gd name="T3" fmla="*/ 206 h 1396"/>
                  <a:gd name="T4" fmla="*/ 275 w 1395"/>
                  <a:gd name="T5" fmla="*/ 316 h 1396"/>
                  <a:gd name="T6" fmla="*/ 178 w 1395"/>
                  <a:gd name="T7" fmla="*/ 462 h 1396"/>
                  <a:gd name="T8" fmla="*/ 131 w 1395"/>
                  <a:gd name="T9" fmla="*/ 636 h 1396"/>
                  <a:gd name="T10" fmla="*/ 141 w 1395"/>
                  <a:gd name="T11" fmla="*/ 820 h 1396"/>
                  <a:gd name="T12" fmla="*/ 206 w 1395"/>
                  <a:gd name="T13" fmla="*/ 985 h 1396"/>
                  <a:gd name="T14" fmla="*/ 316 w 1395"/>
                  <a:gd name="T15" fmla="*/ 1120 h 1396"/>
                  <a:gd name="T16" fmla="*/ 463 w 1395"/>
                  <a:gd name="T17" fmla="*/ 1216 h 1396"/>
                  <a:gd name="T18" fmla="*/ 636 w 1395"/>
                  <a:gd name="T19" fmla="*/ 1264 h 1396"/>
                  <a:gd name="T20" fmla="*/ 819 w 1395"/>
                  <a:gd name="T21" fmla="*/ 1255 h 1396"/>
                  <a:gd name="T22" fmla="*/ 985 w 1395"/>
                  <a:gd name="T23" fmla="*/ 1190 h 1396"/>
                  <a:gd name="T24" fmla="*/ 1120 w 1395"/>
                  <a:gd name="T25" fmla="*/ 1080 h 1396"/>
                  <a:gd name="T26" fmla="*/ 1217 w 1395"/>
                  <a:gd name="T27" fmla="*/ 933 h 1396"/>
                  <a:gd name="T28" fmla="*/ 1264 w 1395"/>
                  <a:gd name="T29" fmla="*/ 760 h 1396"/>
                  <a:gd name="T30" fmla="*/ 1254 w 1395"/>
                  <a:gd name="T31" fmla="*/ 575 h 1396"/>
                  <a:gd name="T32" fmla="*/ 1189 w 1395"/>
                  <a:gd name="T33" fmla="*/ 410 h 1396"/>
                  <a:gd name="T34" fmla="*/ 1080 w 1395"/>
                  <a:gd name="T35" fmla="*/ 274 h 1396"/>
                  <a:gd name="T36" fmla="*/ 932 w 1395"/>
                  <a:gd name="T37" fmla="*/ 178 h 1396"/>
                  <a:gd name="T38" fmla="*/ 760 w 1395"/>
                  <a:gd name="T39" fmla="*/ 132 h 1396"/>
                  <a:gd name="T40" fmla="*/ 765 w 1395"/>
                  <a:gd name="T41" fmla="*/ 4 h 1396"/>
                  <a:gd name="T42" fmla="*/ 955 w 1395"/>
                  <a:gd name="T43" fmla="*/ 49 h 1396"/>
                  <a:gd name="T44" fmla="*/ 1120 w 1395"/>
                  <a:gd name="T45" fmla="*/ 142 h 1396"/>
                  <a:gd name="T46" fmla="*/ 1253 w 1395"/>
                  <a:gd name="T47" fmla="*/ 276 h 1396"/>
                  <a:gd name="T48" fmla="*/ 1347 w 1395"/>
                  <a:gd name="T49" fmla="*/ 441 h 1396"/>
                  <a:gd name="T50" fmla="*/ 1392 w 1395"/>
                  <a:gd name="T51" fmla="*/ 631 h 1396"/>
                  <a:gd name="T52" fmla="*/ 1384 w 1395"/>
                  <a:gd name="T53" fmla="*/ 830 h 1396"/>
                  <a:gd name="T54" fmla="*/ 1321 w 1395"/>
                  <a:gd name="T55" fmla="*/ 1013 h 1396"/>
                  <a:gd name="T56" fmla="*/ 1213 w 1395"/>
                  <a:gd name="T57" fmla="*/ 1168 h 1396"/>
                  <a:gd name="T58" fmla="*/ 1068 w 1395"/>
                  <a:gd name="T59" fmla="*/ 1289 h 1396"/>
                  <a:gd name="T60" fmla="*/ 894 w 1395"/>
                  <a:gd name="T61" fmla="*/ 1368 h 1396"/>
                  <a:gd name="T62" fmla="*/ 698 w 1395"/>
                  <a:gd name="T63" fmla="*/ 1396 h 1396"/>
                  <a:gd name="T64" fmla="*/ 502 w 1395"/>
                  <a:gd name="T65" fmla="*/ 1368 h 1396"/>
                  <a:gd name="T66" fmla="*/ 328 w 1395"/>
                  <a:gd name="T67" fmla="*/ 1289 h 1396"/>
                  <a:gd name="T68" fmla="*/ 182 w 1395"/>
                  <a:gd name="T69" fmla="*/ 1168 h 1396"/>
                  <a:gd name="T70" fmla="*/ 75 w 1395"/>
                  <a:gd name="T71" fmla="*/ 1013 h 1396"/>
                  <a:gd name="T72" fmla="*/ 13 w 1395"/>
                  <a:gd name="T73" fmla="*/ 830 h 1396"/>
                  <a:gd name="T74" fmla="*/ 3 w 1395"/>
                  <a:gd name="T75" fmla="*/ 631 h 1396"/>
                  <a:gd name="T76" fmla="*/ 49 w 1395"/>
                  <a:gd name="T77" fmla="*/ 441 h 1396"/>
                  <a:gd name="T78" fmla="*/ 142 w 1395"/>
                  <a:gd name="T79" fmla="*/ 276 h 1396"/>
                  <a:gd name="T80" fmla="*/ 275 w 1395"/>
                  <a:gd name="T81" fmla="*/ 142 h 1396"/>
                  <a:gd name="T82" fmla="*/ 442 w 1395"/>
                  <a:gd name="T83" fmla="*/ 49 h 1396"/>
                  <a:gd name="T84" fmla="*/ 630 w 1395"/>
                  <a:gd name="T85" fmla="*/ 4 h 1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95" h="1396">
                    <a:moveTo>
                      <a:pt x="698" y="128"/>
                    </a:moveTo>
                    <a:lnTo>
                      <a:pt x="636" y="132"/>
                    </a:lnTo>
                    <a:lnTo>
                      <a:pt x="575" y="141"/>
                    </a:lnTo>
                    <a:lnTo>
                      <a:pt x="517" y="157"/>
                    </a:lnTo>
                    <a:lnTo>
                      <a:pt x="463" y="178"/>
                    </a:lnTo>
                    <a:lnTo>
                      <a:pt x="411" y="206"/>
                    </a:lnTo>
                    <a:lnTo>
                      <a:pt x="362" y="238"/>
                    </a:lnTo>
                    <a:lnTo>
                      <a:pt x="316" y="274"/>
                    </a:lnTo>
                    <a:lnTo>
                      <a:pt x="275" y="316"/>
                    </a:lnTo>
                    <a:lnTo>
                      <a:pt x="238" y="362"/>
                    </a:lnTo>
                    <a:lnTo>
                      <a:pt x="206" y="410"/>
                    </a:lnTo>
                    <a:lnTo>
                      <a:pt x="178" y="462"/>
                    </a:lnTo>
                    <a:lnTo>
                      <a:pt x="157" y="518"/>
                    </a:lnTo>
                    <a:lnTo>
                      <a:pt x="141" y="575"/>
                    </a:lnTo>
                    <a:lnTo>
                      <a:pt x="131" y="636"/>
                    </a:lnTo>
                    <a:lnTo>
                      <a:pt x="128" y="698"/>
                    </a:lnTo>
                    <a:lnTo>
                      <a:pt x="131" y="760"/>
                    </a:lnTo>
                    <a:lnTo>
                      <a:pt x="141" y="820"/>
                    </a:lnTo>
                    <a:lnTo>
                      <a:pt x="157" y="878"/>
                    </a:lnTo>
                    <a:lnTo>
                      <a:pt x="178" y="933"/>
                    </a:lnTo>
                    <a:lnTo>
                      <a:pt x="206" y="985"/>
                    </a:lnTo>
                    <a:lnTo>
                      <a:pt x="238" y="1034"/>
                    </a:lnTo>
                    <a:lnTo>
                      <a:pt x="275" y="1080"/>
                    </a:lnTo>
                    <a:lnTo>
                      <a:pt x="316" y="1120"/>
                    </a:lnTo>
                    <a:lnTo>
                      <a:pt x="362" y="1158"/>
                    </a:lnTo>
                    <a:lnTo>
                      <a:pt x="411" y="1190"/>
                    </a:lnTo>
                    <a:lnTo>
                      <a:pt x="463" y="1216"/>
                    </a:lnTo>
                    <a:lnTo>
                      <a:pt x="517" y="1239"/>
                    </a:lnTo>
                    <a:lnTo>
                      <a:pt x="575" y="1255"/>
                    </a:lnTo>
                    <a:lnTo>
                      <a:pt x="636" y="1264"/>
                    </a:lnTo>
                    <a:lnTo>
                      <a:pt x="698" y="1268"/>
                    </a:lnTo>
                    <a:lnTo>
                      <a:pt x="760" y="1264"/>
                    </a:lnTo>
                    <a:lnTo>
                      <a:pt x="819" y="1255"/>
                    </a:lnTo>
                    <a:lnTo>
                      <a:pt x="878" y="1239"/>
                    </a:lnTo>
                    <a:lnTo>
                      <a:pt x="932" y="1216"/>
                    </a:lnTo>
                    <a:lnTo>
                      <a:pt x="985" y="1190"/>
                    </a:lnTo>
                    <a:lnTo>
                      <a:pt x="1034" y="1158"/>
                    </a:lnTo>
                    <a:lnTo>
                      <a:pt x="1080" y="1120"/>
                    </a:lnTo>
                    <a:lnTo>
                      <a:pt x="1120" y="1080"/>
                    </a:lnTo>
                    <a:lnTo>
                      <a:pt x="1157" y="1034"/>
                    </a:lnTo>
                    <a:lnTo>
                      <a:pt x="1189" y="985"/>
                    </a:lnTo>
                    <a:lnTo>
                      <a:pt x="1217" y="933"/>
                    </a:lnTo>
                    <a:lnTo>
                      <a:pt x="1238" y="878"/>
                    </a:lnTo>
                    <a:lnTo>
                      <a:pt x="1254" y="820"/>
                    </a:lnTo>
                    <a:lnTo>
                      <a:pt x="1264" y="760"/>
                    </a:lnTo>
                    <a:lnTo>
                      <a:pt x="1267" y="698"/>
                    </a:lnTo>
                    <a:lnTo>
                      <a:pt x="1264" y="636"/>
                    </a:lnTo>
                    <a:lnTo>
                      <a:pt x="1254" y="575"/>
                    </a:lnTo>
                    <a:lnTo>
                      <a:pt x="1238" y="518"/>
                    </a:lnTo>
                    <a:lnTo>
                      <a:pt x="1217" y="462"/>
                    </a:lnTo>
                    <a:lnTo>
                      <a:pt x="1189" y="410"/>
                    </a:lnTo>
                    <a:lnTo>
                      <a:pt x="1157" y="362"/>
                    </a:lnTo>
                    <a:lnTo>
                      <a:pt x="1120" y="316"/>
                    </a:lnTo>
                    <a:lnTo>
                      <a:pt x="1080" y="274"/>
                    </a:lnTo>
                    <a:lnTo>
                      <a:pt x="1034" y="238"/>
                    </a:lnTo>
                    <a:lnTo>
                      <a:pt x="985" y="206"/>
                    </a:lnTo>
                    <a:lnTo>
                      <a:pt x="932" y="178"/>
                    </a:lnTo>
                    <a:lnTo>
                      <a:pt x="878" y="157"/>
                    </a:lnTo>
                    <a:lnTo>
                      <a:pt x="819" y="141"/>
                    </a:lnTo>
                    <a:lnTo>
                      <a:pt x="760" y="132"/>
                    </a:lnTo>
                    <a:lnTo>
                      <a:pt x="698" y="128"/>
                    </a:lnTo>
                    <a:close/>
                    <a:moveTo>
                      <a:pt x="698" y="0"/>
                    </a:moveTo>
                    <a:lnTo>
                      <a:pt x="765" y="4"/>
                    </a:lnTo>
                    <a:lnTo>
                      <a:pt x="830" y="13"/>
                    </a:lnTo>
                    <a:lnTo>
                      <a:pt x="894" y="28"/>
                    </a:lnTo>
                    <a:lnTo>
                      <a:pt x="955" y="49"/>
                    </a:lnTo>
                    <a:lnTo>
                      <a:pt x="1012" y="75"/>
                    </a:lnTo>
                    <a:lnTo>
                      <a:pt x="1068" y="106"/>
                    </a:lnTo>
                    <a:lnTo>
                      <a:pt x="1120" y="142"/>
                    </a:lnTo>
                    <a:lnTo>
                      <a:pt x="1168" y="183"/>
                    </a:lnTo>
                    <a:lnTo>
                      <a:pt x="1213" y="228"/>
                    </a:lnTo>
                    <a:lnTo>
                      <a:pt x="1253" y="276"/>
                    </a:lnTo>
                    <a:lnTo>
                      <a:pt x="1290" y="328"/>
                    </a:lnTo>
                    <a:lnTo>
                      <a:pt x="1321" y="383"/>
                    </a:lnTo>
                    <a:lnTo>
                      <a:pt x="1347" y="441"/>
                    </a:lnTo>
                    <a:lnTo>
                      <a:pt x="1368" y="502"/>
                    </a:lnTo>
                    <a:lnTo>
                      <a:pt x="1384" y="566"/>
                    </a:lnTo>
                    <a:lnTo>
                      <a:pt x="1392" y="631"/>
                    </a:lnTo>
                    <a:lnTo>
                      <a:pt x="1395" y="698"/>
                    </a:lnTo>
                    <a:lnTo>
                      <a:pt x="1392" y="765"/>
                    </a:lnTo>
                    <a:lnTo>
                      <a:pt x="1384" y="830"/>
                    </a:lnTo>
                    <a:lnTo>
                      <a:pt x="1368" y="893"/>
                    </a:lnTo>
                    <a:lnTo>
                      <a:pt x="1347" y="954"/>
                    </a:lnTo>
                    <a:lnTo>
                      <a:pt x="1321" y="1013"/>
                    </a:lnTo>
                    <a:lnTo>
                      <a:pt x="1290" y="1068"/>
                    </a:lnTo>
                    <a:lnTo>
                      <a:pt x="1253" y="1119"/>
                    </a:lnTo>
                    <a:lnTo>
                      <a:pt x="1213" y="1168"/>
                    </a:lnTo>
                    <a:lnTo>
                      <a:pt x="1168" y="1213"/>
                    </a:lnTo>
                    <a:lnTo>
                      <a:pt x="1120" y="1254"/>
                    </a:lnTo>
                    <a:lnTo>
                      <a:pt x="1068" y="1289"/>
                    </a:lnTo>
                    <a:lnTo>
                      <a:pt x="1012" y="1321"/>
                    </a:lnTo>
                    <a:lnTo>
                      <a:pt x="955" y="1346"/>
                    </a:lnTo>
                    <a:lnTo>
                      <a:pt x="894" y="1368"/>
                    </a:lnTo>
                    <a:lnTo>
                      <a:pt x="830" y="1383"/>
                    </a:lnTo>
                    <a:lnTo>
                      <a:pt x="765" y="1392"/>
                    </a:lnTo>
                    <a:lnTo>
                      <a:pt x="698" y="1396"/>
                    </a:lnTo>
                    <a:lnTo>
                      <a:pt x="630" y="1392"/>
                    </a:lnTo>
                    <a:lnTo>
                      <a:pt x="565" y="1383"/>
                    </a:lnTo>
                    <a:lnTo>
                      <a:pt x="502" y="1368"/>
                    </a:lnTo>
                    <a:lnTo>
                      <a:pt x="442" y="1346"/>
                    </a:lnTo>
                    <a:lnTo>
                      <a:pt x="383" y="1321"/>
                    </a:lnTo>
                    <a:lnTo>
                      <a:pt x="328" y="1289"/>
                    </a:lnTo>
                    <a:lnTo>
                      <a:pt x="275" y="1254"/>
                    </a:lnTo>
                    <a:lnTo>
                      <a:pt x="227" y="1213"/>
                    </a:lnTo>
                    <a:lnTo>
                      <a:pt x="182" y="1168"/>
                    </a:lnTo>
                    <a:lnTo>
                      <a:pt x="142" y="1119"/>
                    </a:lnTo>
                    <a:lnTo>
                      <a:pt x="107" y="1068"/>
                    </a:lnTo>
                    <a:lnTo>
                      <a:pt x="75" y="1013"/>
                    </a:lnTo>
                    <a:lnTo>
                      <a:pt x="49" y="954"/>
                    </a:lnTo>
                    <a:lnTo>
                      <a:pt x="28" y="893"/>
                    </a:lnTo>
                    <a:lnTo>
                      <a:pt x="13" y="830"/>
                    </a:lnTo>
                    <a:lnTo>
                      <a:pt x="3" y="765"/>
                    </a:lnTo>
                    <a:lnTo>
                      <a:pt x="0" y="698"/>
                    </a:lnTo>
                    <a:lnTo>
                      <a:pt x="3" y="631"/>
                    </a:lnTo>
                    <a:lnTo>
                      <a:pt x="13" y="566"/>
                    </a:lnTo>
                    <a:lnTo>
                      <a:pt x="28" y="502"/>
                    </a:lnTo>
                    <a:lnTo>
                      <a:pt x="49" y="441"/>
                    </a:lnTo>
                    <a:lnTo>
                      <a:pt x="75" y="383"/>
                    </a:lnTo>
                    <a:lnTo>
                      <a:pt x="107" y="328"/>
                    </a:lnTo>
                    <a:lnTo>
                      <a:pt x="142" y="276"/>
                    </a:lnTo>
                    <a:lnTo>
                      <a:pt x="182" y="228"/>
                    </a:lnTo>
                    <a:lnTo>
                      <a:pt x="227" y="183"/>
                    </a:lnTo>
                    <a:lnTo>
                      <a:pt x="275" y="142"/>
                    </a:lnTo>
                    <a:lnTo>
                      <a:pt x="328" y="106"/>
                    </a:lnTo>
                    <a:lnTo>
                      <a:pt x="383" y="75"/>
                    </a:lnTo>
                    <a:lnTo>
                      <a:pt x="442" y="49"/>
                    </a:lnTo>
                    <a:lnTo>
                      <a:pt x="502" y="28"/>
                    </a:lnTo>
                    <a:lnTo>
                      <a:pt x="565" y="13"/>
                    </a:lnTo>
                    <a:lnTo>
                      <a:pt x="630" y="4"/>
                    </a:lnTo>
                    <a:lnTo>
                      <a:pt x="6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SV" sz="900">
                  <a:latin typeface="+mj-ea"/>
                  <a:ea typeface="+mj-ea"/>
                </a:endParaRPr>
              </a:p>
            </p:txBody>
          </p:sp>
          <p:sp>
            <p:nvSpPr>
              <p:cNvPr id="61" name="Freeform 30"/>
              <p:cNvSpPr/>
              <p:nvPr/>
            </p:nvSpPr>
            <p:spPr bwMode="auto">
              <a:xfrm>
                <a:off x="8035" y="-717"/>
                <a:ext cx="47" cy="47"/>
              </a:xfrm>
              <a:custGeom>
                <a:avLst/>
                <a:gdLst>
                  <a:gd name="T0" fmla="*/ 405 w 469"/>
                  <a:gd name="T1" fmla="*/ 0 h 468"/>
                  <a:gd name="T2" fmla="*/ 425 w 469"/>
                  <a:gd name="T3" fmla="*/ 3 h 468"/>
                  <a:gd name="T4" fmla="*/ 443 w 469"/>
                  <a:gd name="T5" fmla="*/ 11 h 468"/>
                  <a:gd name="T6" fmla="*/ 456 w 469"/>
                  <a:gd name="T7" fmla="*/ 25 h 468"/>
                  <a:gd name="T8" fmla="*/ 465 w 469"/>
                  <a:gd name="T9" fmla="*/ 42 h 468"/>
                  <a:gd name="T10" fmla="*/ 469 w 469"/>
                  <a:gd name="T11" fmla="*/ 63 h 468"/>
                  <a:gd name="T12" fmla="*/ 467 w 469"/>
                  <a:gd name="T13" fmla="*/ 80 h 468"/>
                  <a:gd name="T14" fmla="*/ 460 w 469"/>
                  <a:gd name="T15" fmla="*/ 96 h 468"/>
                  <a:gd name="T16" fmla="*/ 449 w 469"/>
                  <a:gd name="T17" fmla="*/ 108 h 468"/>
                  <a:gd name="T18" fmla="*/ 437 w 469"/>
                  <a:gd name="T19" fmla="*/ 118 h 468"/>
                  <a:gd name="T20" fmla="*/ 422 w 469"/>
                  <a:gd name="T21" fmla="*/ 124 h 468"/>
                  <a:gd name="T22" fmla="*/ 405 w 469"/>
                  <a:gd name="T23" fmla="*/ 127 h 468"/>
                  <a:gd name="T24" fmla="*/ 364 w 469"/>
                  <a:gd name="T25" fmla="*/ 130 h 468"/>
                  <a:gd name="T26" fmla="*/ 325 w 469"/>
                  <a:gd name="T27" fmla="*/ 138 h 468"/>
                  <a:gd name="T28" fmla="*/ 288 w 469"/>
                  <a:gd name="T29" fmla="*/ 153 h 468"/>
                  <a:gd name="T30" fmla="*/ 254 w 469"/>
                  <a:gd name="T31" fmla="*/ 171 h 468"/>
                  <a:gd name="T32" fmla="*/ 223 w 469"/>
                  <a:gd name="T33" fmla="*/ 195 h 468"/>
                  <a:gd name="T34" fmla="*/ 196 w 469"/>
                  <a:gd name="T35" fmla="*/ 223 h 468"/>
                  <a:gd name="T36" fmla="*/ 172 w 469"/>
                  <a:gd name="T37" fmla="*/ 254 h 468"/>
                  <a:gd name="T38" fmla="*/ 154 w 469"/>
                  <a:gd name="T39" fmla="*/ 288 h 468"/>
                  <a:gd name="T40" fmla="*/ 140 w 469"/>
                  <a:gd name="T41" fmla="*/ 324 h 468"/>
                  <a:gd name="T42" fmla="*/ 131 w 469"/>
                  <a:gd name="T43" fmla="*/ 363 h 468"/>
                  <a:gd name="T44" fmla="*/ 128 w 469"/>
                  <a:gd name="T45" fmla="*/ 404 h 468"/>
                  <a:gd name="T46" fmla="*/ 125 w 469"/>
                  <a:gd name="T47" fmla="*/ 421 h 468"/>
                  <a:gd name="T48" fmla="*/ 119 w 469"/>
                  <a:gd name="T49" fmla="*/ 436 h 468"/>
                  <a:gd name="T50" fmla="*/ 109 w 469"/>
                  <a:gd name="T51" fmla="*/ 449 h 468"/>
                  <a:gd name="T52" fmla="*/ 96 w 469"/>
                  <a:gd name="T53" fmla="*/ 459 h 468"/>
                  <a:gd name="T54" fmla="*/ 81 w 469"/>
                  <a:gd name="T55" fmla="*/ 466 h 468"/>
                  <a:gd name="T56" fmla="*/ 64 w 469"/>
                  <a:gd name="T57" fmla="*/ 468 h 468"/>
                  <a:gd name="T58" fmla="*/ 44 w 469"/>
                  <a:gd name="T59" fmla="*/ 465 h 468"/>
                  <a:gd name="T60" fmla="*/ 26 w 469"/>
                  <a:gd name="T61" fmla="*/ 455 h 468"/>
                  <a:gd name="T62" fmla="*/ 12 w 469"/>
                  <a:gd name="T63" fmla="*/ 441 h 468"/>
                  <a:gd name="T64" fmla="*/ 4 w 469"/>
                  <a:gd name="T65" fmla="*/ 424 h 468"/>
                  <a:gd name="T66" fmla="*/ 0 w 469"/>
                  <a:gd name="T67" fmla="*/ 404 h 468"/>
                  <a:gd name="T68" fmla="*/ 4 w 469"/>
                  <a:gd name="T69" fmla="*/ 353 h 468"/>
                  <a:gd name="T70" fmla="*/ 12 w 469"/>
                  <a:gd name="T71" fmla="*/ 305 h 468"/>
                  <a:gd name="T72" fmla="*/ 27 w 469"/>
                  <a:gd name="T73" fmla="*/ 258 h 468"/>
                  <a:gd name="T74" fmla="*/ 47 w 469"/>
                  <a:gd name="T75" fmla="*/ 214 h 468"/>
                  <a:gd name="T76" fmla="*/ 73 w 469"/>
                  <a:gd name="T77" fmla="*/ 172 h 468"/>
                  <a:gd name="T78" fmla="*/ 103 w 469"/>
                  <a:gd name="T79" fmla="*/ 135 h 468"/>
                  <a:gd name="T80" fmla="*/ 136 w 469"/>
                  <a:gd name="T81" fmla="*/ 101 h 468"/>
                  <a:gd name="T82" fmla="*/ 173 w 469"/>
                  <a:gd name="T83" fmla="*/ 72 h 468"/>
                  <a:gd name="T84" fmla="*/ 215 w 469"/>
                  <a:gd name="T85" fmla="*/ 47 h 468"/>
                  <a:gd name="T86" fmla="*/ 259 w 469"/>
                  <a:gd name="T87" fmla="*/ 26 h 468"/>
                  <a:gd name="T88" fmla="*/ 305 w 469"/>
                  <a:gd name="T89" fmla="*/ 11 h 468"/>
                  <a:gd name="T90" fmla="*/ 355 w 469"/>
                  <a:gd name="T91" fmla="*/ 3 h 468"/>
                  <a:gd name="T92" fmla="*/ 405 w 469"/>
                  <a:gd name="T9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9" h="468">
                    <a:moveTo>
                      <a:pt x="405" y="0"/>
                    </a:moveTo>
                    <a:lnTo>
                      <a:pt x="425" y="3"/>
                    </a:lnTo>
                    <a:lnTo>
                      <a:pt x="443" y="11"/>
                    </a:lnTo>
                    <a:lnTo>
                      <a:pt x="456" y="25"/>
                    </a:lnTo>
                    <a:lnTo>
                      <a:pt x="465" y="42"/>
                    </a:lnTo>
                    <a:lnTo>
                      <a:pt x="469" y="63"/>
                    </a:lnTo>
                    <a:lnTo>
                      <a:pt x="467" y="80"/>
                    </a:lnTo>
                    <a:lnTo>
                      <a:pt x="460" y="96"/>
                    </a:lnTo>
                    <a:lnTo>
                      <a:pt x="449" y="108"/>
                    </a:lnTo>
                    <a:lnTo>
                      <a:pt x="437" y="118"/>
                    </a:lnTo>
                    <a:lnTo>
                      <a:pt x="422" y="124"/>
                    </a:lnTo>
                    <a:lnTo>
                      <a:pt x="405" y="127"/>
                    </a:lnTo>
                    <a:lnTo>
                      <a:pt x="364" y="130"/>
                    </a:lnTo>
                    <a:lnTo>
                      <a:pt x="325" y="138"/>
                    </a:lnTo>
                    <a:lnTo>
                      <a:pt x="288" y="153"/>
                    </a:lnTo>
                    <a:lnTo>
                      <a:pt x="254" y="171"/>
                    </a:lnTo>
                    <a:lnTo>
                      <a:pt x="223" y="195"/>
                    </a:lnTo>
                    <a:lnTo>
                      <a:pt x="196" y="223"/>
                    </a:lnTo>
                    <a:lnTo>
                      <a:pt x="172" y="254"/>
                    </a:lnTo>
                    <a:lnTo>
                      <a:pt x="154" y="288"/>
                    </a:lnTo>
                    <a:lnTo>
                      <a:pt x="140" y="324"/>
                    </a:lnTo>
                    <a:lnTo>
                      <a:pt x="131" y="363"/>
                    </a:lnTo>
                    <a:lnTo>
                      <a:pt x="128" y="404"/>
                    </a:lnTo>
                    <a:lnTo>
                      <a:pt x="125" y="421"/>
                    </a:lnTo>
                    <a:lnTo>
                      <a:pt x="119" y="436"/>
                    </a:lnTo>
                    <a:lnTo>
                      <a:pt x="109" y="449"/>
                    </a:lnTo>
                    <a:lnTo>
                      <a:pt x="96" y="459"/>
                    </a:lnTo>
                    <a:lnTo>
                      <a:pt x="81" y="466"/>
                    </a:lnTo>
                    <a:lnTo>
                      <a:pt x="64" y="468"/>
                    </a:lnTo>
                    <a:lnTo>
                      <a:pt x="44" y="465"/>
                    </a:lnTo>
                    <a:lnTo>
                      <a:pt x="26" y="455"/>
                    </a:lnTo>
                    <a:lnTo>
                      <a:pt x="12" y="441"/>
                    </a:lnTo>
                    <a:lnTo>
                      <a:pt x="4" y="424"/>
                    </a:lnTo>
                    <a:lnTo>
                      <a:pt x="0" y="404"/>
                    </a:lnTo>
                    <a:lnTo>
                      <a:pt x="4" y="353"/>
                    </a:lnTo>
                    <a:lnTo>
                      <a:pt x="12" y="305"/>
                    </a:lnTo>
                    <a:lnTo>
                      <a:pt x="27" y="258"/>
                    </a:lnTo>
                    <a:lnTo>
                      <a:pt x="47" y="214"/>
                    </a:lnTo>
                    <a:lnTo>
                      <a:pt x="73" y="172"/>
                    </a:lnTo>
                    <a:lnTo>
                      <a:pt x="103" y="135"/>
                    </a:lnTo>
                    <a:lnTo>
                      <a:pt x="136" y="101"/>
                    </a:lnTo>
                    <a:lnTo>
                      <a:pt x="173" y="72"/>
                    </a:lnTo>
                    <a:lnTo>
                      <a:pt x="215" y="47"/>
                    </a:lnTo>
                    <a:lnTo>
                      <a:pt x="259" y="26"/>
                    </a:lnTo>
                    <a:lnTo>
                      <a:pt x="305" y="11"/>
                    </a:lnTo>
                    <a:lnTo>
                      <a:pt x="355" y="3"/>
                    </a:lnTo>
                    <a:lnTo>
                      <a:pt x="40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SV" sz="900">
                  <a:latin typeface="+mj-ea"/>
                  <a:ea typeface="+mj-ea"/>
                </a:endParaRPr>
              </a:p>
            </p:txBody>
          </p:sp>
          <p:sp>
            <p:nvSpPr>
              <p:cNvPr id="62" name="Freeform 31"/>
              <p:cNvSpPr/>
              <p:nvPr/>
            </p:nvSpPr>
            <p:spPr bwMode="auto">
              <a:xfrm>
                <a:off x="8151" y="-756"/>
                <a:ext cx="39" cy="18"/>
              </a:xfrm>
              <a:custGeom>
                <a:avLst/>
                <a:gdLst>
                  <a:gd name="T0" fmla="*/ 63 w 393"/>
                  <a:gd name="T1" fmla="*/ 0 h 179"/>
                  <a:gd name="T2" fmla="*/ 329 w 393"/>
                  <a:gd name="T3" fmla="*/ 0 h 179"/>
                  <a:gd name="T4" fmla="*/ 350 w 393"/>
                  <a:gd name="T5" fmla="*/ 4 h 179"/>
                  <a:gd name="T6" fmla="*/ 368 w 393"/>
                  <a:gd name="T7" fmla="*/ 13 h 179"/>
                  <a:gd name="T8" fmla="*/ 382 w 393"/>
                  <a:gd name="T9" fmla="*/ 27 h 179"/>
                  <a:gd name="T10" fmla="*/ 390 w 393"/>
                  <a:gd name="T11" fmla="*/ 45 h 179"/>
                  <a:gd name="T12" fmla="*/ 393 w 393"/>
                  <a:gd name="T13" fmla="*/ 64 h 179"/>
                  <a:gd name="T14" fmla="*/ 393 w 393"/>
                  <a:gd name="T15" fmla="*/ 115 h 179"/>
                  <a:gd name="T16" fmla="*/ 391 w 393"/>
                  <a:gd name="T17" fmla="*/ 132 h 179"/>
                  <a:gd name="T18" fmla="*/ 385 w 393"/>
                  <a:gd name="T19" fmla="*/ 147 h 179"/>
                  <a:gd name="T20" fmla="*/ 375 w 393"/>
                  <a:gd name="T21" fmla="*/ 160 h 179"/>
                  <a:gd name="T22" fmla="*/ 361 w 393"/>
                  <a:gd name="T23" fmla="*/ 171 h 179"/>
                  <a:gd name="T24" fmla="*/ 346 w 393"/>
                  <a:gd name="T25" fmla="*/ 177 h 179"/>
                  <a:gd name="T26" fmla="*/ 329 w 393"/>
                  <a:gd name="T27" fmla="*/ 179 h 179"/>
                  <a:gd name="T28" fmla="*/ 63 w 393"/>
                  <a:gd name="T29" fmla="*/ 179 h 179"/>
                  <a:gd name="T30" fmla="*/ 46 w 393"/>
                  <a:gd name="T31" fmla="*/ 177 h 179"/>
                  <a:gd name="T32" fmla="*/ 31 w 393"/>
                  <a:gd name="T33" fmla="*/ 171 h 179"/>
                  <a:gd name="T34" fmla="*/ 18 w 393"/>
                  <a:gd name="T35" fmla="*/ 160 h 179"/>
                  <a:gd name="T36" fmla="*/ 8 w 393"/>
                  <a:gd name="T37" fmla="*/ 147 h 179"/>
                  <a:gd name="T38" fmla="*/ 2 w 393"/>
                  <a:gd name="T39" fmla="*/ 132 h 179"/>
                  <a:gd name="T40" fmla="*/ 0 w 393"/>
                  <a:gd name="T41" fmla="*/ 115 h 179"/>
                  <a:gd name="T42" fmla="*/ 0 w 393"/>
                  <a:gd name="T43" fmla="*/ 64 h 179"/>
                  <a:gd name="T44" fmla="*/ 2 w 393"/>
                  <a:gd name="T45" fmla="*/ 48 h 179"/>
                  <a:gd name="T46" fmla="*/ 8 w 393"/>
                  <a:gd name="T47" fmla="*/ 32 h 179"/>
                  <a:gd name="T48" fmla="*/ 18 w 393"/>
                  <a:gd name="T49" fmla="*/ 19 h 179"/>
                  <a:gd name="T50" fmla="*/ 31 w 393"/>
                  <a:gd name="T51" fmla="*/ 10 h 179"/>
                  <a:gd name="T52" fmla="*/ 46 w 393"/>
                  <a:gd name="T53" fmla="*/ 3 h 179"/>
                  <a:gd name="T54" fmla="*/ 63 w 393"/>
                  <a:gd name="T55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3" h="179">
                    <a:moveTo>
                      <a:pt x="63" y="0"/>
                    </a:moveTo>
                    <a:lnTo>
                      <a:pt x="329" y="0"/>
                    </a:lnTo>
                    <a:lnTo>
                      <a:pt x="350" y="4"/>
                    </a:lnTo>
                    <a:lnTo>
                      <a:pt x="368" y="13"/>
                    </a:lnTo>
                    <a:lnTo>
                      <a:pt x="382" y="27"/>
                    </a:lnTo>
                    <a:lnTo>
                      <a:pt x="390" y="45"/>
                    </a:lnTo>
                    <a:lnTo>
                      <a:pt x="393" y="64"/>
                    </a:lnTo>
                    <a:lnTo>
                      <a:pt x="393" y="115"/>
                    </a:lnTo>
                    <a:lnTo>
                      <a:pt x="391" y="132"/>
                    </a:lnTo>
                    <a:lnTo>
                      <a:pt x="385" y="147"/>
                    </a:lnTo>
                    <a:lnTo>
                      <a:pt x="375" y="160"/>
                    </a:lnTo>
                    <a:lnTo>
                      <a:pt x="361" y="171"/>
                    </a:lnTo>
                    <a:lnTo>
                      <a:pt x="346" y="177"/>
                    </a:lnTo>
                    <a:lnTo>
                      <a:pt x="329" y="179"/>
                    </a:lnTo>
                    <a:lnTo>
                      <a:pt x="63" y="179"/>
                    </a:lnTo>
                    <a:lnTo>
                      <a:pt x="46" y="177"/>
                    </a:lnTo>
                    <a:lnTo>
                      <a:pt x="31" y="171"/>
                    </a:lnTo>
                    <a:lnTo>
                      <a:pt x="18" y="160"/>
                    </a:lnTo>
                    <a:lnTo>
                      <a:pt x="8" y="147"/>
                    </a:lnTo>
                    <a:lnTo>
                      <a:pt x="2" y="132"/>
                    </a:lnTo>
                    <a:lnTo>
                      <a:pt x="0" y="115"/>
                    </a:lnTo>
                    <a:lnTo>
                      <a:pt x="0" y="64"/>
                    </a:lnTo>
                    <a:lnTo>
                      <a:pt x="2" y="48"/>
                    </a:lnTo>
                    <a:lnTo>
                      <a:pt x="8" y="32"/>
                    </a:lnTo>
                    <a:lnTo>
                      <a:pt x="18" y="19"/>
                    </a:lnTo>
                    <a:lnTo>
                      <a:pt x="31" y="10"/>
                    </a:lnTo>
                    <a:lnTo>
                      <a:pt x="46" y="3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SV" sz="900">
                  <a:latin typeface="+mj-ea"/>
                  <a:ea typeface="+mj-ea"/>
                </a:endParaRPr>
              </a:p>
            </p:txBody>
          </p:sp>
          <p:sp>
            <p:nvSpPr>
              <p:cNvPr id="63" name="Freeform 32"/>
              <p:cNvSpPr/>
              <p:nvPr/>
            </p:nvSpPr>
            <p:spPr bwMode="auto">
              <a:xfrm>
                <a:off x="7896" y="-753"/>
                <a:ext cx="41" cy="154"/>
              </a:xfrm>
              <a:custGeom>
                <a:avLst/>
                <a:gdLst>
                  <a:gd name="T0" fmla="*/ 64 w 409"/>
                  <a:gd name="T1" fmla="*/ 0 h 1541"/>
                  <a:gd name="T2" fmla="*/ 345 w 409"/>
                  <a:gd name="T3" fmla="*/ 0 h 1541"/>
                  <a:gd name="T4" fmla="*/ 362 w 409"/>
                  <a:gd name="T5" fmla="*/ 2 h 1541"/>
                  <a:gd name="T6" fmla="*/ 378 w 409"/>
                  <a:gd name="T7" fmla="*/ 8 h 1541"/>
                  <a:gd name="T8" fmla="*/ 391 w 409"/>
                  <a:gd name="T9" fmla="*/ 19 h 1541"/>
                  <a:gd name="T10" fmla="*/ 401 w 409"/>
                  <a:gd name="T11" fmla="*/ 32 h 1541"/>
                  <a:gd name="T12" fmla="*/ 407 w 409"/>
                  <a:gd name="T13" fmla="*/ 47 h 1541"/>
                  <a:gd name="T14" fmla="*/ 409 w 409"/>
                  <a:gd name="T15" fmla="*/ 64 h 1541"/>
                  <a:gd name="T16" fmla="*/ 409 w 409"/>
                  <a:gd name="T17" fmla="*/ 1477 h 1541"/>
                  <a:gd name="T18" fmla="*/ 407 w 409"/>
                  <a:gd name="T19" fmla="*/ 1494 h 1541"/>
                  <a:gd name="T20" fmla="*/ 401 w 409"/>
                  <a:gd name="T21" fmla="*/ 1509 h 1541"/>
                  <a:gd name="T22" fmla="*/ 391 w 409"/>
                  <a:gd name="T23" fmla="*/ 1523 h 1541"/>
                  <a:gd name="T24" fmla="*/ 378 w 409"/>
                  <a:gd name="T25" fmla="*/ 1532 h 1541"/>
                  <a:gd name="T26" fmla="*/ 362 w 409"/>
                  <a:gd name="T27" fmla="*/ 1539 h 1541"/>
                  <a:gd name="T28" fmla="*/ 345 w 409"/>
                  <a:gd name="T29" fmla="*/ 1541 h 1541"/>
                  <a:gd name="T30" fmla="*/ 64 w 409"/>
                  <a:gd name="T31" fmla="*/ 1541 h 1541"/>
                  <a:gd name="T32" fmla="*/ 47 w 409"/>
                  <a:gd name="T33" fmla="*/ 1539 h 1541"/>
                  <a:gd name="T34" fmla="*/ 32 w 409"/>
                  <a:gd name="T35" fmla="*/ 1532 h 1541"/>
                  <a:gd name="T36" fmla="*/ 19 w 409"/>
                  <a:gd name="T37" fmla="*/ 1523 h 1541"/>
                  <a:gd name="T38" fmla="*/ 8 w 409"/>
                  <a:gd name="T39" fmla="*/ 1509 h 1541"/>
                  <a:gd name="T40" fmla="*/ 2 w 409"/>
                  <a:gd name="T41" fmla="*/ 1494 h 1541"/>
                  <a:gd name="T42" fmla="*/ 0 w 409"/>
                  <a:gd name="T43" fmla="*/ 1477 h 1541"/>
                  <a:gd name="T44" fmla="*/ 2 w 409"/>
                  <a:gd name="T45" fmla="*/ 1460 h 1541"/>
                  <a:gd name="T46" fmla="*/ 8 w 409"/>
                  <a:gd name="T47" fmla="*/ 1445 h 1541"/>
                  <a:gd name="T48" fmla="*/ 19 w 409"/>
                  <a:gd name="T49" fmla="*/ 1432 h 1541"/>
                  <a:gd name="T50" fmla="*/ 32 w 409"/>
                  <a:gd name="T51" fmla="*/ 1421 h 1541"/>
                  <a:gd name="T52" fmla="*/ 47 w 409"/>
                  <a:gd name="T53" fmla="*/ 1415 h 1541"/>
                  <a:gd name="T54" fmla="*/ 64 w 409"/>
                  <a:gd name="T55" fmla="*/ 1413 h 1541"/>
                  <a:gd name="T56" fmla="*/ 281 w 409"/>
                  <a:gd name="T57" fmla="*/ 1413 h 1541"/>
                  <a:gd name="T58" fmla="*/ 281 w 409"/>
                  <a:gd name="T59" fmla="*/ 128 h 1541"/>
                  <a:gd name="T60" fmla="*/ 64 w 409"/>
                  <a:gd name="T61" fmla="*/ 128 h 1541"/>
                  <a:gd name="T62" fmla="*/ 43 w 409"/>
                  <a:gd name="T63" fmla="*/ 124 h 1541"/>
                  <a:gd name="T64" fmla="*/ 26 w 409"/>
                  <a:gd name="T65" fmla="*/ 116 h 1541"/>
                  <a:gd name="T66" fmla="*/ 12 w 409"/>
                  <a:gd name="T67" fmla="*/ 102 h 1541"/>
                  <a:gd name="T68" fmla="*/ 3 w 409"/>
                  <a:gd name="T69" fmla="*/ 84 h 1541"/>
                  <a:gd name="T70" fmla="*/ 0 w 409"/>
                  <a:gd name="T71" fmla="*/ 64 h 1541"/>
                  <a:gd name="T72" fmla="*/ 2 w 409"/>
                  <a:gd name="T73" fmla="*/ 47 h 1541"/>
                  <a:gd name="T74" fmla="*/ 8 w 409"/>
                  <a:gd name="T75" fmla="*/ 32 h 1541"/>
                  <a:gd name="T76" fmla="*/ 19 w 409"/>
                  <a:gd name="T77" fmla="*/ 19 h 1541"/>
                  <a:gd name="T78" fmla="*/ 32 w 409"/>
                  <a:gd name="T79" fmla="*/ 8 h 1541"/>
                  <a:gd name="T80" fmla="*/ 47 w 409"/>
                  <a:gd name="T81" fmla="*/ 2 h 1541"/>
                  <a:gd name="T82" fmla="*/ 64 w 409"/>
                  <a:gd name="T83" fmla="*/ 0 h 1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09" h="1541">
                    <a:moveTo>
                      <a:pt x="64" y="0"/>
                    </a:moveTo>
                    <a:lnTo>
                      <a:pt x="345" y="0"/>
                    </a:lnTo>
                    <a:lnTo>
                      <a:pt x="362" y="2"/>
                    </a:lnTo>
                    <a:lnTo>
                      <a:pt x="378" y="8"/>
                    </a:lnTo>
                    <a:lnTo>
                      <a:pt x="391" y="19"/>
                    </a:lnTo>
                    <a:lnTo>
                      <a:pt x="401" y="32"/>
                    </a:lnTo>
                    <a:lnTo>
                      <a:pt x="407" y="47"/>
                    </a:lnTo>
                    <a:lnTo>
                      <a:pt x="409" y="64"/>
                    </a:lnTo>
                    <a:lnTo>
                      <a:pt x="409" y="1477"/>
                    </a:lnTo>
                    <a:lnTo>
                      <a:pt x="407" y="1494"/>
                    </a:lnTo>
                    <a:lnTo>
                      <a:pt x="401" y="1509"/>
                    </a:lnTo>
                    <a:lnTo>
                      <a:pt x="391" y="1523"/>
                    </a:lnTo>
                    <a:lnTo>
                      <a:pt x="378" y="1532"/>
                    </a:lnTo>
                    <a:lnTo>
                      <a:pt x="362" y="1539"/>
                    </a:lnTo>
                    <a:lnTo>
                      <a:pt x="345" y="1541"/>
                    </a:lnTo>
                    <a:lnTo>
                      <a:pt x="64" y="1541"/>
                    </a:lnTo>
                    <a:lnTo>
                      <a:pt x="47" y="1539"/>
                    </a:lnTo>
                    <a:lnTo>
                      <a:pt x="32" y="1532"/>
                    </a:lnTo>
                    <a:lnTo>
                      <a:pt x="19" y="1523"/>
                    </a:lnTo>
                    <a:lnTo>
                      <a:pt x="8" y="1509"/>
                    </a:lnTo>
                    <a:lnTo>
                      <a:pt x="2" y="1494"/>
                    </a:lnTo>
                    <a:lnTo>
                      <a:pt x="0" y="1477"/>
                    </a:lnTo>
                    <a:lnTo>
                      <a:pt x="2" y="1460"/>
                    </a:lnTo>
                    <a:lnTo>
                      <a:pt x="8" y="1445"/>
                    </a:lnTo>
                    <a:lnTo>
                      <a:pt x="19" y="1432"/>
                    </a:lnTo>
                    <a:lnTo>
                      <a:pt x="32" y="1421"/>
                    </a:lnTo>
                    <a:lnTo>
                      <a:pt x="47" y="1415"/>
                    </a:lnTo>
                    <a:lnTo>
                      <a:pt x="64" y="1413"/>
                    </a:lnTo>
                    <a:lnTo>
                      <a:pt x="281" y="1413"/>
                    </a:lnTo>
                    <a:lnTo>
                      <a:pt x="281" y="128"/>
                    </a:lnTo>
                    <a:lnTo>
                      <a:pt x="64" y="128"/>
                    </a:lnTo>
                    <a:lnTo>
                      <a:pt x="43" y="124"/>
                    </a:lnTo>
                    <a:lnTo>
                      <a:pt x="26" y="116"/>
                    </a:lnTo>
                    <a:lnTo>
                      <a:pt x="12" y="102"/>
                    </a:lnTo>
                    <a:lnTo>
                      <a:pt x="3" y="84"/>
                    </a:lnTo>
                    <a:lnTo>
                      <a:pt x="0" y="64"/>
                    </a:lnTo>
                    <a:lnTo>
                      <a:pt x="2" y="47"/>
                    </a:lnTo>
                    <a:lnTo>
                      <a:pt x="8" y="32"/>
                    </a:lnTo>
                    <a:lnTo>
                      <a:pt x="19" y="19"/>
                    </a:lnTo>
                    <a:lnTo>
                      <a:pt x="32" y="8"/>
                    </a:lnTo>
                    <a:lnTo>
                      <a:pt x="47" y="2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SV" sz="900">
                  <a:latin typeface="+mj-ea"/>
                  <a:ea typeface="+mj-ea"/>
                </a:endParaRPr>
              </a:p>
            </p:txBody>
          </p:sp>
          <p:sp>
            <p:nvSpPr>
              <p:cNvPr id="64" name="Freeform 33"/>
              <p:cNvSpPr/>
              <p:nvPr/>
            </p:nvSpPr>
            <p:spPr bwMode="auto">
              <a:xfrm>
                <a:off x="7896" y="-822"/>
                <a:ext cx="63" cy="33"/>
              </a:xfrm>
              <a:custGeom>
                <a:avLst/>
                <a:gdLst>
                  <a:gd name="T0" fmla="*/ 64 w 626"/>
                  <a:gd name="T1" fmla="*/ 0 h 335"/>
                  <a:gd name="T2" fmla="*/ 562 w 626"/>
                  <a:gd name="T3" fmla="*/ 0 h 335"/>
                  <a:gd name="T4" fmla="*/ 582 w 626"/>
                  <a:gd name="T5" fmla="*/ 3 h 335"/>
                  <a:gd name="T6" fmla="*/ 599 w 626"/>
                  <a:gd name="T7" fmla="*/ 12 h 335"/>
                  <a:gd name="T8" fmla="*/ 613 w 626"/>
                  <a:gd name="T9" fmla="*/ 26 h 335"/>
                  <a:gd name="T10" fmla="*/ 623 w 626"/>
                  <a:gd name="T11" fmla="*/ 43 h 335"/>
                  <a:gd name="T12" fmla="*/ 626 w 626"/>
                  <a:gd name="T13" fmla="*/ 64 h 335"/>
                  <a:gd name="T14" fmla="*/ 626 w 626"/>
                  <a:gd name="T15" fmla="*/ 271 h 335"/>
                  <a:gd name="T16" fmla="*/ 623 w 626"/>
                  <a:gd name="T17" fmla="*/ 291 h 335"/>
                  <a:gd name="T18" fmla="*/ 613 w 626"/>
                  <a:gd name="T19" fmla="*/ 308 h 335"/>
                  <a:gd name="T20" fmla="*/ 599 w 626"/>
                  <a:gd name="T21" fmla="*/ 322 h 335"/>
                  <a:gd name="T22" fmla="*/ 582 w 626"/>
                  <a:gd name="T23" fmla="*/ 331 h 335"/>
                  <a:gd name="T24" fmla="*/ 562 w 626"/>
                  <a:gd name="T25" fmla="*/ 335 h 335"/>
                  <a:gd name="T26" fmla="*/ 542 w 626"/>
                  <a:gd name="T27" fmla="*/ 331 h 335"/>
                  <a:gd name="T28" fmla="*/ 523 w 626"/>
                  <a:gd name="T29" fmla="*/ 322 h 335"/>
                  <a:gd name="T30" fmla="*/ 510 w 626"/>
                  <a:gd name="T31" fmla="*/ 308 h 335"/>
                  <a:gd name="T32" fmla="*/ 501 w 626"/>
                  <a:gd name="T33" fmla="*/ 291 h 335"/>
                  <a:gd name="T34" fmla="*/ 498 w 626"/>
                  <a:gd name="T35" fmla="*/ 271 h 335"/>
                  <a:gd name="T36" fmla="*/ 498 w 626"/>
                  <a:gd name="T37" fmla="*/ 128 h 335"/>
                  <a:gd name="T38" fmla="*/ 128 w 626"/>
                  <a:gd name="T39" fmla="*/ 128 h 335"/>
                  <a:gd name="T40" fmla="*/ 128 w 626"/>
                  <a:gd name="T41" fmla="*/ 271 h 335"/>
                  <a:gd name="T42" fmla="*/ 124 w 626"/>
                  <a:gd name="T43" fmla="*/ 291 h 335"/>
                  <a:gd name="T44" fmla="*/ 116 w 626"/>
                  <a:gd name="T45" fmla="*/ 308 h 335"/>
                  <a:gd name="T46" fmla="*/ 102 w 626"/>
                  <a:gd name="T47" fmla="*/ 322 h 335"/>
                  <a:gd name="T48" fmla="*/ 84 w 626"/>
                  <a:gd name="T49" fmla="*/ 331 h 335"/>
                  <a:gd name="T50" fmla="*/ 64 w 626"/>
                  <a:gd name="T51" fmla="*/ 335 h 335"/>
                  <a:gd name="T52" fmla="*/ 43 w 626"/>
                  <a:gd name="T53" fmla="*/ 331 h 335"/>
                  <a:gd name="T54" fmla="*/ 26 w 626"/>
                  <a:gd name="T55" fmla="*/ 322 h 335"/>
                  <a:gd name="T56" fmla="*/ 12 w 626"/>
                  <a:gd name="T57" fmla="*/ 308 h 335"/>
                  <a:gd name="T58" fmla="*/ 3 w 626"/>
                  <a:gd name="T59" fmla="*/ 291 h 335"/>
                  <a:gd name="T60" fmla="*/ 0 w 626"/>
                  <a:gd name="T61" fmla="*/ 271 h 335"/>
                  <a:gd name="T62" fmla="*/ 0 w 626"/>
                  <a:gd name="T63" fmla="*/ 64 h 335"/>
                  <a:gd name="T64" fmla="*/ 3 w 626"/>
                  <a:gd name="T65" fmla="*/ 43 h 335"/>
                  <a:gd name="T66" fmla="*/ 12 w 626"/>
                  <a:gd name="T67" fmla="*/ 26 h 335"/>
                  <a:gd name="T68" fmla="*/ 26 w 626"/>
                  <a:gd name="T69" fmla="*/ 12 h 335"/>
                  <a:gd name="T70" fmla="*/ 43 w 626"/>
                  <a:gd name="T71" fmla="*/ 3 h 335"/>
                  <a:gd name="T72" fmla="*/ 64 w 626"/>
                  <a:gd name="T73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6" h="335">
                    <a:moveTo>
                      <a:pt x="64" y="0"/>
                    </a:moveTo>
                    <a:lnTo>
                      <a:pt x="562" y="0"/>
                    </a:lnTo>
                    <a:lnTo>
                      <a:pt x="582" y="3"/>
                    </a:lnTo>
                    <a:lnTo>
                      <a:pt x="599" y="12"/>
                    </a:lnTo>
                    <a:lnTo>
                      <a:pt x="613" y="26"/>
                    </a:lnTo>
                    <a:lnTo>
                      <a:pt x="623" y="43"/>
                    </a:lnTo>
                    <a:lnTo>
                      <a:pt x="626" y="64"/>
                    </a:lnTo>
                    <a:lnTo>
                      <a:pt x="626" y="271"/>
                    </a:lnTo>
                    <a:lnTo>
                      <a:pt x="623" y="291"/>
                    </a:lnTo>
                    <a:lnTo>
                      <a:pt x="613" y="308"/>
                    </a:lnTo>
                    <a:lnTo>
                      <a:pt x="599" y="322"/>
                    </a:lnTo>
                    <a:lnTo>
                      <a:pt x="582" y="331"/>
                    </a:lnTo>
                    <a:lnTo>
                      <a:pt x="562" y="335"/>
                    </a:lnTo>
                    <a:lnTo>
                      <a:pt x="542" y="331"/>
                    </a:lnTo>
                    <a:lnTo>
                      <a:pt x="523" y="322"/>
                    </a:lnTo>
                    <a:lnTo>
                      <a:pt x="510" y="308"/>
                    </a:lnTo>
                    <a:lnTo>
                      <a:pt x="501" y="291"/>
                    </a:lnTo>
                    <a:lnTo>
                      <a:pt x="498" y="271"/>
                    </a:lnTo>
                    <a:lnTo>
                      <a:pt x="498" y="128"/>
                    </a:lnTo>
                    <a:lnTo>
                      <a:pt x="128" y="128"/>
                    </a:lnTo>
                    <a:lnTo>
                      <a:pt x="128" y="271"/>
                    </a:lnTo>
                    <a:lnTo>
                      <a:pt x="124" y="291"/>
                    </a:lnTo>
                    <a:lnTo>
                      <a:pt x="116" y="308"/>
                    </a:lnTo>
                    <a:lnTo>
                      <a:pt x="102" y="322"/>
                    </a:lnTo>
                    <a:lnTo>
                      <a:pt x="84" y="331"/>
                    </a:lnTo>
                    <a:lnTo>
                      <a:pt x="64" y="335"/>
                    </a:lnTo>
                    <a:lnTo>
                      <a:pt x="43" y="331"/>
                    </a:lnTo>
                    <a:lnTo>
                      <a:pt x="26" y="322"/>
                    </a:lnTo>
                    <a:lnTo>
                      <a:pt x="12" y="308"/>
                    </a:lnTo>
                    <a:lnTo>
                      <a:pt x="3" y="291"/>
                    </a:lnTo>
                    <a:lnTo>
                      <a:pt x="0" y="271"/>
                    </a:lnTo>
                    <a:lnTo>
                      <a:pt x="0" y="64"/>
                    </a:lnTo>
                    <a:lnTo>
                      <a:pt x="3" y="43"/>
                    </a:lnTo>
                    <a:lnTo>
                      <a:pt x="12" y="26"/>
                    </a:lnTo>
                    <a:lnTo>
                      <a:pt x="26" y="12"/>
                    </a:lnTo>
                    <a:lnTo>
                      <a:pt x="43" y="3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SV" sz="900"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65" name="99 Grupo"/>
          <p:cNvGrpSpPr/>
          <p:nvPr/>
        </p:nvGrpSpPr>
        <p:grpSpPr>
          <a:xfrm>
            <a:off x="4028913" y="1917848"/>
            <a:ext cx="899896" cy="899896"/>
            <a:chOff x="10581984" y="5021534"/>
            <a:chExt cx="1800000" cy="1800000"/>
          </a:xfrm>
        </p:grpSpPr>
        <p:sp>
          <p:nvSpPr>
            <p:cNvPr id="66" name="5 Elipse"/>
            <p:cNvSpPr>
              <a:spLocks noChangeAspect="1"/>
            </p:cNvSpPr>
            <p:nvPr/>
          </p:nvSpPr>
          <p:spPr bwMode="auto">
            <a:xfrm>
              <a:off x="10581984" y="5021534"/>
              <a:ext cx="1800000" cy="180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s-SV">
                <a:solidFill>
                  <a:schemeClr val="lt1"/>
                </a:solidFill>
                <a:latin typeface="+mj-ea"/>
                <a:ea typeface="+mj-ea"/>
              </a:endParaRPr>
            </a:p>
          </p:txBody>
        </p:sp>
        <p:grpSp>
          <p:nvGrpSpPr>
            <p:cNvPr id="67" name="Group 36"/>
            <p:cNvGrpSpPr>
              <a:grpSpLocks noChangeAspect="1"/>
            </p:cNvGrpSpPr>
            <p:nvPr/>
          </p:nvGrpSpPr>
          <p:grpSpPr bwMode="auto">
            <a:xfrm>
              <a:off x="11052346" y="5530846"/>
              <a:ext cx="859277" cy="781376"/>
              <a:chOff x="7426" y="-835"/>
              <a:chExt cx="364" cy="331"/>
            </a:xfrm>
            <a:solidFill>
              <a:schemeClr val="bg1"/>
            </a:solidFill>
          </p:grpSpPr>
          <p:sp>
            <p:nvSpPr>
              <p:cNvPr id="68" name="Freeform 38"/>
              <p:cNvSpPr/>
              <p:nvPr/>
            </p:nvSpPr>
            <p:spPr bwMode="auto">
              <a:xfrm>
                <a:off x="7538" y="-793"/>
                <a:ext cx="74" cy="73"/>
              </a:xfrm>
              <a:custGeom>
                <a:avLst/>
                <a:gdLst>
                  <a:gd name="T0" fmla="*/ 603 w 660"/>
                  <a:gd name="T1" fmla="*/ 0 h 660"/>
                  <a:gd name="T2" fmla="*/ 621 w 660"/>
                  <a:gd name="T3" fmla="*/ 2 h 660"/>
                  <a:gd name="T4" fmla="*/ 637 w 660"/>
                  <a:gd name="T5" fmla="*/ 11 h 660"/>
                  <a:gd name="T6" fmla="*/ 649 w 660"/>
                  <a:gd name="T7" fmla="*/ 23 h 660"/>
                  <a:gd name="T8" fmla="*/ 657 w 660"/>
                  <a:gd name="T9" fmla="*/ 39 h 660"/>
                  <a:gd name="T10" fmla="*/ 660 w 660"/>
                  <a:gd name="T11" fmla="*/ 57 h 660"/>
                  <a:gd name="T12" fmla="*/ 657 w 660"/>
                  <a:gd name="T13" fmla="*/ 75 h 660"/>
                  <a:gd name="T14" fmla="*/ 649 w 660"/>
                  <a:gd name="T15" fmla="*/ 91 h 660"/>
                  <a:gd name="T16" fmla="*/ 637 w 660"/>
                  <a:gd name="T17" fmla="*/ 103 h 660"/>
                  <a:gd name="T18" fmla="*/ 621 w 660"/>
                  <a:gd name="T19" fmla="*/ 112 h 660"/>
                  <a:gd name="T20" fmla="*/ 603 w 660"/>
                  <a:gd name="T21" fmla="*/ 114 h 660"/>
                  <a:gd name="T22" fmla="*/ 550 w 660"/>
                  <a:gd name="T23" fmla="*/ 117 h 660"/>
                  <a:gd name="T24" fmla="*/ 498 w 660"/>
                  <a:gd name="T25" fmla="*/ 126 h 660"/>
                  <a:gd name="T26" fmla="*/ 448 w 660"/>
                  <a:gd name="T27" fmla="*/ 139 h 660"/>
                  <a:gd name="T28" fmla="*/ 401 w 660"/>
                  <a:gd name="T29" fmla="*/ 158 h 660"/>
                  <a:gd name="T30" fmla="*/ 357 w 660"/>
                  <a:gd name="T31" fmla="*/ 181 h 660"/>
                  <a:gd name="T32" fmla="*/ 315 w 660"/>
                  <a:gd name="T33" fmla="*/ 208 h 660"/>
                  <a:gd name="T34" fmla="*/ 276 w 660"/>
                  <a:gd name="T35" fmla="*/ 241 h 660"/>
                  <a:gd name="T36" fmla="*/ 241 w 660"/>
                  <a:gd name="T37" fmla="*/ 276 h 660"/>
                  <a:gd name="T38" fmla="*/ 209 w 660"/>
                  <a:gd name="T39" fmla="*/ 315 h 660"/>
                  <a:gd name="T40" fmla="*/ 181 w 660"/>
                  <a:gd name="T41" fmla="*/ 356 h 660"/>
                  <a:gd name="T42" fmla="*/ 158 w 660"/>
                  <a:gd name="T43" fmla="*/ 401 h 660"/>
                  <a:gd name="T44" fmla="*/ 139 w 660"/>
                  <a:gd name="T45" fmla="*/ 448 h 660"/>
                  <a:gd name="T46" fmla="*/ 126 w 660"/>
                  <a:gd name="T47" fmla="*/ 498 h 660"/>
                  <a:gd name="T48" fmla="*/ 117 w 660"/>
                  <a:gd name="T49" fmla="*/ 550 h 660"/>
                  <a:gd name="T50" fmla="*/ 115 w 660"/>
                  <a:gd name="T51" fmla="*/ 603 h 660"/>
                  <a:gd name="T52" fmla="*/ 112 w 660"/>
                  <a:gd name="T53" fmla="*/ 621 h 660"/>
                  <a:gd name="T54" fmla="*/ 104 w 660"/>
                  <a:gd name="T55" fmla="*/ 637 h 660"/>
                  <a:gd name="T56" fmla="*/ 91 w 660"/>
                  <a:gd name="T57" fmla="*/ 649 h 660"/>
                  <a:gd name="T58" fmla="*/ 75 w 660"/>
                  <a:gd name="T59" fmla="*/ 657 h 660"/>
                  <a:gd name="T60" fmla="*/ 57 w 660"/>
                  <a:gd name="T61" fmla="*/ 660 h 660"/>
                  <a:gd name="T62" fmla="*/ 39 w 660"/>
                  <a:gd name="T63" fmla="*/ 657 h 660"/>
                  <a:gd name="T64" fmla="*/ 23 w 660"/>
                  <a:gd name="T65" fmla="*/ 649 h 660"/>
                  <a:gd name="T66" fmla="*/ 11 w 660"/>
                  <a:gd name="T67" fmla="*/ 637 h 660"/>
                  <a:gd name="T68" fmla="*/ 3 w 660"/>
                  <a:gd name="T69" fmla="*/ 621 h 660"/>
                  <a:gd name="T70" fmla="*/ 0 w 660"/>
                  <a:gd name="T71" fmla="*/ 603 h 660"/>
                  <a:gd name="T72" fmla="*/ 3 w 660"/>
                  <a:gd name="T73" fmla="*/ 541 h 660"/>
                  <a:gd name="T74" fmla="*/ 12 w 660"/>
                  <a:gd name="T75" fmla="*/ 481 h 660"/>
                  <a:gd name="T76" fmla="*/ 27 w 660"/>
                  <a:gd name="T77" fmla="*/ 423 h 660"/>
                  <a:gd name="T78" fmla="*/ 47 w 660"/>
                  <a:gd name="T79" fmla="*/ 368 h 660"/>
                  <a:gd name="T80" fmla="*/ 72 w 660"/>
                  <a:gd name="T81" fmla="*/ 315 h 660"/>
                  <a:gd name="T82" fmla="*/ 103 w 660"/>
                  <a:gd name="T83" fmla="*/ 266 h 660"/>
                  <a:gd name="T84" fmla="*/ 137 w 660"/>
                  <a:gd name="T85" fmla="*/ 219 h 660"/>
                  <a:gd name="T86" fmla="*/ 176 w 660"/>
                  <a:gd name="T87" fmla="*/ 176 h 660"/>
                  <a:gd name="T88" fmla="*/ 219 w 660"/>
                  <a:gd name="T89" fmla="*/ 137 h 660"/>
                  <a:gd name="T90" fmla="*/ 266 w 660"/>
                  <a:gd name="T91" fmla="*/ 102 h 660"/>
                  <a:gd name="T92" fmla="*/ 316 w 660"/>
                  <a:gd name="T93" fmla="*/ 72 h 660"/>
                  <a:gd name="T94" fmla="*/ 368 w 660"/>
                  <a:gd name="T95" fmla="*/ 47 h 660"/>
                  <a:gd name="T96" fmla="*/ 423 w 660"/>
                  <a:gd name="T97" fmla="*/ 27 h 660"/>
                  <a:gd name="T98" fmla="*/ 481 w 660"/>
                  <a:gd name="T99" fmla="*/ 12 h 660"/>
                  <a:gd name="T100" fmla="*/ 541 w 660"/>
                  <a:gd name="T101" fmla="*/ 3 h 660"/>
                  <a:gd name="T102" fmla="*/ 603 w 660"/>
                  <a:gd name="T103" fmla="*/ 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60" h="660">
                    <a:moveTo>
                      <a:pt x="603" y="0"/>
                    </a:moveTo>
                    <a:lnTo>
                      <a:pt x="621" y="2"/>
                    </a:lnTo>
                    <a:lnTo>
                      <a:pt x="637" y="11"/>
                    </a:lnTo>
                    <a:lnTo>
                      <a:pt x="649" y="23"/>
                    </a:lnTo>
                    <a:lnTo>
                      <a:pt x="657" y="39"/>
                    </a:lnTo>
                    <a:lnTo>
                      <a:pt x="660" y="57"/>
                    </a:lnTo>
                    <a:lnTo>
                      <a:pt x="657" y="75"/>
                    </a:lnTo>
                    <a:lnTo>
                      <a:pt x="649" y="91"/>
                    </a:lnTo>
                    <a:lnTo>
                      <a:pt x="637" y="103"/>
                    </a:lnTo>
                    <a:lnTo>
                      <a:pt x="621" y="112"/>
                    </a:lnTo>
                    <a:lnTo>
                      <a:pt x="603" y="114"/>
                    </a:lnTo>
                    <a:lnTo>
                      <a:pt x="550" y="117"/>
                    </a:lnTo>
                    <a:lnTo>
                      <a:pt x="498" y="126"/>
                    </a:lnTo>
                    <a:lnTo>
                      <a:pt x="448" y="139"/>
                    </a:lnTo>
                    <a:lnTo>
                      <a:pt x="401" y="158"/>
                    </a:lnTo>
                    <a:lnTo>
                      <a:pt x="357" y="181"/>
                    </a:lnTo>
                    <a:lnTo>
                      <a:pt x="315" y="208"/>
                    </a:lnTo>
                    <a:lnTo>
                      <a:pt x="276" y="241"/>
                    </a:lnTo>
                    <a:lnTo>
                      <a:pt x="241" y="276"/>
                    </a:lnTo>
                    <a:lnTo>
                      <a:pt x="209" y="315"/>
                    </a:lnTo>
                    <a:lnTo>
                      <a:pt x="181" y="356"/>
                    </a:lnTo>
                    <a:lnTo>
                      <a:pt x="158" y="401"/>
                    </a:lnTo>
                    <a:lnTo>
                      <a:pt x="139" y="448"/>
                    </a:lnTo>
                    <a:lnTo>
                      <a:pt x="126" y="498"/>
                    </a:lnTo>
                    <a:lnTo>
                      <a:pt x="117" y="550"/>
                    </a:lnTo>
                    <a:lnTo>
                      <a:pt x="115" y="603"/>
                    </a:lnTo>
                    <a:lnTo>
                      <a:pt x="112" y="621"/>
                    </a:lnTo>
                    <a:lnTo>
                      <a:pt x="104" y="637"/>
                    </a:lnTo>
                    <a:lnTo>
                      <a:pt x="91" y="649"/>
                    </a:lnTo>
                    <a:lnTo>
                      <a:pt x="75" y="657"/>
                    </a:lnTo>
                    <a:lnTo>
                      <a:pt x="57" y="660"/>
                    </a:lnTo>
                    <a:lnTo>
                      <a:pt x="39" y="657"/>
                    </a:lnTo>
                    <a:lnTo>
                      <a:pt x="23" y="649"/>
                    </a:lnTo>
                    <a:lnTo>
                      <a:pt x="11" y="637"/>
                    </a:lnTo>
                    <a:lnTo>
                      <a:pt x="3" y="621"/>
                    </a:lnTo>
                    <a:lnTo>
                      <a:pt x="0" y="603"/>
                    </a:lnTo>
                    <a:lnTo>
                      <a:pt x="3" y="541"/>
                    </a:lnTo>
                    <a:lnTo>
                      <a:pt x="12" y="481"/>
                    </a:lnTo>
                    <a:lnTo>
                      <a:pt x="27" y="423"/>
                    </a:lnTo>
                    <a:lnTo>
                      <a:pt x="47" y="368"/>
                    </a:lnTo>
                    <a:lnTo>
                      <a:pt x="72" y="315"/>
                    </a:lnTo>
                    <a:lnTo>
                      <a:pt x="103" y="266"/>
                    </a:lnTo>
                    <a:lnTo>
                      <a:pt x="137" y="219"/>
                    </a:lnTo>
                    <a:lnTo>
                      <a:pt x="176" y="176"/>
                    </a:lnTo>
                    <a:lnTo>
                      <a:pt x="219" y="137"/>
                    </a:lnTo>
                    <a:lnTo>
                      <a:pt x="266" y="102"/>
                    </a:lnTo>
                    <a:lnTo>
                      <a:pt x="316" y="72"/>
                    </a:lnTo>
                    <a:lnTo>
                      <a:pt x="368" y="47"/>
                    </a:lnTo>
                    <a:lnTo>
                      <a:pt x="423" y="27"/>
                    </a:lnTo>
                    <a:lnTo>
                      <a:pt x="481" y="12"/>
                    </a:lnTo>
                    <a:lnTo>
                      <a:pt x="541" y="3"/>
                    </a:lnTo>
                    <a:lnTo>
                      <a:pt x="60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SV" sz="900">
                  <a:latin typeface="+mj-ea"/>
                  <a:ea typeface="+mj-ea"/>
                </a:endParaRPr>
              </a:p>
            </p:txBody>
          </p:sp>
          <p:sp>
            <p:nvSpPr>
              <p:cNvPr id="69" name="Freeform 39"/>
              <p:cNvSpPr/>
              <p:nvPr/>
            </p:nvSpPr>
            <p:spPr bwMode="auto">
              <a:xfrm>
                <a:off x="7511" y="-824"/>
                <a:ext cx="196" cy="224"/>
              </a:xfrm>
              <a:custGeom>
                <a:avLst/>
                <a:gdLst>
                  <a:gd name="T0" fmla="*/ 1094 w 1765"/>
                  <a:gd name="T1" fmla="*/ 26 h 2024"/>
                  <a:gd name="T2" fmla="*/ 1347 w 1765"/>
                  <a:gd name="T3" fmla="*/ 132 h 2024"/>
                  <a:gd name="T4" fmla="*/ 1552 w 1765"/>
                  <a:gd name="T5" fmla="*/ 308 h 2024"/>
                  <a:gd name="T6" fmla="*/ 1696 w 1765"/>
                  <a:gd name="T7" fmla="*/ 540 h 2024"/>
                  <a:gd name="T8" fmla="*/ 1762 w 1765"/>
                  <a:gd name="T9" fmla="*/ 811 h 2024"/>
                  <a:gd name="T10" fmla="*/ 1744 w 1765"/>
                  <a:gd name="T11" fmla="*/ 1075 h 2024"/>
                  <a:gd name="T12" fmla="*/ 1654 w 1765"/>
                  <a:gd name="T13" fmla="*/ 1313 h 2024"/>
                  <a:gd name="T14" fmla="*/ 1515 w 1765"/>
                  <a:gd name="T15" fmla="*/ 1520 h 2024"/>
                  <a:gd name="T16" fmla="*/ 1430 w 1765"/>
                  <a:gd name="T17" fmla="*/ 1688 h 2024"/>
                  <a:gd name="T18" fmla="*/ 1393 w 1765"/>
                  <a:gd name="T19" fmla="*/ 1813 h 2024"/>
                  <a:gd name="T20" fmla="*/ 1387 w 1765"/>
                  <a:gd name="T21" fmla="*/ 1896 h 2024"/>
                  <a:gd name="T22" fmla="*/ 1393 w 1765"/>
                  <a:gd name="T23" fmla="*/ 1938 h 2024"/>
                  <a:gd name="T24" fmla="*/ 1399 w 1765"/>
                  <a:gd name="T25" fmla="*/ 1973 h 2024"/>
                  <a:gd name="T26" fmla="*/ 1366 w 1765"/>
                  <a:gd name="T27" fmla="*/ 2018 h 2024"/>
                  <a:gd name="T28" fmla="*/ 1310 w 1765"/>
                  <a:gd name="T29" fmla="*/ 2014 h 2024"/>
                  <a:gd name="T30" fmla="*/ 1285 w 1765"/>
                  <a:gd name="T31" fmla="*/ 1980 h 2024"/>
                  <a:gd name="T32" fmla="*/ 1273 w 1765"/>
                  <a:gd name="T33" fmla="*/ 1926 h 2024"/>
                  <a:gd name="T34" fmla="*/ 1273 w 1765"/>
                  <a:gd name="T35" fmla="*/ 1832 h 2024"/>
                  <a:gd name="T36" fmla="*/ 1305 w 1765"/>
                  <a:gd name="T37" fmla="*/ 1694 h 2024"/>
                  <a:gd name="T38" fmla="*/ 1385 w 1765"/>
                  <a:gd name="T39" fmla="*/ 1514 h 2024"/>
                  <a:gd name="T40" fmla="*/ 1527 w 1765"/>
                  <a:gd name="T41" fmla="*/ 1300 h 2024"/>
                  <a:gd name="T42" fmla="*/ 1627 w 1765"/>
                  <a:gd name="T43" fmla="*/ 1070 h 2024"/>
                  <a:gd name="T44" fmla="*/ 1647 w 1765"/>
                  <a:gd name="T45" fmla="*/ 813 h 2024"/>
                  <a:gd name="T46" fmla="*/ 1575 w 1765"/>
                  <a:gd name="T47" fmla="*/ 554 h 2024"/>
                  <a:gd name="T48" fmla="*/ 1425 w 1765"/>
                  <a:gd name="T49" fmla="*/ 340 h 2024"/>
                  <a:gd name="T50" fmla="*/ 1211 w 1765"/>
                  <a:gd name="T51" fmla="*/ 188 h 2024"/>
                  <a:gd name="T52" fmla="*/ 952 w 1765"/>
                  <a:gd name="T53" fmla="*/ 118 h 2024"/>
                  <a:gd name="T54" fmla="*/ 678 w 1765"/>
                  <a:gd name="T55" fmla="*/ 142 h 2024"/>
                  <a:gd name="T56" fmla="*/ 440 w 1765"/>
                  <a:gd name="T57" fmla="*/ 256 h 2024"/>
                  <a:gd name="T58" fmla="*/ 256 w 1765"/>
                  <a:gd name="T59" fmla="*/ 440 h 2024"/>
                  <a:gd name="T60" fmla="*/ 142 w 1765"/>
                  <a:gd name="T61" fmla="*/ 679 h 2024"/>
                  <a:gd name="T62" fmla="*/ 117 w 1765"/>
                  <a:gd name="T63" fmla="*/ 946 h 2024"/>
                  <a:gd name="T64" fmla="*/ 177 w 1765"/>
                  <a:gd name="T65" fmla="*/ 1187 h 2024"/>
                  <a:gd name="T66" fmla="*/ 277 w 1765"/>
                  <a:gd name="T67" fmla="*/ 1354 h 2024"/>
                  <a:gd name="T68" fmla="*/ 407 w 1765"/>
                  <a:gd name="T69" fmla="*/ 1566 h 2024"/>
                  <a:gd name="T70" fmla="*/ 476 w 1765"/>
                  <a:gd name="T71" fmla="*/ 1734 h 2024"/>
                  <a:gd name="T72" fmla="*/ 498 w 1765"/>
                  <a:gd name="T73" fmla="*/ 1860 h 2024"/>
                  <a:gd name="T74" fmla="*/ 494 w 1765"/>
                  <a:gd name="T75" fmla="*/ 1944 h 2024"/>
                  <a:gd name="T76" fmla="*/ 482 w 1765"/>
                  <a:gd name="T77" fmla="*/ 1986 h 2024"/>
                  <a:gd name="T78" fmla="*/ 443 w 1765"/>
                  <a:gd name="T79" fmla="*/ 2022 h 2024"/>
                  <a:gd name="T80" fmla="*/ 390 w 1765"/>
                  <a:gd name="T81" fmla="*/ 2010 h 2024"/>
                  <a:gd name="T82" fmla="*/ 371 w 1765"/>
                  <a:gd name="T83" fmla="*/ 1957 h 2024"/>
                  <a:gd name="T84" fmla="*/ 378 w 1765"/>
                  <a:gd name="T85" fmla="*/ 1931 h 2024"/>
                  <a:gd name="T86" fmla="*/ 382 w 1765"/>
                  <a:gd name="T87" fmla="*/ 1880 h 2024"/>
                  <a:gd name="T88" fmla="*/ 370 w 1765"/>
                  <a:gd name="T89" fmla="*/ 1788 h 2024"/>
                  <a:gd name="T90" fmla="*/ 322 w 1765"/>
                  <a:gd name="T91" fmla="*/ 1654 h 2024"/>
                  <a:gd name="T92" fmla="*/ 222 w 1765"/>
                  <a:gd name="T93" fmla="*/ 1476 h 2024"/>
                  <a:gd name="T94" fmla="*/ 112 w 1765"/>
                  <a:gd name="T95" fmla="*/ 1315 h 2024"/>
                  <a:gd name="T96" fmla="*/ 21 w 1765"/>
                  <a:gd name="T97" fmla="*/ 1076 h 2024"/>
                  <a:gd name="T98" fmla="*/ 3 w 1765"/>
                  <a:gd name="T99" fmla="*/ 811 h 2024"/>
                  <a:gd name="T100" fmla="*/ 69 w 1765"/>
                  <a:gd name="T101" fmla="*/ 540 h 2024"/>
                  <a:gd name="T102" fmla="*/ 213 w 1765"/>
                  <a:gd name="T103" fmla="*/ 308 h 2024"/>
                  <a:gd name="T104" fmla="*/ 417 w 1765"/>
                  <a:gd name="T105" fmla="*/ 132 h 2024"/>
                  <a:gd name="T106" fmla="*/ 670 w 1765"/>
                  <a:gd name="T107" fmla="*/ 26 h 2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65" h="2024">
                    <a:moveTo>
                      <a:pt x="882" y="0"/>
                    </a:moveTo>
                    <a:lnTo>
                      <a:pt x="954" y="3"/>
                    </a:lnTo>
                    <a:lnTo>
                      <a:pt x="1025" y="12"/>
                    </a:lnTo>
                    <a:lnTo>
                      <a:pt x="1094" y="26"/>
                    </a:lnTo>
                    <a:lnTo>
                      <a:pt x="1161" y="45"/>
                    </a:lnTo>
                    <a:lnTo>
                      <a:pt x="1225" y="69"/>
                    </a:lnTo>
                    <a:lnTo>
                      <a:pt x="1287" y="98"/>
                    </a:lnTo>
                    <a:lnTo>
                      <a:pt x="1347" y="132"/>
                    </a:lnTo>
                    <a:lnTo>
                      <a:pt x="1403" y="170"/>
                    </a:lnTo>
                    <a:lnTo>
                      <a:pt x="1456" y="212"/>
                    </a:lnTo>
                    <a:lnTo>
                      <a:pt x="1506" y="259"/>
                    </a:lnTo>
                    <a:lnTo>
                      <a:pt x="1552" y="308"/>
                    </a:lnTo>
                    <a:lnTo>
                      <a:pt x="1595" y="361"/>
                    </a:lnTo>
                    <a:lnTo>
                      <a:pt x="1633" y="418"/>
                    </a:lnTo>
                    <a:lnTo>
                      <a:pt x="1666" y="477"/>
                    </a:lnTo>
                    <a:lnTo>
                      <a:pt x="1696" y="540"/>
                    </a:lnTo>
                    <a:lnTo>
                      <a:pt x="1720" y="604"/>
                    </a:lnTo>
                    <a:lnTo>
                      <a:pt x="1739" y="671"/>
                    </a:lnTo>
                    <a:lnTo>
                      <a:pt x="1753" y="739"/>
                    </a:lnTo>
                    <a:lnTo>
                      <a:pt x="1762" y="811"/>
                    </a:lnTo>
                    <a:lnTo>
                      <a:pt x="1765" y="883"/>
                    </a:lnTo>
                    <a:lnTo>
                      <a:pt x="1762" y="947"/>
                    </a:lnTo>
                    <a:lnTo>
                      <a:pt x="1756" y="1011"/>
                    </a:lnTo>
                    <a:lnTo>
                      <a:pt x="1744" y="1075"/>
                    </a:lnTo>
                    <a:lnTo>
                      <a:pt x="1728" y="1137"/>
                    </a:lnTo>
                    <a:lnTo>
                      <a:pt x="1708" y="1197"/>
                    </a:lnTo>
                    <a:lnTo>
                      <a:pt x="1683" y="1255"/>
                    </a:lnTo>
                    <a:lnTo>
                      <a:pt x="1654" y="1313"/>
                    </a:lnTo>
                    <a:lnTo>
                      <a:pt x="1621" y="1368"/>
                    </a:lnTo>
                    <a:lnTo>
                      <a:pt x="1583" y="1420"/>
                    </a:lnTo>
                    <a:lnTo>
                      <a:pt x="1546" y="1471"/>
                    </a:lnTo>
                    <a:lnTo>
                      <a:pt x="1515" y="1520"/>
                    </a:lnTo>
                    <a:lnTo>
                      <a:pt x="1488" y="1567"/>
                    </a:lnTo>
                    <a:lnTo>
                      <a:pt x="1465" y="1610"/>
                    </a:lnTo>
                    <a:lnTo>
                      <a:pt x="1446" y="1650"/>
                    </a:lnTo>
                    <a:lnTo>
                      <a:pt x="1430" y="1688"/>
                    </a:lnTo>
                    <a:lnTo>
                      <a:pt x="1417" y="1723"/>
                    </a:lnTo>
                    <a:lnTo>
                      <a:pt x="1407" y="1755"/>
                    </a:lnTo>
                    <a:lnTo>
                      <a:pt x="1399" y="1785"/>
                    </a:lnTo>
                    <a:lnTo>
                      <a:pt x="1393" y="1813"/>
                    </a:lnTo>
                    <a:lnTo>
                      <a:pt x="1390" y="1838"/>
                    </a:lnTo>
                    <a:lnTo>
                      <a:pt x="1388" y="1860"/>
                    </a:lnTo>
                    <a:lnTo>
                      <a:pt x="1387" y="1879"/>
                    </a:lnTo>
                    <a:lnTo>
                      <a:pt x="1387" y="1896"/>
                    </a:lnTo>
                    <a:lnTo>
                      <a:pt x="1388" y="1910"/>
                    </a:lnTo>
                    <a:lnTo>
                      <a:pt x="1390" y="1922"/>
                    </a:lnTo>
                    <a:lnTo>
                      <a:pt x="1392" y="1931"/>
                    </a:lnTo>
                    <a:lnTo>
                      <a:pt x="1393" y="1938"/>
                    </a:lnTo>
                    <a:lnTo>
                      <a:pt x="1394" y="1942"/>
                    </a:lnTo>
                    <a:lnTo>
                      <a:pt x="1395" y="1943"/>
                    </a:lnTo>
                    <a:lnTo>
                      <a:pt x="1399" y="1958"/>
                    </a:lnTo>
                    <a:lnTo>
                      <a:pt x="1399" y="1973"/>
                    </a:lnTo>
                    <a:lnTo>
                      <a:pt x="1396" y="1987"/>
                    </a:lnTo>
                    <a:lnTo>
                      <a:pt x="1389" y="2000"/>
                    </a:lnTo>
                    <a:lnTo>
                      <a:pt x="1379" y="2010"/>
                    </a:lnTo>
                    <a:lnTo>
                      <a:pt x="1366" y="2018"/>
                    </a:lnTo>
                    <a:lnTo>
                      <a:pt x="1351" y="2023"/>
                    </a:lnTo>
                    <a:lnTo>
                      <a:pt x="1337" y="2023"/>
                    </a:lnTo>
                    <a:lnTo>
                      <a:pt x="1323" y="2020"/>
                    </a:lnTo>
                    <a:lnTo>
                      <a:pt x="1310" y="2014"/>
                    </a:lnTo>
                    <a:lnTo>
                      <a:pt x="1298" y="2004"/>
                    </a:lnTo>
                    <a:lnTo>
                      <a:pt x="1290" y="1991"/>
                    </a:lnTo>
                    <a:lnTo>
                      <a:pt x="1288" y="1987"/>
                    </a:lnTo>
                    <a:lnTo>
                      <a:pt x="1285" y="1980"/>
                    </a:lnTo>
                    <a:lnTo>
                      <a:pt x="1282" y="1970"/>
                    </a:lnTo>
                    <a:lnTo>
                      <a:pt x="1279" y="1958"/>
                    </a:lnTo>
                    <a:lnTo>
                      <a:pt x="1276" y="1944"/>
                    </a:lnTo>
                    <a:lnTo>
                      <a:pt x="1273" y="1926"/>
                    </a:lnTo>
                    <a:lnTo>
                      <a:pt x="1271" y="1907"/>
                    </a:lnTo>
                    <a:lnTo>
                      <a:pt x="1270" y="1884"/>
                    </a:lnTo>
                    <a:lnTo>
                      <a:pt x="1271" y="1859"/>
                    </a:lnTo>
                    <a:lnTo>
                      <a:pt x="1273" y="1832"/>
                    </a:lnTo>
                    <a:lnTo>
                      <a:pt x="1277" y="1801"/>
                    </a:lnTo>
                    <a:lnTo>
                      <a:pt x="1283" y="1768"/>
                    </a:lnTo>
                    <a:lnTo>
                      <a:pt x="1292" y="1732"/>
                    </a:lnTo>
                    <a:lnTo>
                      <a:pt x="1305" y="1694"/>
                    </a:lnTo>
                    <a:lnTo>
                      <a:pt x="1320" y="1653"/>
                    </a:lnTo>
                    <a:lnTo>
                      <a:pt x="1338" y="1610"/>
                    </a:lnTo>
                    <a:lnTo>
                      <a:pt x="1360" y="1564"/>
                    </a:lnTo>
                    <a:lnTo>
                      <a:pt x="1385" y="1514"/>
                    </a:lnTo>
                    <a:lnTo>
                      <a:pt x="1416" y="1463"/>
                    </a:lnTo>
                    <a:lnTo>
                      <a:pt x="1450" y="1408"/>
                    </a:lnTo>
                    <a:lnTo>
                      <a:pt x="1490" y="1352"/>
                    </a:lnTo>
                    <a:lnTo>
                      <a:pt x="1527" y="1300"/>
                    </a:lnTo>
                    <a:lnTo>
                      <a:pt x="1559" y="1244"/>
                    </a:lnTo>
                    <a:lnTo>
                      <a:pt x="1587" y="1188"/>
                    </a:lnTo>
                    <a:lnTo>
                      <a:pt x="1610" y="1130"/>
                    </a:lnTo>
                    <a:lnTo>
                      <a:pt x="1627" y="1070"/>
                    </a:lnTo>
                    <a:lnTo>
                      <a:pt x="1640" y="1008"/>
                    </a:lnTo>
                    <a:lnTo>
                      <a:pt x="1648" y="946"/>
                    </a:lnTo>
                    <a:lnTo>
                      <a:pt x="1650" y="883"/>
                    </a:lnTo>
                    <a:lnTo>
                      <a:pt x="1647" y="813"/>
                    </a:lnTo>
                    <a:lnTo>
                      <a:pt x="1638" y="744"/>
                    </a:lnTo>
                    <a:lnTo>
                      <a:pt x="1623" y="679"/>
                    </a:lnTo>
                    <a:lnTo>
                      <a:pt x="1602" y="615"/>
                    </a:lnTo>
                    <a:lnTo>
                      <a:pt x="1575" y="554"/>
                    </a:lnTo>
                    <a:lnTo>
                      <a:pt x="1545" y="495"/>
                    </a:lnTo>
                    <a:lnTo>
                      <a:pt x="1509" y="440"/>
                    </a:lnTo>
                    <a:lnTo>
                      <a:pt x="1469" y="388"/>
                    </a:lnTo>
                    <a:lnTo>
                      <a:pt x="1425" y="340"/>
                    </a:lnTo>
                    <a:lnTo>
                      <a:pt x="1377" y="296"/>
                    </a:lnTo>
                    <a:lnTo>
                      <a:pt x="1325" y="256"/>
                    </a:lnTo>
                    <a:lnTo>
                      <a:pt x="1269" y="219"/>
                    </a:lnTo>
                    <a:lnTo>
                      <a:pt x="1211" y="188"/>
                    </a:lnTo>
                    <a:lnTo>
                      <a:pt x="1150" y="163"/>
                    </a:lnTo>
                    <a:lnTo>
                      <a:pt x="1086" y="142"/>
                    </a:lnTo>
                    <a:lnTo>
                      <a:pt x="1020" y="127"/>
                    </a:lnTo>
                    <a:lnTo>
                      <a:pt x="952" y="118"/>
                    </a:lnTo>
                    <a:lnTo>
                      <a:pt x="882" y="115"/>
                    </a:lnTo>
                    <a:lnTo>
                      <a:pt x="813" y="118"/>
                    </a:lnTo>
                    <a:lnTo>
                      <a:pt x="744" y="127"/>
                    </a:lnTo>
                    <a:lnTo>
                      <a:pt x="678" y="142"/>
                    </a:lnTo>
                    <a:lnTo>
                      <a:pt x="615" y="163"/>
                    </a:lnTo>
                    <a:lnTo>
                      <a:pt x="554" y="188"/>
                    </a:lnTo>
                    <a:lnTo>
                      <a:pt x="496" y="219"/>
                    </a:lnTo>
                    <a:lnTo>
                      <a:pt x="440" y="256"/>
                    </a:lnTo>
                    <a:lnTo>
                      <a:pt x="388" y="296"/>
                    </a:lnTo>
                    <a:lnTo>
                      <a:pt x="340" y="340"/>
                    </a:lnTo>
                    <a:lnTo>
                      <a:pt x="296" y="388"/>
                    </a:lnTo>
                    <a:lnTo>
                      <a:pt x="256" y="440"/>
                    </a:lnTo>
                    <a:lnTo>
                      <a:pt x="220" y="495"/>
                    </a:lnTo>
                    <a:lnTo>
                      <a:pt x="188" y="554"/>
                    </a:lnTo>
                    <a:lnTo>
                      <a:pt x="163" y="615"/>
                    </a:lnTo>
                    <a:lnTo>
                      <a:pt x="142" y="679"/>
                    </a:lnTo>
                    <a:lnTo>
                      <a:pt x="127" y="744"/>
                    </a:lnTo>
                    <a:lnTo>
                      <a:pt x="118" y="813"/>
                    </a:lnTo>
                    <a:lnTo>
                      <a:pt x="115" y="883"/>
                    </a:lnTo>
                    <a:lnTo>
                      <a:pt x="117" y="946"/>
                    </a:lnTo>
                    <a:lnTo>
                      <a:pt x="125" y="1008"/>
                    </a:lnTo>
                    <a:lnTo>
                      <a:pt x="137" y="1070"/>
                    </a:lnTo>
                    <a:lnTo>
                      <a:pt x="155" y="1129"/>
                    </a:lnTo>
                    <a:lnTo>
                      <a:pt x="177" y="1187"/>
                    </a:lnTo>
                    <a:lnTo>
                      <a:pt x="205" y="1243"/>
                    </a:lnTo>
                    <a:lnTo>
                      <a:pt x="236" y="1297"/>
                    </a:lnTo>
                    <a:lnTo>
                      <a:pt x="273" y="1349"/>
                    </a:lnTo>
                    <a:lnTo>
                      <a:pt x="277" y="1354"/>
                    </a:lnTo>
                    <a:lnTo>
                      <a:pt x="316" y="1411"/>
                    </a:lnTo>
                    <a:lnTo>
                      <a:pt x="351" y="1465"/>
                    </a:lnTo>
                    <a:lnTo>
                      <a:pt x="381" y="1516"/>
                    </a:lnTo>
                    <a:lnTo>
                      <a:pt x="407" y="1566"/>
                    </a:lnTo>
                    <a:lnTo>
                      <a:pt x="429" y="1612"/>
                    </a:lnTo>
                    <a:lnTo>
                      <a:pt x="448" y="1655"/>
                    </a:lnTo>
                    <a:lnTo>
                      <a:pt x="463" y="1696"/>
                    </a:lnTo>
                    <a:lnTo>
                      <a:pt x="476" y="1734"/>
                    </a:lnTo>
                    <a:lnTo>
                      <a:pt x="485" y="1769"/>
                    </a:lnTo>
                    <a:lnTo>
                      <a:pt x="491" y="1803"/>
                    </a:lnTo>
                    <a:lnTo>
                      <a:pt x="496" y="1833"/>
                    </a:lnTo>
                    <a:lnTo>
                      <a:pt x="498" y="1860"/>
                    </a:lnTo>
                    <a:lnTo>
                      <a:pt x="499" y="1885"/>
                    </a:lnTo>
                    <a:lnTo>
                      <a:pt x="498" y="1907"/>
                    </a:lnTo>
                    <a:lnTo>
                      <a:pt x="496" y="1927"/>
                    </a:lnTo>
                    <a:lnTo>
                      <a:pt x="494" y="1944"/>
                    </a:lnTo>
                    <a:lnTo>
                      <a:pt x="491" y="1958"/>
                    </a:lnTo>
                    <a:lnTo>
                      <a:pt x="488" y="1970"/>
                    </a:lnTo>
                    <a:lnTo>
                      <a:pt x="485" y="1980"/>
                    </a:lnTo>
                    <a:lnTo>
                      <a:pt x="482" y="1986"/>
                    </a:lnTo>
                    <a:lnTo>
                      <a:pt x="480" y="1991"/>
                    </a:lnTo>
                    <a:lnTo>
                      <a:pt x="470" y="2005"/>
                    </a:lnTo>
                    <a:lnTo>
                      <a:pt x="458" y="2015"/>
                    </a:lnTo>
                    <a:lnTo>
                      <a:pt x="443" y="2022"/>
                    </a:lnTo>
                    <a:lnTo>
                      <a:pt x="427" y="2024"/>
                    </a:lnTo>
                    <a:lnTo>
                      <a:pt x="415" y="2023"/>
                    </a:lnTo>
                    <a:lnTo>
                      <a:pt x="403" y="2018"/>
                    </a:lnTo>
                    <a:lnTo>
                      <a:pt x="390" y="2010"/>
                    </a:lnTo>
                    <a:lnTo>
                      <a:pt x="380" y="1999"/>
                    </a:lnTo>
                    <a:lnTo>
                      <a:pt x="373" y="1986"/>
                    </a:lnTo>
                    <a:lnTo>
                      <a:pt x="370" y="1972"/>
                    </a:lnTo>
                    <a:lnTo>
                      <a:pt x="371" y="1957"/>
                    </a:lnTo>
                    <a:lnTo>
                      <a:pt x="375" y="1942"/>
                    </a:lnTo>
                    <a:lnTo>
                      <a:pt x="376" y="1941"/>
                    </a:lnTo>
                    <a:lnTo>
                      <a:pt x="377" y="1937"/>
                    </a:lnTo>
                    <a:lnTo>
                      <a:pt x="378" y="1931"/>
                    </a:lnTo>
                    <a:lnTo>
                      <a:pt x="380" y="1922"/>
                    </a:lnTo>
                    <a:lnTo>
                      <a:pt x="381" y="1911"/>
                    </a:lnTo>
                    <a:lnTo>
                      <a:pt x="382" y="1897"/>
                    </a:lnTo>
                    <a:lnTo>
                      <a:pt x="382" y="1880"/>
                    </a:lnTo>
                    <a:lnTo>
                      <a:pt x="381" y="1861"/>
                    </a:lnTo>
                    <a:lnTo>
                      <a:pt x="379" y="1840"/>
                    </a:lnTo>
                    <a:lnTo>
                      <a:pt x="375" y="1816"/>
                    </a:lnTo>
                    <a:lnTo>
                      <a:pt x="370" y="1788"/>
                    </a:lnTo>
                    <a:lnTo>
                      <a:pt x="362" y="1758"/>
                    </a:lnTo>
                    <a:lnTo>
                      <a:pt x="351" y="1726"/>
                    </a:lnTo>
                    <a:lnTo>
                      <a:pt x="338" y="1691"/>
                    </a:lnTo>
                    <a:lnTo>
                      <a:pt x="322" y="1654"/>
                    </a:lnTo>
                    <a:lnTo>
                      <a:pt x="303" y="1614"/>
                    </a:lnTo>
                    <a:lnTo>
                      <a:pt x="280" y="1571"/>
                    </a:lnTo>
                    <a:lnTo>
                      <a:pt x="253" y="1525"/>
                    </a:lnTo>
                    <a:lnTo>
                      <a:pt x="222" y="1476"/>
                    </a:lnTo>
                    <a:lnTo>
                      <a:pt x="186" y="1426"/>
                    </a:lnTo>
                    <a:lnTo>
                      <a:pt x="184" y="1423"/>
                    </a:lnTo>
                    <a:lnTo>
                      <a:pt x="146" y="1370"/>
                    </a:lnTo>
                    <a:lnTo>
                      <a:pt x="112" y="1315"/>
                    </a:lnTo>
                    <a:lnTo>
                      <a:pt x="83" y="1257"/>
                    </a:lnTo>
                    <a:lnTo>
                      <a:pt x="58" y="1199"/>
                    </a:lnTo>
                    <a:lnTo>
                      <a:pt x="37" y="1138"/>
                    </a:lnTo>
                    <a:lnTo>
                      <a:pt x="21" y="1076"/>
                    </a:lnTo>
                    <a:lnTo>
                      <a:pt x="9" y="1012"/>
                    </a:lnTo>
                    <a:lnTo>
                      <a:pt x="2" y="948"/>
                    </a:lnTo>
                    <a:lnTo>
                      <a:pt x="0" y="883"/>
                    </a:lnTo>
                    <a:lnTo>
                      <a:pt x="3" y="811"/>
                    </a:lnTo>
                    <a:lnTo>
                      <a:pt x="11" y="739"/>
                    </a:lnTo>
                    <a:lnTo>
                      <a:pt x="25" y="671"/>
                    </a:lnTo>
                    <a:lnTo>
                      <a:pt x="45" y="604"/>
                    </a:lnTo>
                    <a:lnTo>
                      <a:pt x="69" y="540"/>
                    </a:lnTo>
                    <a:lnTo>
                      <a:pt x="98" y="477"/>
                    </a:lnTo>
                    <a:lnTo>
                      <a:pt x="132" y="418"/>
                    </a:lnTo>
                    <a:lnTo>
                      <a:pt x="170" y="361"/>
                    </a:lnTo>
                    <a:lnTo>
                      <a:pt x="213" y="308"/>
                    </a:lnTo>
                    <a:lnTo>
                      <a:pt x="259" y="259"/>
                    </a:lnTo>
                    <a:lnTo>
                      <a:pt x="308" y="212"/>
                    </a:lnTo>
                    <a:lnTo>
                      <a:pt x="361" y="170"/>
                    </a:lnTo>
                    <a:lnTo>
                      <a:pt x="417" y="132"/>
                    </a:lnTo>
                    <a:lnTo>
                      <a:pt x="477" y="98"/>
                    </a:lnTo>
                    <a:lnTo>
                      <a:pt x="539" y="69"/>
                    </a:lnTo>
                    <a:lnTo>
                      <a:pt x="604" y="45"/>
                    </a:lnTo>
                    <a:lnTo>
                      <a:pt x="670" y="26"/>
                    </a:lnTo>
                    <a:lnTo>
                      <a:pt x="739" y="12"/>
                    </a:lnTo>
                    <a:lnTo>
                      <a:pt x="810" y="3"/>
                    </a:lnTo>
                    <a:lnTo>
                      <a:pt x="88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SV" sz="900">
                  <a:latin typeface="+mj-ea"/>
                  <a:ea typeface="+mj-ea"/>
                </a:endParaRPr>
              </a:p>
            </p:txBody>
          </p:sp>
          <p:sp>
            <p:nvSpPr>
              <p:cNvPr id="70" name="Freeform 40"/>
              <p:cNvSpPr>
                <a:spLocks noEditPoints="1"/>
              </p:cNvSpPr>
              <p:nvPr/>
            </p:nvSpPr>
            <p:spPr bwMode="auto">
              <a:xfrm>
                <a:off x="7549" y="-596"/>
                <a:ext cx="118" cy="37"/>
              </a:xfrm>
              <a:custGeom>
                <a:avLst/>
                <a:gdLst>
                  <a:gd name="T0" fmla="*/ 142 w 1060"/>
                  <a:gd name="T1" fmla="*/ 115 h 332"/>
                  <a:gd name="T2" fmla="*/ 131 w 1060"/>
                  <a:gd name="T3" fmla="*/ 117 h 332"/>
                  <a:gd name="T4" fmla="*/ 123 w 1060"/>
                  <a:gd name="T5" fmla="*/ 123 h 332"/>
                  <a:gd name="T6" fmla="*/ 117 w 1060"/>
                  <a:gd name="T7" fmla="*/ 131 h 332"/>
                  <a:gd name="T8" fmla="*/ 115 w 1060"/>
                  <a:gd name="T9" fmla="*/ 141 h 332"/>
                  <a:gd name="T10" fmla="*/ 115 w 1060"/>
                  <a:gd name="T11" fmla="*/ 190 h 332"/>
                  <a:gd name="T12" fmla="*/ 117 w 1060"/>
                  <a:gd name="T13" fmla="*/ 200 h 332"/>
                  <a:gd name="T14" fmla="*/ 123 w 1060"/>
                  <a:gd name="T15" fmla="*/ 209 h 332"/>
                  <a:gd name="T16" fmla="*/ 131 w 1060"/>
                  <a:gd name="T17" fmla="*/ 214 h 332"/>
                  <a:gd name="T18" fmla="*/ 142 w 1060"/>
                  <a:gd name="T19" fmla="*/ 216 h 332"/>
                  <a:gd name="T20" fmla="*/ 918 w 1060"/>
                  <a:gd name="T21" fmla="*/ 216 h 332"/>
                  <a:gd name="T22" fmla="*/ 928 w 1060"/>
                  <a:gd name="T23" fmla="*/ 214 h 332"/>
                  <a:gd name="T24" fmla="*/ 936 w 1060"/>
                  <a:gd name="T25" fmla="*/ 209 h 332"/>
                  <a:gd name="T26" fmla="*/ 942 w 1060"/>
                  <a:gd name="T27" fmla="*/ 200 h 332"/>
                  <a:gd name="T28" fmla="*/ 944 w 1060"/>
                  <a:gd name="T29" fmla="*/ 190 h 332"/>
                  <a:gd name="T30" fmla="*/ 944 w 1060"/>
                  <a:gd name="T31" fmla="*/ 141 h 332"/>
                  <a:gd name="T32" fmla="*/ 942 w 1060"/>
                  <a:gd name="T33" fmla="*/ 131 h 332"/>
                  <a:gd name="T34" fmla="*/ 936 w 1060"/>
                  <a:gd name="T35" fmla="*/ 123 h 332"/>
                  <a:gd name="T36" fmla="*/ 928 w 1060"/>
                  <a:gd name="T37" fmla="*/ 117 h 332"/>
                  <a:gd name="T38" fmla="*/ 918 w 1060"/>
                  <a:gd name="T39" fmla="*/ 115 h 332"/>
                  <a:gd name="T40" fmla="*/ 142 w 1060"/>
                  <a:gd name="T41" fmla="*/ 115 h 332"/>
                  <a:gd name="T42" fmla="*/ 142 w 1060"/>
                  <a:gd name="T43" fmla="*/ 0 h 332"/>
                  <a:gd name="T44" fmla="*/ 917 w 1060"/>
                  <a:gd name="T45" fmla="*/ 0 h 332"/>
                  <a:gd name="T46" fmla="*/ 946 w 1060"/>
                  <a:gd name="T47" fmla="*/ 3 h 332"/>
                  <a:gd name="T48" fmla="*/ 973 w 1060"/>
                  <a:gd name="T49" fmla="*/ 11 h 332"/>
                  <a:gd name="T50" fmla="*/ 997 w 1060"/>
                  <a:gd name="T51" fmla="*/ 24 h 332"/>
                  <a:gd name="T52" fmla="*/ 1018 w 1060"/>
                  <a:gd name="T53" fmla="*/ 41 h 332"/>
                  <a:gd name="T54" fmla="*/ 1035 w 1060"/>
                  <a:gd name="T55" fmla="*/ 62 h 332"/>
                  <a:gd name="T56" fmla="*/ 1049 w 1060"/>
                  <a:gd name="T57" fmla="*/ 86 h 332"/>
                  <a:gd name="T58" fmla="*/ 1057 w 1060"/>
                  <a:gd name="T59" fmla="*/ 113 h 332"/>
                  <a:gd name="T60" fmla="*/ 1060 w 1060"/>
                  <a:gd name="T61" fmla="*/ 141 h 332"/>
                  <a:gd name="T62" fmla="*/ 1060 w 1060"/>
                  <a:gd name="T63" fmla="*/ 190 h 332"/>
                  <a:gd name="T64" fmla="*/ 1057 w 1060"/>
                  <a:gd name="T65" fmla="*/ 218 h 332"/>
                  <a:gd name="T66" fmla="*/ 1049 w 1060"/>
                  <a:gd name="T67" fmla="*/ 245 h 332"/>
                  <a:gd name="T68" fmla="*/ 1036 w 1060"/>
                  <a:gd name="T69" fmla="*/ 270 h 332"/>
                  <a:gd name="T70" fmla="*/ 1018 w 1060"/>
                  <a:gd name="T71" fmla="*/ 291 h 332"/>
                  <a:gd name="T72" fmla="*/ 997 w 1060"/>
                  <a:gd name="T73" fmla="*/ 308 h 332"/>
                  <a:gd name="T74" fmla="*/ 973 w 1060"/>
                  <a:gd name="T75" fmla="*/ 321 h 332"/>
                  <a:gd name="T76" fmla="*/ 946 w 1060"/>
                  <a:gd name="T77" fmla="*/ 329 h 332"/>
                  <a:gd name="T78" fmla="*/ 918 w 1060"/>
                  <a:gd name="T79" fmla="*/ 332 h 332"/>
                  <a:gd name="T80" fmla="*/ 142 w 1060"/>
                  <a:gd name="T81" fmla="*/ 332 h 332"/>
                  <a:gd name="T82" fmla="*/ 113 w 1060"/>
                  <a:gd name="T83" fmla="*/ 329 h 332"/>
                  <a:gd name="T84" fmla="*/ 86 w 1060"/>
                  <a:gd name="T85" fmla="*/ 321 h 332"/>
                  <a:gd name="T86" fmla="*/ 62 w 1060"/>
                  <a:gd name="T87" fmla="*/ 308 h 332"/>
                  <a:gd name="T88" fmla="*/ 41 w 1060"/>
                  <a:gd name="T89" fmla="*/ 291 h 332"/>
                  <a:gd name="T90" fmla="*/ 24 w 1060"/>
                  <a:gd name="T91" fmla="*/ 270 h 332"/>
                  <a:gd name="T92" fmla="*/ 11 w 1060"/>
                  <a:gd name="T93" fmla="*/ 245 h 332"/>
                  <a:gd name="T94" fmla="*/ 3 w 1060"/>
                  <a:gd name="T95" fmla="*/ 218 h 332"/>
                  <a:gd name="T96" fmla="*/ 0 w 1060"/>
                  <a:gd name="T97" fmla="*/ 190 h 332"/>
                  <a:gd name="T98" fmla="*/ 0 w 1060"/>
                  <a:gd name="T99" fmla="*/ 141 h 332"/>
                  <a:gd name="T100" fmla="*/ 3 w 1060"/>
                  <a:gd name="T101" fmla="*/ 113 h 332"/>
                  <a:gd name="T102" fmla="*/ 11 w 1060"/>
                  <a:gd name="T103" fmla="*/ 86 h 332"/>
                  <a:gd name="T104" fmla="*/ 24 w 1060"/>
                  <a:gd name="T105" fmla="*/ 62 h 332"/>
                  <a:gd name="T106" fmla="*/ 41 w 1060"/>
                  <a:gd name="T107" fmla="*/ 41 h 332"/>
                  <a:gd name="T108" fmla="*/ 62 w 1060"/>
                  <a:gd name="T109" fmla="*/ 24 h 332"/>
                  <a:gd name="T110" fmla="*/ 86 w 1060"/>
                  <a:gd name="T111" fmla="*/ 11 h 332"/>
                  <a:gd name="T112" fmla="*/ 113 w 1060"/>
                  <a:gd name="T113" fmla="*/ 3 h 332"/>
                  <a:gd name="T114" fmla="*/ 142 w 1060"/>
                  <a:gd name="T115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60" h="332">
                    <a:moveTo>
                      <a:pt x="142" y="115"/>
                    </a:moveTo>
                    <a:lnTo>
                      <a:pt x="131" y="117"/>
                    </a:lnTo>
                    <a:lnTo>
                      <a:pt x="123" y="123"/>
                    </a:lnTo>
                    <a:lnTo>
                      <a:pt x="117" y="131"/>
                    </a:lnTo>
                    <a:lnTo>
                      <a:pt x="115" y="141"/>
                    </a:lnTo>
                    <a:lnTo>
                      <a:pt x="115" y="190"/>
                    </a:lnTo>
                    <a:lnTo>
                      <a:pt x="117" y="200"/>
                    </a:lnTo>
                    <a:lnTo>
                      <a:pt x="123" y="209"/>
                    </a:lnTo>
                    <a:lnTo>
                      <a:pt x="131" y="214"/>
                    </a:lnTo>
                    <a:lnTo>
                      <a:pt x="142" y="216"/>
                    </a:lnTo>
                    <a:lnTo>
                      <a:pt x="918" y="216"/>
                    </a:lnTo>
                    <a:lnTo>
                      <a:pt x="928" y="214"/>
                    </a:lnTo>
                    <a:lnTo>
                      <a:pt x="936" y="209"/>
                    </a:lnTo>
                    <a:lnTo>
                      <a:pt x="942" y="200"/>
                    </a:lnTo>
                    <a:lnTo>
                      <a:pt x="944" y="190"/>
                    </a:lnTo>
                    <a:lnTo>
                      <a:pt x="944" y="141"/>
                    </a:lnTo>
                    <a:lnTo>
                      <a:pt x="942" y="131"/>
                    </a:lnTo>
                    <a:lnTo>
                      <a:pt x="936" y="123"/>
                    </a:lnTo>
                    <a:lnTo>
                      <a:pt x="928" y="117"/>
                    </a:lnTo>
                    <a:lnTo>
                      <a:pt x="918" y="115"/>
                    </a:lnTo>
                    <a:lnTo>
                      <a:pt x="142" y="115"/>
                    </a:lnTo>
                    <a:close/>
                    <a:moveTo>
                      <a:pt x="142" y="0"/>
                    </a:moveTo>
                    <a:lnTo>
                      <a:pt x="917" y="0"/>
                    </a:lnTo>
                    <a:lnTo>
                      <a:pt x="946" y="3"/>
                    </a:lnTo>
                    <a:lnTo>
                      <a:pt x="973" y="11"/>
                    </a:lnTo>
                    <a:lnTo>
                      <a:pt x="997" y="24"/>
                    </a:lnTo>
                    <a:lnTo>
                      <a:pt x="1018" y="41"/>
                    </a:lnTo>
                    <a:lnTo>
                      <a:pt x="1035" y="62"/>
                    </a:lnTo>
                    <a:lnTo>
                      <a:pt x="1049" y="86"/>
                    </a:lnTo>
                    <a:lnTo>
                      <a:pt x="1057" y="113"/>
                    </a:lnTo>
                    <a:lnTo>
                      <a:pt x="1060" y="141"/>
                    </a:lnTo>
                    <a:lnTo>
                      <a:pt x="1060" y="190"/>
                    </a:lnTo>
                    <a:lnTo>
                      <a:pt x="1057" y="218"/>
                    </a:lnTo>
                    <a:lnTo>
                      <a:pt x="1049" y="245"/>
                    </a:lnTo>
                    <a:lnTo>
                      <a:pt x="1036" y="270"/>
                    </a:lnTo>
                    <a:lnTo>
                      <a:pt x="1018" y="291"/>
                    </a:lnTo>
                    <a:lnTo>
                      <a:pt x="997" y="308"/>
                    </a:lnTo>
                    <a:lnTo>
                      <a:pt x="973" y="321"/>
                    </a:lnTo>
                    <a:lnTo>
                      <a:pt x="946" y="329"/>
                    </a:lnTo>
                    <a:lnTo>
                      <a:pt x="918" y="332"/>
                    </a:lnTo>
                    <a:lnTo>
                      <a:pt x="142" y="332"/>
                    </a:lnTo>
                    <a:lnTo>
                      <a:pt x="113" y="329"/>
                    </a:lnTo>
                    <a:lnTo>
                      <a:pt x="86" y="321"/>
                    </a:lnTo>
                    <a:lnTo>
                      <a:pt x="62" y="308"/>
                    </a:lnTo>
                    <a:lnTo>
                      <a:pt x="41" y="291"/>
                    </a:lnTo>
                    <a:lnTo>
                      <a:pt x="24" y="270"/>
                    </a:lnTo>
                    <a:lnTo>
                      <a:pt x="11" y="245"/>
                    </a:lnTo>
                    <a:lnTo>
                      <a:pt x="3" y="218"/>
                    </a:lnTo>
                    <a:lnTo>
                      <a:pt x="0" y="190"/>
                    </a:lnTo>
                    <a:lnTo>
                      <a:pt x="0" y="141"/>
                    </a:lnTo>
                    <a:lnTo>
                      <a:pt x="3" y="113"/>
                    </a:lnTo>
                    <a:lnTo>
                      <a:pt x="11" y="86"/>
                    </a:lnTo>
                    <a:lnTo>
                      <a:pt x="24" y="62"/>
                    </a:lnTo>
                    <a:lnTo>
                      <a:pt x="41" y="41"/>
                    </a:lnTo>
                    <a:lnTo>
                      <a:pt x="62" y="24"/>
                    </a:lnTo>
                    <a:lnTo>
                      <a:pt x="86" y="11"/>
                    </a:lnTo>
                    <a:lnTo>
                      <a:pt x="113" y="3"/>
                    </a:lnTo>
                    <a:lnTo>
                      <a:pt x="1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SV" sz="900">
                  <a:latin typeface="+mj-ea"/>
                  <a:ea typeface="+mj-ea"/>
                </a:endParaRPr>
              </a:p>
            </p:txBody>
          </p:sp>
          <p:sp>
            <p:nvSpPr>
              <p:cNvPr id="71" name="Freeform 41"/>
              <p:cNvSpPr/>
              <p:nvPr/>
            </p:nvSpPr>
            <p:spPr bwMode="auto">
              <a:xfrm>
                <a:off x="7569" y="-549"/>
                <a:ext cx="81" cy="45"/>
              </a:xfrm>
              <a:custGeom>
                <a:avLst/>
                <a:gdLst>
                  <a:gd name="T0" fmla="*/ 57 w 736"/>
                  <a:gd name="T1" fmla="*/ 0 h 410"/>
                  <a:gd name="T2" fmla="*/ 75 w 736"/>
                  <a:gd name="T3" fmla="*/ 3 h 410"/>
                  <a:gd name="T4" fmla="*/ 91 w 736"/>
                  <a:gd name="T5" fmla="*/ 11 h 410"/>
                  <a:gd name="T6" fmla="*/ 103 w 736"/>
                  <a:gd name="T7" fmla="*/ 24 h 410"/>
                  <a:gd name="T8" fmla="*/ 112 w 736"/>
                  <a:gd name="T9" fmla="*/ 39 h 410"/>
                  <a:gd name="T10" fmla="*/ 114 w 736"/>
                  <a:gd name="T11" fmla="*/ 57 h 410"/>
                  <a:gd name="T12" fmla="*/ 114 w 736"/>
                  <a:gd name="T13" fmla="*/ 173 h 410"/>
                  <a:gd name="T14" fmla="*/ 367 w 736"/>
                  <a:gd name="T15" fmla="*/ 288 h 410"/>
                  <a:gd name="T16" fmla="*/ 621 w 736"/>
                  <a:gd name="T17" fmla="*/ 169 h 410"/>
                  <a:gd name="T18" fmla="*/ 621 w 736"/>
                  <a:gd name="T19" fmla="*/ 57 h 410"/>
                  <a:gd name="T20" fmla="*/ 624 w 736"/>
                  <a:gd name="T21" fmla="*/ 39 h 410"/>
                  <a:gd name="T22" fmla="*/ 632 w 736"/>
                  <a:gd name="T23" fmla="*/ 24 h 410"/>
                  <a:gd name="T24" fmla="*/ 645 w 736"/>
                  <a:gd name="T25" fmla="*/ 11 h 410"/>
                  <a:gd name="T26" fmla="*/ 660 w 736"/>
                  <a:gd name="T27" fmla="*/ 3 h 410"/>
                  <a:gd name="T28" fmla="*/ 678 w 736"/>
                  <a:gd name="T29" fmla="*/ 0 h 410"/>
                  <a:gd name="T30" fmla="*/ 697 w 736"/>
                  <a:gd name="T31" fmla="*/ 3 h 410"/>
                  <a:gd name="T32" fmla="*/ 712 w 736"/>
                  <a:gd name="T33" fmla="*/ 11 h 410"/>
                  <a:gd name="T34" fmla="*/ 725 w 736"/>
                  <a:gd name="T35" fmla="*/ 24 h 410"/>
                  <a:gd name="T36" fmla="*/ 733 w 736"/>
                  <a:gd name="T37" fmla="*/ 39 h 410"/>
                  <a:gd name="T38" fmla="*/ 736 w 736"/>
                  <a:gd name="T39" fmla="*/ 57 h 410"/>
                  <a:gd name="T40" fmla="*/ 736 w 736"/>
                  <a:gd name="T41" fmla="*/ 205 h 410"/>
                  <a:gd name="T42" fmla="*/ 733 w 736"/>
                  <a:gd name="T43" fmla="*/ 221 h 410"/>
                  <a:gd name="T44" fmla="*/ 727 w 736"/>
                  <a:gd name="T45" fmla="*/ 236 h 410"/>
                  <a:gd name="T46" fmla="*/ 717 w 736"/>
                  <a:gd name="T47" fmla="*/ 248 h 410"/>
                  <a:gd name="T48" fmla="*/ 703 w 736"/>
                  <a:gd name="T49" fmla="*/ 257 h 410"/>
                  <a:gd name="T50" fmla="*/ 392 w 736"/>
                  <a:gd name="T51" fmla="*/ 404 h 410"/>
                  <a:gd name="T52" fmla="*/ 380 w 736"/>
                  <a:gd name="T53" fmla="*/ 408 h 410"/>
                  <a:gd name="T54" fmla="*/ 367 w 736"/>
                  <a:gd name="T55" fmla="*/ 410 h 410"/>
                  <a:gd name="T56" fmla="*/ 355 w 736"/>
                  <a:gd name="T57" fmla="*/ 408 h 410"/>
                  <a:gd name="T58" fmla="*/ 344 w 736"/>
                  <a:gd name="T59" fmla="*/ 404 h 410"/>
                  <a:gd name="T60" fmla="*/ 33 w 736"/>
                  <a:gd name="T61" fmla="*/ 262 h 410"/>
                  <a:gd name="T62" fmla="*/ 19 w 736"/>
                  <a:gd name="T63" fmla="*/ 253 h 410"/>
                  <a:gd name="T64" fmla="*/ 9 w 736"/>
                  <a:gd name="T65" fmla="*/ 241 h 410"/>
                  <a:gd name="T66" fmla="*/ 2 w 736"/>
                  <a:gd name="T67" fmla="*/ 226 h 410"/>
                  <a:gd name="T68" fmla="*/ 0 w 736"/>
                  <a:gd name="T69" fmla="*/ 210 h 410"/>
                  <a:gd name="T70" fmla="*/ 0 w 736"/>
                  <a:gd name="T71" fmla="*/ 57 h 410"/>
                  <a:gd name="T72" fmla="*/ 3 w 736"/>
                  <a:gd name="T73" fmla="*/ 39 h 410"/>
                  <a:gd name="T74" fmla="*/ 11 w 736"/>
                  <a:gd name="T75" fmla="*/ 24 h 410"/>
                  <a:gd name="T76" fmla="*/ 23 w 736"/>
                  <a:gd name="T77" fmla="*/ 11 h 410"/>
                  <a:gd name="T78" fmla="*/ 39 w 736"/>
                  <a:gd name="T79" fmla="*/ 3 h 410"/>
                  <a:gd name="T80" fmla="*/ 57 w 736"/>
                  <a:gd name="T81" fmla="*/ 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36" h="410">
                    <a:moveTo>
                      <a:pt x="57" y="0"/>
                    </a:moveTo>
                    <a:lnTo>
                      <a:pt x="75" y="3"/>
                    </a:lnTo>
                    <a:lnTo>
                      <a:pt x="91" y="11"/>
                    </a:lnTo>
                    <a:lnTo>
                      <a:pt x="103" y="24"/>
                    </a:lnTo>
                    <a:lnTo>
                      <a:pt x="112" y="39"/>
                    </a:lnTo>
                    <a:lnTo>
                      <a:pt x="114" y="57"/>
                    </a:lnTo>
                    <a:lnTo>
                      <a:pt x="114" y="173"/>
                    </a:lnTo>
                    <a:lnTo>
                      <a:pt x="367" y="288"/>
                    </a:lnTo>
                    <a:lnTo>
                      <a:pt x="621" y="169"/>
                    </a:lnTo>
                    <a:lnTo>
                      <a:pt x="621" y="57"/>
                    </a:lnTo>
                    <a:lnTo>
                      <a:pt x="624" y="39"/>
                    </a:lnTo>
                    <a:lnTo>
                      <a:pt x="632" y="24"/>
                    </a:lnTo>
                    <a:lnTo>
                      <a:pt x="645" y="11"/>
                    </a:lnTo>
                    <a:lnTo>
                      <a:pt x="660" y="3"/>
                    </a:lnTo>
                    <a:lnTo>
                      <a:pt x="678" y="0"/>
                    </a:lnTo>
                    <a:lnTo>
                      <a:pt x="697" y="3"/>
                    </a:lnTo>
                    <a:lnTo>
                      <a:pt x="712" y="11"/>
                    </a:lnTo>
                    <a:lnTo>
                      <a:pt x="725" y="24"/>
                    </a:lnTo>
                    <a:lnTo>
                      <a:pt x="733" y="39"/>
                    </a:lnTo>
                    <a:lnTo>
                      <a:pt x="736" y="57"/>
                    </a:lnTo>
                    <a:lnTo>
                      <a:pt x="736" y="205"/>
                    </a:lnTo>
                    <a:lnTo>
                      <a:pt x="733" y="221"/>
                    </a:lnTo>
                    <a:lnTo>
                      <a:pt x="727" y="236"/>
                    </a:lnTo>
                    <a:lnTo>
                      <a:pt x="717" y="248"/>
                    </a:lnTo>
                    <a:lnTo>
                      <a:pt x="703" y="257"/>
                    </a:lnTo>
                    <a:lnTo>
                      <a:pt x="392" y="404"/>
                    </a:lnTo>
                    <a:lnTo>
                      <a:pt x="380" y="408"/>
                    </a:lnTo>
                    <a:lnTo>
                      <a:pt x="367" y="410"/>
                    </a:lnTo>
                    <a:lnTo>
                      <a:pt x="355" y="408"/>
                    </a:lnTo>
                    <a:lnTo>
                      <a:pt x="344" y="404"/>
                    </a:lnTo>
                    <a:lnTo>
                      <a:pt x="33" y="262"/>
                    </a:lnTo>
                    <a:lnTo>
                      <a:pt x="19" y="253"/>
                    </a:lnTo>
                    <a:lnTo>
                      <a:pt x="9" y="241"/>
                    </a:lnTo>
                    <a:lnTo>
                      <a:pt x="2" y="226"/>
                    </a:lnTo>
                    <a:lnTo>
                      <a:pt x="0" y="210"/>
                    </a:lnTo>
                    <a:lnTo>
                      <a:pt x="0" y="57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3" y="11"/>
                    </a:lnTo>
                    <a:lnTo>
                      <a:pt x="39" y="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SV" sz="900">
                  <a:latin typeface="+mj-ea"/>
                  <a:ea typeface="+mj-ea"/>
                </a:endParaRPr>
              </a:p>
            </p:txBody>
          </p:sp>
          <p:sp>
            <p:nvSpPr>
              <p:cNvPr id="72" name="Freeform 42"/>
              <p:cNvSpPr/>
              <p:nvPr/>
            </p:nvSpPr>
            <p:spPr bwMode="auto">
              <a:xfrm>
                <a:off x="7704" y="-653"/>
                <a:ext cx="56" cy="45"/>
              </a:xfrm>
              <a:custGeom>
                <a:avLst/>
                <a:gdLst>
                  <a:gd name="T0" fmla="*/ 63 w 505"/>
                  <a:gd name="T1" fmla="*/ 0 h 402"/>
                  <a:gd name="T2" fmla="*/ 77 w 505"/>
                  <a:gd name="T3" fmla="*/ 3 h 402"/>
                  <a:gd name="T4" fmla="*/ 91 w 505"/>
                  <a:gd name="T5" fmla="*/ 10 h 402"/>
                  <a:gd name="T6" fmla="*/ 482 w 505"/>
                  <a:gd name="T7" fmla="*/ 298 h 402"/>
                  <a:gd name="T8" fmla="*/ 493 w 505"/>
                  <a:gd name="T9" fmla="*/ 309 h 402"/>
                  <a:gd name="T10" fmla="*/ 501 w 505"/>
                  <a:gd name="T11" fmla="*/ 322 h 402"/>
                  <a:gd name="T12" fmla="*/ 505 w 505"/>
                  <a:gd name="T13" fmla="*/ 336 h 402"/>
                  <a:gd name="T14" fmla="*/ 505 w 505"/>
                  <a:gd name="T15" fmla="*/ 351 h 402"/>
                  <a:gd name="T16" fmla="*/ 502 w 505"/>
                  <a:gd name="T17" fmla="*/ 365 h 402"/>
                  <a:gd name="T18" fmla="*/ 494 w 505"/>
                  <a:gd name="T19" fmla="*/ 379 h 402"/>
                  <a:gd name="T20" fmla="*/ 485 w 505"/>
                  <a:gd name="T21" fmla="*/ 389 h 402"/>
                  <a:gd name="T22" fmla="*/ 474 w 505"/>
                  <a:gd name="T23" fmla="*/ 396 h 402"/>
                  <a:gd name="T24" fmla="*/ 461 w 505"/>
                  <a:gd name="T25" fmla="*/ 401 h 402"/>
                  <a:gd name="T26" fmla="*/ 448 w 505"/>
                  <a:gd name="T27" fmla="*/ 402 h 402"/>
                  <a:gd name="T28" fmla="*/ 436 w 505"/>
                  <a:gd name="T29" fmla="*/ 401 h 402"/>
                  <a:gd name="T30" fmla="*/ 425 w 505"/>
                  <a:gd name="T31" fmla="*/ 397 h 402"/>
                  <a:gd name="T32" fmla="*/ 414 w 505"/>
                  <a:gd name="T33" fmla="*/ 391 h 402"/>
                  <a:gd name="T34" fmla="*/ 23 w 505"/>
                  <a:gd name="T35" fmla="*/ 103 h 402"/>
                  <a:gd name="T36" fmla="*/ 12 w 505"/>
                  <a:gd name="T37" fmla="*/ 92 h 402"/>
                  <a:gd name="T38" fmla="*/ 4 w 505"/>
                  <a:gd name="T39" fmla="*/ 79 h 402"/>
                  <a:gd name="T40" fmla="*/ 0 w 505"/>
                  <a:gd name="T41" fmla="*/ 65 h 402"/>
                  <a:gd name="T42" fmla="*/ 0 w 505"/>
                  <a:gd name="T43" fmla="*/ 50 h 402"/>
                  <a:gd name="T44" fmla="*/ 3 w 505"/>
                  <a:gd name="T45" fmla="*/ 36 h 402"/>
                  <a:gd name="T46" fmla="*/ 11 w 505"/>
                  <a:gd name="T47" fmla="*/ 22 h 402"/>
                  <a:gd name="T48" fmla="*/ 21 w 505"/>
                  <a:gd name="T49" fmla="*/ 11 h 402"/>
                  <a:gd name="T50" fmla="*/ 34 w 505"/>
                  <a:gd name="T51" fmla="*/ 4 h 402"/>
                  <a:gd name="T52" fmla="*/ 48 w 505"/>
                  <a:gd name="T53" fmla="*/ 0 h 402"/>
                  <a:gd name="T54" fmla="*/ 63 w 505"/>
                  <a:gd name="T55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05" h="402">
                    <a:moveTo>
                      <a:pt x="63" y="0"/>
                    </a:moveTo>
                    <a:lnTo>
                      <a:pt x="77" y="3"/>
                    </a:lnTo>
                    <a:lnTo>
                      <a:pt x="91" y="10"/>
                    </a:lnTo>
                    <a:lnTo>
                      <a:pt x="482" y="298"/>
                    </a:lnTo>
                    <a:lnTo>
                      <a:pt x="493" y="309"/>
                    </a:lnTo>
                    <a:lnTo>
                      <a:pt x="501" y="322"/>
                    </a:lnTo>
                    <a:lnTo>
                      <a:pt x="505" y="336"/>
                    </a:lnTo>
                    <a:lnTo>
                      <a:pt x="505" y="351"/>
                    </a:lnTo>
                    <a:lnTo>
                      <a:pt x="502" y="365"/>
                    </a:lnTo>
                    <a:lnTo>
                      <a:pt x="494" y="379"/>
                    </a:lnTo>
                    <a:lnTo>
                      <a:pt x="485" y="389"/>
                    </a:lnTo>
                    <a:lnTo>
                      <a:pt x="474" y="396"/>
                    </a:lnTo>
                    <a:lnTo>
                      <a:pt x="461" y="401"/>
                    </a:lnTo>
                    <a:lnTo>
                      <a:pt x="448" y="402"/>
                    </a:lnTo>
                    <a:lnTo>
                      <a:pt x="436" y="401"/>
                    </a:lnTo>
                    <a:lnTo>
                      <a:pt x="425" y="397"/>
                    </a:lnTo>
                    <a:lnTo>
                      <a:pt x="414" y="391"/>
                    </a:lnTo>
                    <a:lnTo>
                      <a:pt x="23" y="103"/>
                    </a:lnTo>
                    <a:lnTo>
                      <a:pt x="12" y="92"/>
                    </a:lnTo>
                    <a:lnTo>
                      <a:pt x="4" y="79"/>
                    </a:lnTo>
                    <a:lnTo>
                      <a:pt x="0" y="65"/>
                    </a:lnTo>
                    <a:lnTo>
                      <a:pt x="0" y="50"/>
                    </a:lnTo>
                    <a:lnTo>
                      <a:pt x="3" y="36"/>
                    </a:lnTo>
                    <a:lnTo>
                      <a:pt x="11" y="22"/>
                    </a:lnTo>
                    <a:lnTo>
                      <a:pt x="21" y="11"/>
                    </a:lnTo>
                    <a:lnTo>
                      <a:pt x="34" y="4"/>
                    </a:lnTo>
                    <a:lnTo>
                      <a:pt x="48" y="0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SV" sz="900">
                  <a:latin typeface="+mj-ea"/>
                  <a:ea typeface="+mj-ea"/>
                </a:endParaRPr>
              </a:p>
            </p:txBody>
          </p:sp>
          <p:sp>
            <p:nvSpPr>
              <p:cNvPr id="73" name="Freeform 43"/>
              <p:cNvSpPr/>
              <p:nvPr/>
            </p:nvSpPr>
            <p:spPr bwMode="auto">
              <a:xfrm>
                <a:off x="7457" y="-835"/>
                <a:ext cx="57" cy="46"/>
              </a:xfrm>
              <a:custGeom>
                <a:avLst/>
                <a:gdLst>
                  <a:gd name="T0" fmla="*/ 63 w 514"/>
                  <a:gd name="T1" fmla="*/ 0 h 410"/>
                  <a:gd name="T2" fmla="*/ 78 w 514"/>
                  <a:gd name="T3" fmla="*/ 4 h 410"/>
                  <a:gd name="T4" fmla="*/ 91 w 514"/>
                  <a:gd name="T5" fmla="*/ 11 h 410"/>
                  <a:gd name="T6" fmla="*/ 491 w 514"/>
                  <a:gd name="T7" fmla="*/ 306 h 410"/>
                  <a:gd name="T8" fmla="*/ 502 w 514"/>
                  <a:gd name="T9" fmla="*/ 316 h 410"/>
                  <a:gd name="T10" fmla="*/ 510 w 514"/>
                  <a:gd name="T11" fmla="*/ 329 h 410"/>
                  <a:gd name="T12" fmla="*/ 514 w 514"/>
                  <a:gd name="T13" fmla="*/ 344 h 410"/>
                  <a:gd name="T14" fmla="*/ 514 w 514"/>
                  <a:gd name="T15" fmla="*/ 359 h 410"/>
                  <a:gd name="T16" fmla="*/ 511 w 514"/>
                  <a:gd name="T17" fmla="*/ 374 h 410"/>
                  <a:gd name="T18" fmla="*/ 503 w 514"/>
                  <a:gd name="T19" fmla="*/ 387 h 410"/>
                  <a:gd name="T20" fmla="*/ 494 w 514"/>
                  <a:gd name="T21" fmla="*/ 397 h 410"/>
                  <a:gd name="T22" fmla="*/ 483 w 514"/>
                  <a:gd name="T23" fmla="*/ 404 h 410"/>
                  <a:gd name="T24" fmla="*/ 470 w 514"/>
                  <a:gd name="T25" fmla="*/ 409 h 410"/>
                  <a:gd name="T26" fmla="*/ 457 w 514"/>
                  <a:gd name="T27" fmla="*/ 410 h 410"/>
                  <a:gd name="T28" fmla="*/ 445 w 514"/>
                  <a:gd name="T29" fmla="*/ 409 h 410"/>
                  <a:gd name="T30" fmla="*/ 434 w 514"/>
                  <a:gd name="T31" fmla="*/ 405 h 410"/>
                  <a:gd name="T32" fmla="*/ 423 w 514"/>
                  <a:gd name="T33" fmla="*/ 399 h 410"/>
                  <a:gd name="T34" fmla="*/ 23 w 514"/>
                  <a:gd name="T35" fmla="*/ 105 h 410"/>
                  <a:gd name="T36" fmla="*/ 12 w 514"/>
                  <a:gd name="T37" fmla="*/ 94 h 410"/>
                  <a:gd name="T38" fmla="*/ 4 w 514"/>
                  <a:gd name="T39" fmla="*/ 80 h 410"/>
                  <a:gd name="T40" fmla="*/ 0 w 514"/>
                  <a:gd name="T41" fmla="*/ 66 h 410"/>
                  <a:gd name="T42" fmla="*/ 0 w 514"/>
                  <a:gd name="T43" fmla="*/ 51 h 410"/>
                  <a:gd name="T44" fmla="*/ 4 w 514"/>
                  <a:gd name="T45" fmla="*/ 37 h 410"/>
                  <a:gd name="T46" fmla="*/ 11 w 514"/>
                  <a:gd name="T47" fmla="*/ 23 h 410"/>
                  <a:gd name="T48" fmla="*/ 22 w 514"/>
                  <a:gd name="T49" fmla="*/ 12 h 410"/>
                  <a:gd name="T50" fmla="*/ 35 w 514"/>
                  <a:gd name="T51" fmla="*/ 5 h 410"/>
                  <a:gd name="T52" fmla="*/ 49 w 514"/>
                  <a:gd name="T53" fmla="*/ 1 h 410"/>
                  <a:gd name="T54" fmla="*/ 63 w 514"/>
                  <a:gd name="T55" fmla="*/ 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4" h="410">
                    <a:moveTo>
                      <a:pt x="63" y="0"/>
                    </a:moveTo>
                    <a:lnTo>
                      <a:pt x="78" y="4"/>
                    </a:lnTo>
                    <a:lnTo>
                      <a:pt x="91" y="11"/>
                    </a:lnTo>
                    <a:lnTo>
                      <a:pt x="491" y="306"/>
                    </a:lnTo>
                    <a:lnTo>
                      <a:pt x="502" y="316"/>
                    </a:lnTo>
                    <a:lnTo>
                      <a:pt x="510" y="329"/>
                    </a:lnTo>
                    <a:lnTo>
                      <a:pt x="514" y="344"/>
                    </a:lnTo>
                    <a:lnTo>
                      <a:pt x="514" y="359"/>
                    </a:lnTo>
                    <a:lnTo>
                      <a:pt x="511" y="374"/>
                    </a:lnTo>
                    <a:lnTo>
                      <a:pt x="503" y="387"/>
                    </a:lnTo>
                    <a:lnTo>
                      <a:pt x="494" y="397"/>
                    </a:lnTo>
                    <a:lnTo>
                      <a:pt x="483" y="404"/>
                    </a:lnTo>
                    <a:lnTo>
                      <a:pt x="470" y="409"/>
                    </a:lnTo>
                    <a:lnTo>
                      <a:pt x="457" y="410"/>
                    </a:lnTo>
                    <a:lnTo>
                      <a:pt x="445" y="409"/>
                    </a:lnTo>
                    <a:lnTo>
                      <a:pt x="434" y="405"/>
                    </a:lnTo>
                    <a:lnTo>
                      <a:pt x="423" y="399"/>
                    </a:lnTo>
                    <a:lnTo>
                      <a:pt x="23" y="105"/>
                    </a:lnTo>
                    <a:lnTo>
                      <a:pt x="12" y="94"/>
                    </a:lnTo>
                    <a:lnTo>
                      <a:pt x="4" y="80"/>
                    </a:lnTo>
                    <a:lnTo>
                      <a:pt x="0" y="66"/>
                    </a:lnTo>
                    <a:lnTo>
                      <a:pt x="0" y="51"/>
                    </a:lnTo>
                    <a:lnTo>
                      <a:pt x="4" y="37"/>
                    </a:lnTo>
                    <a:lnTo>
                      <a:pt x="11" y="23"/>
                    </a:lnTo>
                    <a:lnTo>
                      <a:pt x="22" y="12"/>
                    </a:lnTo>
                    <a:lnTo>
                      <a:pt x="35" y="5"/>
                    </a:lnTo>
                    <a:lnTo>
                      <a:pt x="49" y="1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SV" sz="900">
                  <a:latin typeface="+mj-ea"/>
                  <a:ea typeface="+mj-ea"/>
                </a:endParaRPr>
              </a:p>
            </p:txBody>
          </p:sp>
          <p:sp>
            <p:nvSpPr>
              <p:cNvPr id="74" name="Freeform 44"/>
              <p:cNvSpPr/>
              <p:nvPr/>
            </p:nvSpPr>
            <p:spPr bwMode="auto">
              <a:xfrm>
                <a:off x="7457" y="-655"/>
                <a:ext cx="59" cy="47"/>
              </a:xfrm>
              <a:custGeom>
                <a:avLst/>
                <a:gdLst>
                  <a:gd name="T0" fmla="*/ 469 w 532"/>
                  <a:gd name="T1" fmla="*/ 0 h 423"/>
                  <a:gd name="T2" fmla="*/ 484 w 532"/>
                  <a:gd name="T3" fmla="*/ 0 h 423"/>
                  <a:gd name="T4" fmla="*/ 498 w 532"/>
                  <a:gd name="T5" fmla="*/ 4 h 423"/>
                  <a:gd name="T6" fmla="*/ 511 w 532"/>
                  <a:gd name="T7" fmla="*/ 12 h 423"/>
                  <a:gd name="T8" fmla="*/ 521 w 532"/>
                  <a:gd name="T9" fmla="*/ 24 h 423"/>
                  <a:gd name="T10" fmla="*/ 529 w 532"/>
                  <a:gd name="T11" fmla="*/ 37 h 423"/>
                  <a:gd name="T12" fmla="*/ 532 w 532"/>
                  <a:gd name="T13" fmla="*/ 52 h 423"/>
                  <a:gd name="T14" fmla="*/ 532 w 532"/>
                  <a:gd name="T15" fmla="*/ 66 h 423"/>
                  <a:gd name="T16" fmla="*/ 528 w 532"/>
                  <a:gd name="T17" fmla="*/ 81 h 423"/>
                  <a:gd name="T18" fmla="*/ 520 w 532"/>
                  <a:gd name="T19" fmla="*/ 93 h 423"/>
                  <a:gd name="T20" fmla="*/ 509 w 532"/>
                  <a:gd name="T21" fmla="*/ 104 h 423"/>
                  <a:gd name="T22" fmla="*/ 91 w 532"/>
                  <a:gd name="T23" fmla="*/ 412 h 423"/>
                  <a:gd name="T24" fmla="*/ 81 w 532"/>
                  <a:gd name="T25" fmla="*/ 418 h 423"/>
                  <a:gd name="T26" fmla="*/ 69 w 532"/>
                  <a:gd name="T27" fmla="*/ 422 h 423"/>
                  <a:gd name="T28" fmla="*/ 57 w 532"/>
                  <a:gd name="T29" fmla="*/ 423 h 423"/>
                  <a:gd name="T30" fmla="*/ 44 w 532"/>
                  <a:gd name="T31" fmla="*/ 422 h 423"/>
                  <a:gd name="T32" fmla="*/ 32 w 532"/>
                  <a:gd name="T33" fmla="*/ 417 h 423"/>
                  <a:gd name="T34" fmla="*/ 21 w 532"/>
                  <a:gd name="T35" fmla="*/ 410 h 423"/>
                  <a:gd name="T36" fmla="*/ 11 w 532"/>
                  <a:gd name="T37" fmla="*/ 400 h 423"/>
                  <a:gd name="T38" fmla="*/ 4 w 532"/>
                  <a:gd name="T39" fmla="*/ 386 h 423"/>
                  <a:gd name="T40" fmla="*/ 0 w 532"/>
                  <a:gd name="T41" fmla="*/ 372 h 423"/>
                  <a:gd name="T42" fmla="*/ 0 w 532"/>
                  <a:gd name="T43" fmla="*/ 357 h 423"/>
                  <a:gd name="T44" fmla="*/ 4 w 532"/>
                  <a:gd name="T45" fmla="*/ 343 h 423"/>
                  <a:gd name="T46" fmla="*/ 12 w 532"/>
                  <a:gd name="T47" fmla="*/ 330 h 423"/>
                  <a:gd name="T48" fmla="*/ 23 w 532"/>
                  <a:gd name="T49" fmla="*/ 319 h 423"/>
                  <a:gd name="T50" fmla="*/ 441 w 532"/>
                  <a:gd name="T51" fmla="*/ 11 h 423"/>
                  <a:gd name="T52" fmla="*/ 455 w 532"/>
                  <a:gd name="T53" fmla="*/ 3 h 423"/>
                  <a:gd name="T54" fmla="*/ 469 w 532"/>
                  <a:gd name="T55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2" h="423">
                    <a:moveTo>
                      <a:pt x="469" y="0"/>
                    </a:moveTo>
                    <a:lnTo>
                      <a:pt x="484" y="0"/>
                    </a:lnTo>
                    <a:lnTo>
                      <a:pt x="498" y="4"/>
                    </a:lnTo>
                    <a:lnTo>
                      <a:pt x="511" y="12"/>
                    </a:lnTo>
                    <a:lnTo>
                      <a:pt x="521" y="24"/>
                    </a:lnTo>
                    <a:lnTo>
                      <a:pt x="529" y="37"/>
                    </a:lnTo>
                    <a:lnTo>
                      <a:pt x="532" y="52"/>
                    </a:lnTo>
                    <a:lnTo>
                      <a:pt x="532" y="66"/>
                    </a:lnTo>
                    <a:lnTo>
                      <a:pt x="528" y="81"/>
                    </a:lnTo>
                    <a:lnTo>
                      <a:pt x="520" y="93"/>
                    </a:lnTo>
                    <a:lnTo>
                      <a:pt x="509" y="104"/>
                    </a:lnTo>
                    <a:lnTo>
                      <a:pt x="91" y="412"/>
                    </a:lnTo>
                    <a:lnTo>
                      <a:pt x="81" y="418"/>
                    </a:lnTo>
                    <a:lnTo>
                      <a:pt x="69" y="422"/>
                    </a:lnTo>
                    <a:lnTo>
                      <a:pt x="57" y="423"/>
                    </a:lnTo>
                    <a:lnTo>
                      <a:pt x="44" y="422"/>
                    </a:lnTo>
                    <a:lnTo>
                      <a:pt x="32" y="417"/>
                    </a:lnTo>
                    <a:lnTo>
                      <a:pt x="21" y="410"/>
                    </a:lnTo>
                    <a:lnTo>
                      <a:pt x="11" y="400"/>
                    </a:lnTo>
                    <a:lnTo>
                      <a:pt x="4" y="386"/>
                    </a:lnTo>
                    <a:lnTo>
                      <a:pt x="0" y="372"/>
                    </a:lnTo>
                    <a:lnTo>
                      <a:pt x="0" y="357"/>
                    </a:lnTo>
                    <a:lnTo>
                      <a:pt x="4" y="343"/>
                    </a:lnTo>
                    <a:lnTo>
                      <a:pt x="12" y="330"/>
                    </a:lnTo>
                    <a:lnTo>
                      <a:pt x="23" y="319"/>
                    </a:lnTo>
                    <a:lnTo>
                      <a:pt x="441" y="11"/>
                    </a:lnTo>
                    <a:lnTo>
                      <a:pt x="455" y="3"/>
                    </a:lnTo>
                    <a:lnTo>
                      <a:pt x="4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SV" sz="900">
                  <a:latin typeface="+mj-ea"/>
                  <a:ea typeface="+mj-ea"/>
                </a:endParaRPr>
              </a:p>
            </p:txBody>
          </p:sp>
          <p:sp>
            <p:nvSpPr>
              <p:cNvPr id="75" name="Freeform 45"/>
              <p:cNvSpPr/>
              <p:nvPr/>
            </p:nvSpPr>
            <p:spPr bwMode="auto">
              <a:xfrm>
                <a:off x="7705" y="-835"/>
                <a:ext cx="55" cy="44"/>
              </a:xfrm>
              <a:custGeom>
                <a:avLst/>
                <a:gdLst>
                  <a:gd name="T0" fmla="*/ 425 w 488"/>
                  <a:gd name="T1" fmla="*/ 0 h 392"/>
                  <a:gd name="T2" fmla="*/ 440 w 488"/>
                  <a:gd name="T3" fmla="*/ 1 h 392"/>
                  <a:gd name="T4" fmla="*/ 454 w 488"/>
                  <a:gd name="T5" fmla="*/ 5 h 392"/>
                  <a:gd name="T6" fmla="*/ 467 w 488"/>
                  <a:gd name="T7" fmla="*/ 12 h 392"/>
                  <a:gd name="T8" fmla="*/ 477 w 488"/>
                  <a:gd name="T9" fmla="*/ 23 h 392"/>
                  <a:gd name="T10" fmla="*/ 485 w 488"/>
                  <a:gd name="T11" fmla="*/ 37 h 392"/>
                  <a:gd name="T12" fmla="*/ 488 w 488"/>
                  <a:gd name="T13" fmla="*/ 51 h 392"/>
                  <a:gd name="T14" fmla="*/ 488 w 488"/>
                  <a:gd name="T15" fmla="*/ 66 h 392"/>
                  <a:gd name="T16" fmla="*/ 484 w 488"/>
                  <a:gd name="T17" fmla="*/ 80 h 392"/>
                  <a:gd name="T18" fmla="*/ 476 w 488"/>
                  <a:gd name="T19" fmla="*/ 94 h 392"/>
                  <a:gd name="T20" fmla="*/ 465 w 488"/>
                  <a:gd name="T21" fmla="*/ 105 h 392"/>
                  <a:gd name="T22" fmla="*/ 91 w 488"/>
                  <a:gd name="T23" fmla="*/ 380 h 392"/>
                  <a:gd name="T24" fmla="*/ 80 w 488"/>
                  <a:gd name="T25" fmla="*/ 386 h 392"/>
                  <a:gd name="T26" fmla="*/ 69 w 488"/>
                  <a:gd name="T27" fmla="*/ 390 h 392"/>
                  <a:gd name="T28" fmla="*/ 57 w 488"/>
                  <a:gd name="T29" fmla="*/ 392 h 392"/>
                  <a:gd name="T30" fmla="*/ 44 w 488"/>
                  <a:gd name="T31" fmla="*/ 390 h 392"/>
                  <a:gd name="T32" fmla="*/ 31 w 488"/>
                  <a:gd name="T33" fmla="*/ 385 h 392"/>
                  <a:gd name="T34" fmla="*/ 20 w 488"/>
                  <a:gd name="T35" fmla="*/ 378 h 392"/>
                  <a:gd name="T36" fmla="*/ 11 w 488"/>
                  <a:gd name="T37" fmla="*/ 368 h 392"/>
                  <a:gd name="T38" fmla="*/ 3 w 488"/>
                  <a:gd name="T39" fmla="*/ 354 h 392"/>
                  <a:gd name="T40" fmla="*/ 0 w 488"/>
                  <a:gd name="T41" fmla="*/ 340 h 392"/>
                  <a:gd name="T42" fmla="*/ 0 w 488"/>
                  <a:gd name="T43" fmla="*/ 324 h 392"/>
                  <a:gd name="T44" fmla="*/ 4 w 488"/>
                  <a:gd name="T45" fmla="*/ 310 h 392"/>
                  <a:gd name="T46" fmla="*/ 12 w 488"/>
                  <a:gd name="T47" fmla="*/ 297 h 392"/>
                  <a:gd name="T48" fmla="*/ 23 w 488"/>
                  <a:gd name="T49" fmla="*/ 287 h 392"/>
                  <a:gd name="T50" fmla="*/ 397 w 488"/>
                  <a:gd name="T51" fmla="*/ 11 h 392"/>
                  <a:gd name="T52" fmla="*/ 411 w 488"/>
                  <a:gd name="T53" fmla="*/ 4 h 392"/>
                  <a:gd name="T54" fmla="*/ 425 w 488"/>
                  <a:gd name="T55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8" h="392">
                    <a:moveTo>
                      <a:pt x="425" y="0"/>
                    </a:moveTo>
                    <a:lnTo>
                      <a:pt x="440" y="1"/>
                    </a:lnTo>
                    <a:lnTo>
                      <a:pt x="454" y="5"/>
                    </a:lnTo>
                    <a:lnTo>
                      <a:pt x="467" y="12"/>
                    </a:lnTo>
                    <a:lnTo>
                      <a:pt x="477" y="23"/>
                    </a:lnTo>
                    <a:lnTo>
                      <a:pt x="485" y="37"/>
                    </a:lnTo>
                    <a:lnTo>
                      <a:pt x="488" y="51"/>
                    </a:lnTo>
                    <a:lnTo>
                      <a:pt x="488" y="66"/>
                    </a:lnTo>
                    <a:lnTo>
                      <a:pt x="484" y="80"/>
                    </a:lnTo>
                    <a:lnTo>
                      <a:pt x="476" y="94"/>
                    </a:lnTo>
                    <a:lnTo>
                      <a:pt x="465" y="105"/>
                    </a:lnTo>
                    <a:lnTo>
                      <a:pt x="91" y="380"/>
                    </a:lnTo>
                    <a:lnTo>
                      <a:pt x="80" y="386"/>
                    </a:lnTo>
                    <a:lnTo>
                      <a:pt x="69" y="390"/>
                    </a:lnTo>
                    <a:lnTo>
                      <a:pt x="57" y="392"/>
                    </a:lnTo>
                    <a:lnTo>
                      <a:pt x="44" y="390"/>
                    </a:lnTo>
                    <a:lnTo>
                      <a:pt x="31" y="385"/>
                    </a:lnTo>
                    <a:lnTo>
                      <a:pt x="20" y="378"/>
                    </a:lnTo>
                    <a:lnTo>
                      <a:pt x="11" y="368"/>
                    </a:lnTo>
                    <a:lnTo>
                      <a:pt x="3" y="354"/>
                    </a:lnTo>
                    <a:lnTo>
                      <a:pt x="0" y="340"/>
                    </a:lnTo>
                    <a:lnTo>
                      <a:pt x="0" y="324"/>
                    </a:lnTo>
                    <a:lnTo>
                      <a:pt x="4" y="310"/>
                    </a:lnTo>
                    <a:lnTo>
                      <a:pt x="12" y="297"/>
                    </a:lnTo>
                    <a:lnTo>
                      <a:pt x="23" y="287"/>
                    </a:lnTo>
                    <a:lnTo>
                      <a:pt x="397" y="11"/>
                    </a:lnTo>
                    <a:lnTo>
                      <a:pt x="411" y="4"/>
                    </a:lnTo>
                    <a:lnTo>
                      <a:pt x="4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SV" sz="900">
                  <a:latin typeface="+mj-ea"/>
                  <a:ea typeface="+mj-ea"/>
                </a:endParaRPr>
              </a:p>
            </p:txBody>
          </p:sp>
          <p:sp>
            <p:nvSpPr>
              <p:cNvPr id="76" name="Freeform 46"/>
              <p:cNvSpPr/>
              <p:nvPr/>
            </p:nvSpPr>
            <p:spPr bwMode="auto">
              <a:xfrm>
                <a:off x="7728" y="-728"/>
                <a:ext cx="62" cy="13"/>
              </a:xfrm>
              <a:custGeom>
                <a:avLst/>
                <a:gdLst>
                  <a:gd name="T0" fmla="*/ 57 w 555"/>
                  <a:gd name="T1" fmla="*/ 0 h 115"/>
                  <a:gd name="T2" fmla="*/ 498 w 555"/>
                  <a:gd name="T3" fmla="*/ 0 h 115"/>
                  <a:gd name="T4" fmla="*/ 516 w 555"/>
                  <a:gd name="T5" fmla="*/ 3 h 115"/>
                  <a:gd name="T6" fmla="*/ 532 w 555"/>
                  <a:gd name="T7" fmla="*/ 11 h 115"/>
                  <a:gd name="T8" fmla="*/ 544 w 555"/>
                  <a:gd name="T9" fmla="*/ 24 h 115"/>
                  <a:gd name="T10" fmla="*/ 552 w 555"/>
                  <a:gd name="T11" fmla="*/ 39 h 115"/>
                  <a:gd name="T12" fmla="*/ 555 w 555"/>
                  <a:gd name="T13" fmla="*/ 58 h 115"/>
                  <a:gd name="T14" fmla="*/ 552 w 555"/>
                  <a:gd name="T15" fmla="*/ 76 h 115"/>
                  <a:gd name="T16" fmla="*/ 544 w 555"/>
                  <a:gd name="T17" fmla="*/ 91 h 115"/>
                  <a:gd name="T18" fmla="*/ 532 w 555"/>
                  <a:gd name="T19" fmla="*/ 104 h 115"/>
                  <a:gd name="T20" fmla="*/ 516 w 555"/>
                  <a:gd name="T21" fmla="*/ 112 h 115"/>
                  <a:gd name="T22" fmla="*/ 498 w 555"/>
                  <a:gd name="T23" fmla="*/ 115 h 115"/>
                  <a:gd name="T24" fmla="*/ 57 w 555"/>
                  <a:gd name="T25" fmla="*/ 115 h 115"/>
                  <a:gd name="T26" fmla="*/ 39 w 555"/>
                  <a:gd name="T27" fmla="*/ 112 h 115"/>
                  <a:gd name="T28" fmla="*/ 23 w 555"/>
                  <a:gd name="T29" fmla="*/ 104 h 115"/>
                  <a:gd name="T30" fmla="*/ 11 w 555"/>
                  <a:gd name="T31" fmla="*/ 91 h 115"/>
                  <a:gd name="T32" fmla="*/ 3 w 555"/>
                  <a:gd name="T33" fmla="*/ 76 h 115"/>
                  <a:gd name="T34" fmla="*/ 0 w 555"/>
                  <a:gd name="T35" fmla="*/ 58 h 115"/>
                  <a:gd name="T36" fmla="*/ 3 w 555"/>
                  <a:gd name="T37" fmla="*/ 39 h 115"/>
                  <a:gd name="T38" fmla="*/ 11 w 555"/>
                  <a:gd name="T39" fmla="*/ 24 h 115"/>
                  <a:gd name="T40" fmla="*/ 23 w 555"/>
                  <a:gd name="T41" fmla="*/ 11 h 115"/>
                  <a:gd name="T42" fmla="*/ 39 w 555"/>
                  <a:gd name="T43" fmla="*/ 3 h 115"/>
                  <a:gd name="T44" fmla="*/ 57 w 555"/>
                  <a:gd name="T4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5" h="115">
                    <a:moveTo>
                      <a:pt x="57" y="0"/>
                    </a:moveTo>
                    <a:lnTo>
                      <a:pt x="498" y="0"/>
                    </a:lnTo>
                    <a:lnTo>
                      <a:pt x="516" y="3"/>
                    </a:lnTo>
                    <a:lnTo>
                      <a:pt x="532" y="11"/>
                    </a:lnTo>
                    <a:lnTo>
                      <a:pt x="544" y="24"/>
                    </a:lnTo>
                    <a:lnTo>
                      <a:pt x="552" y="39"/>
                    </a:lnTo>
                    <a:lnTo>
                      <a:pt x="555" y="58"/>
                    </a:lnTo>
                    <a:lnTo>
                      <a:pt x="552" y="76"/>
                    </a:lnTo>
                    <a:lnTo>
                      <a:pt x="544" y="91"/>
                    </a:lnTo>
                    <a:lnTo>
                      <a:pt x="532" y="104"/>
                    </a:lnTo>
                    <a:lnTo>
                      <a:pt x="516" y="112"/>
                    </a:lnTo>
                    <a:lnTo>
                      <a:pt x="498" y="115"/>
                    </a:lnTo>
                    <a:lnTo>
                      <a:pt x="57" y="115"/>
                    </a:lnTo>
                    <a:lnTo>
                      <a:pt x="39" y="112"/>
                    </a:lnTo>
                    <a:lnTo>
                      <a:pt x="23" y="104"/>
                    </a:lnTo>
                    <a:lnTo>
                      <a:pt x="11" y="91"/>
                    </a:lnTo>
                    <a:lnTo>
                      <a:pt x="3" y="76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3" y="11"/>
                    </a:lnTo>
                    <a:lnTo>
                      <a:pt x="39" y="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SV" sz="900">
                  <a:latin typeface="+mj-ea"/>
                  <a:ea typeface="+mj-ea"/>
                </a:endParaRPr>
              </a:p>
            </p:txBody>
          </p:sp>
          <p:sp>
            <p:nvSpPr>
              <p:cNvPr id="77" name="Freeform 47"/>
              <p:cNvSpPr/>
              <p:nvPr/>
            </p:nvSpPr>
            <p:spPr bwMode="auto">
              <a:xfrm>
                <a:off x="7426" y="-728"/>
                <a:ext cx="63" cy="13"/>
              </a:xfrm>
              <a:custGeom>
                <a:avLst/>
                <a:gdLst>
                  <a:gd name="T0" fmla="*/ 57 w 570"/>
                  <a:gd name="T1" fmla="*/ 0 h 115"/>
                  <a:gd name="T2" fmla="*/ 512 w 570"/>
                  <a:gd name="T3" fmla="*/ 0 h 115"/>
                  <a:gd name="T4" fmla="*/ 531 w 570"/>
                  <a:gd name="T5" fmla="*/ 3 h 115"/>
                  <a:gd name="T6" fmla="*/ 546 w 570"/>
                  <a:gd name="T7" fmla="*/ 11 h 115"/>
                  <a:gd name="T8" fmla="*/ 559 w 570"/>
                  <a:gd name="T9" fmla="*/ 24 h 115"/>
                  <a:gd name="T10" fmla="*/ 567 w 570"/>
                  <a:gd name="T11" fmla="*/ 39 h 115"/>
                  <a:gd name="T12" fmla="*/ 570 w 570"/>
                  <a:gd name="T13" fmla="*/ 58 h 115"/>
                  <a:gd name="T14" fmla="*/ 567 w 570"/>
                  <a:gd name="T15" fmla="*/ 76 h 115"/>
                  <a:gd name="T16" fmla="*/ 559 w 570"/>
                  <a:gd name="T17" fmla="*/ 91 h 115"/>
                  <a:gd name="T18" fmla="*/ 546 w 570"/>
                  <a:gd name="T19" fmla="*/ 104 h 115"/>
                  <a:gd name="T20" fmla="*/ 530 w 570"/>
                  <a:gd name="T21" fmla="*/ 112 h 115"/>
                  <a:gd name="T22" fmla="*/ 512 w 570"/>
                  <a:gd name="T23" fmla="*/ 115 h 115"/>
                  <a:gd name="T24" fmla="*/ 57 w 570"/>
                  <a:gd name="T25" fmla="*/ 115 h 115"/>
                  <a:gd name="T26" fmla="*/ 39 w 570"/>
                  <a:gd name="T27" fmla="*/ 112 h 115"/>
                  <a:gd name="T28" fmla="*/ 24 w 570"/>
                  <a:gd name="T29" fmla="*/ 104 h 115"/>
                  <a:gd name="T30" fmla="*/ 11 w 570"/>
                  <a:gd name="T31" fmla="*/ 91 h 115"/>
                  <a:gd name="T32" fmla="*/ 3 w 570"/>
                  <a:gd name="T33" fmla="*/ 76 h 115"/>
                  <a:gd name="T34" fmla="*/ 0 w 570"/>
                  <a:gd name="T35" fmla="*/ 58 h 115"/>
                  <a:gd name="T36" fmla="*/ 0 w 570"/>
                  <a:gd name="T37" fmla="*/ 57 h 115"/>
                  <a:gd name="T38" fmla="*/ 3 w 570"/>
                  <a:gd name="T39" fmla="*/ 39 h 115"/>
                  <a:gd name="T40" fmla="*/ 11 w 570"/>
                  <a:gd name="T41" fmla="*/ 24 h 115"/>
                  <a:gd name="T42" fmla="*/ 24 w 570"/>
                  <a:gd name="T43" fmla="*/ 11 h 115"/>
                  <a:gd name="T44" fmla="*/ 39 w 570"/>
                  <a:gd name="T45" fmla="*/ 3 h 115"/>
                  <a:gd name="T46" fmla="*/ 57 w 570"/>
                  <a:gd name="T4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70" h="115">
                    <a:moveTo>
                      <a:pt x="57" y="0"/>
                    </a:moveTo>
                    <a:lnTo>
                      <a:pt x="512" y="0"/>
                    </a:lnTo>
                    <a:lnTo>
                      <a:pt x="531" y="3"/>
                    </a:lnTo>
                    <a:lnTo>
                      <a:pt x="546" y="11"/>
                    </a:lnTo>
                    <a:lnTo>
                      <a:pt x="559" y="24"/>
                    </a:lnTo>
                    <a:lnTo>
                      <a:pt x="567" y="39"/>
                    </a:lnTo>
                    <a:lnTo>
                      <a:pt x="570" y="58"/>
                    </a:lnTo>
                    <a:lnTo>
                      <a:pt x="567" y="76"/>
                    </a:lnTo>
                    <a:lnTo>
                      <a:pt x="559" y="91"/>
                    </a:lnTo>
                    <a:lnTo>
                      <a:pt x="546" y="104"/>
                    </a:lnTo>
                    <a:lnTo>
                      <a:pt x="530" y="112"/>
                    </a:lnTo>
                    <a:lnTo>
                      <a:pt x="512" y="115"/>
                    </a:lnTo>
                    <a:lnTo>
                      <a:pt x="57" y="115"/>
                    </a:lnTo>
                    <a:lnTo>
                      <a:pt x="39" y="112"/>
                    </a:lnTo>
                    <a:lnTo>
                      <a:pt x="24" y="104"/>
                    </a:lnTo>
                    <a:lnTo>
                      <a:pt x="11" y="91"/>
                    </a:lnTo>
                    <a:lnTo>
                      <a:pt x="3" y="76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39" y="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SV" sz="900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78" name="Textbox 1"/>
          <p:cNvSpPr/>
          <p:nvPr/>
        </p:nvSpPr>
        <p:spPr>
          <a:xfrm>
            <a:off x="5210123" y="2382179"/>
            <a:ext cx="1686311" cy="381713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350" b="1" spc="300" dirty="0">
                <a:latin typeface="+mj-ea"/>
                <a:ea typeface="+mj-ea"/>
                <a:cs typeface="Helvetica" panose="020B0604020202030204" pitchFamily="34" charset="0"/>
              </a:rPr>
              <a:t>输入你的标题</a:t>
            </a:r>
            <a:endParaRPr lang="en-US" sz="1000" b="1" spc="300" dirty="0">
              <a:latin typeface="+mj-ea"/>
              <a:ea typeface="+mj-ea"/>
            </a:endParaRPr>
          </a:p>
        </p:txBody>
      </p:sp>
      <p:sp>
        <p:nvSpPr>
          <p:cNvPr id="79" name="163 CuadroTexto"/>
          <p:cNvSpPr txBox="1"/>
          <p:nvPr/>
        </p:nvSpPr>
        <p:spPr>
          <a:xfrm>
            <a:off x="7583992" y="4260914"/>
            <a:ext cx="4134461" cy="495581"/>
          </a:xfrm>
          <a:prstGeom prst="rect">
            <a:avLst/>
          </a:prstGeom>
          <a:noFill/>
        </p:spPr>
        <p:txBody>
          <a:bodyPr wrap="square" lIns="90704" tIns="45369" rIns="90704" bIns="45369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050" b="1" spc="3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Open Sans Condensed" panose="020B0604020202020204" charset="0"/>
              </a:rPr>
              <a:t>详细内容</a:t>
            </a:r>
            <a:r>
              <a:rPr lang="en-US" altLang="zh-CN" sz="1050" b="1" spc="3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Open Sans Condensed" panose="020B0604020202020204" charset="0"/>
              </a:rPr>
              <a:t>……</a:t>
            </a:r>
            <a:r>
              <a:rPr lang="zh-CN" altLang="en-US" sz="1050" b="1" spc="3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Open Sans Condensed" panose="020B0604020202020204" charset="0"/>
              </a:rPr>
              <a:t>点击输入本栏的具体文字，简明扼要的说明分项内容，此为概念图解。</a:t>
            </a:r>
            <a:endParaRPr lang="es-MX" sz="1050" b="1" spc="3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602570" y="2986849"/>
            <a:ext cx="3827209" cy="1396395"/>
            <a:chOff x="676288" y="3712164"/>
            <a:chExt cx="2580152" cy="1396395"/>
          </a:xfrm>
        </p:grpSpPr>
        <p:sp>
          <p:nvSpPr>
            <p:cNvPr id="81" name="TextBox 17"/>
            <p:cNvSpPr txBox="1"/>
            <p:nvPr/>
          </p:nvSpPr>
          <p:spPr>
            <a:xfrm>
              <a:off x="676288" y="3712164"/>
              <a:ext cx="157692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5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ea typeface="+mj-ea"/>
                  <a:cs typeface="Lato Regular"/>
                </a:rPr>
                <a:t>输入你的标题</a:t>
              </a:r>
              <a:endParaRPr lang="id-ID" sz="25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Lato Regular"/>
              </a:endParaRPr>
            </a:p>
          </p:txBody>
        </p:sp>
        <p:sp>
          <p:nvSpPr>
            <p:cNvPr id="82" name="TextBox 18"/>
            <p:cNvSpPr txBox="1"/>
            <p:nvPr/>
          </p:nvSpPr>
          <p:spPr>
            <a:xfrm>
              <a:off x="676288" y="4351429"/>
              <a:ext cx="2580152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spc="6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  <a:cs typeface="Lato Light"/>
                </a:rPr>
                <a:t>详细内容</a:t>
              </a:r>
              <a:r>
                <a:rPr lang="en-US" altLang="zh-CN" sz="1200" spc="6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  <a:cs typeface="Lato Light"/>
                </a:rPr>
                <a:t>……</a:t>
              </a:r>
              <a:r>
                <a:rPr lang="zh-CN" altLang="en-US" sz="1200" spc="6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  <a:cs typeface="Lato Light"/>
                </a:rPr>
                <a:t>点击输入本栏的具体文字详细内容</a:t>
              </a:r>
              <a:r>
                <a:rPr lang="en-US" altLang="zh-CN" sz="1200" spc="6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  <a:cs typeface="Lato Light"/>
                </a:rPr>
                <a:t>……</a:t>
              </a:r>
              <a:r>
                <a:rPr lang="zh-CN" altLang="en-US" sz="1200" spc="6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  <a:cs typeface="Lato Light"/>
                </a:rPr>
                <a:t>点击输入本栏的具体</a:t>
              </a:r>
              <a:r>
                <a:rPr lang="zh-CN" altLang="en-US" sz="1200" spc="600" dirty="0" smtClean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  <a:cs typeface="Lato Light"/>
                </a:rPr>
                <a:t>文字。</a:t>
              </a:r>
              <a:endParaRPr lang="en-US" sz="1200" spc="6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Lato Light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5625E-6 -1.11111E-6 L 0.13066 -0.06528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0" y="-326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5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5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5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5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/>
      <p:bldP spid="34" grpId="0"/>
      <p:bldP spid="35" grpId="0" animBg="1"/>
      <p:bldP spid="35" grpId="1" animBg="1"/>
      <p:bldP spid="78" grpId="0"/>
      <p:bldP spid="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/>
          <p:cNvSpPr/>
          <p:nvPr/>
        </p:nvSpPr>
        <p:spPr>
          <a:xfrm>
            <a:off x="-3330114" y="-27036"/>
            <a:ext cx="11169976" cy="6928502"/>
          </a:xfrm>
          <a:custGeom>
            <a:avLst/>
            <a:gdLst>
              <a:gd name="connsiteX0" fmla="*/ 0 w 4104456"/>
              <a:gd name="connsiteY0" fmla="*/ 0 h 6858000"/>
              <a:gd name="connsiteX1" fmla="*/ 4104456 w 4104456"/>
              <a:gd name="connsiteY1" fmla="*/ 0 h 6858000"/>
              <a:gd name="connsiteX2" fmla="*/ 4104456 w 4104456"/>
              <a:gd name="connsiteY2" fmla="*/ 6858000 h 6858000"/>
              <a:gd name="connsiteX3" fmla="*/ 0 w 4104456"/>
              <a:gd name="connsiteY3" fmla="*/ 6858000 h 6858000"/>
              <a:gd name="connsiteX4" fmla="*/ 0 w 4104456"/>
              <a:gd name="connsiteY4" fmla="*/ 0 h 6858000"/>
              <a:gd name="connsiteX0-1" fmla="*/ 0 w 10982334"/>
              <a:gd name="connsiteY0-2" fmla="*/ 0 h 6858000"/>
              <a:gd name="connsiteX1-3" fmla="*/ 10982334 w 10982334"/>
              <a:gd name="connsiteY1-4" fmla="*/ 0 h 6858000"/>
              <a:gd name="connsiteX2-5" fmla="*/ 4104456 w 10982334"/>
              <a:gd name="connsiteY2-6" fmla="*/ 6858000 h 6858000"/>
              <a:gd name="connsiteX3-7" fmla="*/ 0 w 10982334"/>
              <a:gd name="connsiteY3-8" fmla="*/ 6858000 h 6858000"/>
              <a:gd name="connsiteX4-9" fmla="*/ 0 w 10982334"/>
              <a:gd name="connsiteY4-10" fmla="*/ 0 h 6858000"/>
              <a:gd name="connsiteX0-11" fmla="*/ 7686261 w 10982334"/>
              <a:gd name="connsiteY0-12" fmla="*/ 53009 h 6858000"/>
              <a:gd name="connsiteX1-13" fmla="*/ 10982334 w 10982334"/>
              <a:gd name="connsiteY1-14" fmla="*/ 0 h 6858000"/>
              <a:gd name="connsiteX2-15" fmla="*/ 4104456 w 10982334"/>
              <a:gd name="connsiteY2-16" fmla="*/ 6858000 h 6858000"/>
              <a:gd name="connsiteX3-17" fmla="*/ 0 w 10982334"/>
              <a:gd name="connsiteY3-18" fmla="*/ 6858000 h 6858000"/>
              <a:gd name="connsiteX4-19" fmla="*/ 7686261 w 10982334"/>
              <a:gd name="connsiteY4-20" fmla="*/ 53009 h 6858000"/>
              <a:gd name="connsiteX0-21" fmla="*/ 6824870 w 10982334"/>
              <a:gd name="connsiteY0-22" fmla="*/ 13252 h 6858000"/>
              <a:gd name="connsiteX1-23" fmla="*/ 10982334 w 10982334"/>
              <a:gd name="connsiteY1-24" fmla="*/ 0 h 6858000"/>
              <a:gd name="connsiteX2-25" fmla="*/ 4104456 w 10982334"/>
              <a:gd name="connsiteY2-26" fmla="*/ 6858000 h 6858000"/>
              <a:gd name="connsiteX3-27" fmla="*/ 0 w 10982334"/>
              <a:gd name="connsiteY3-28" fmla="*/ 6858000 h 6858000"/>
              <a:gd name="connsiteX4-29" fmla="*/ 6824870 w 10982334"/>
              <a:gd name="connsiteY4-30" fmla="*/ 13252 h 6858000"/>
              <a:gd name="connsiteX0-31" fmla="*/ 6997148 w 11154612"/>
              <a:gd name="connsiteY0-32" fmla="*/ 13252 h 6871252"/>
              <a:gd name="connsiteX1-33" fmla="*/ 11154612 w 11154612"/>
              <a:gd name="connsiteY1-34" fmla="*/ 0 h 6871252"/>
              <a:gd name="connsiteX2-35" fmla="*/ 4276734 w 11154612"/>
              <a:gd name="connsiteY2-36" fmla="*/ 6858000 h 6871252"/>
              <a:gd name="connsiteX3-37" fmla="*/ 0 w 11154612"/>
              <a:gd name="connsiteY3-38" fmla="*/ 6871252 h 6871252"/>
              <a:gd name="connsiteX4-39" fmla="*/ 6997148 w 11154612"/>
              <a:gd name="connsiteY4-40" fmla="*/ 13252 h 6871252"/>
              <a:gd name="connsiteX0-41" fmla="*/ 6997148 w 11154612"/>
              <a:gd name="connsiteY0-42" fmla="*/ 13252 h 6871252"/>
              <a:gd name="connsiteX1-43" fmla="*/ 11154612 w 11154612"/>
              <a:gd name="connsiteY1-44" fmla="*/ 0 h 6871252"/>
              <a:gd name="connsiteX2-45" fmla="*/ 10642561 w 11154612"/>
              <a:gd name="connsiteY2-46" fmla="*/ 516835 h 6871252"/>
              <a:gd name="connsiteX3-47" fmla="*/ 4276734 w 11154612"/>
              <a:gd name="connsiteY3-48" fmla="*/ 6858000 h 6871252"/>
              <a:gd name="connsiteX4-49" fmla="*/ 0 w 11154612"/>
              <a:gd name="connsiteY4-50" fmla="*/ 6871252 h 6871252"/>
              <a:gd name="connsiteX5" fmla="*/ 6997148 w 11154612"/>
              <a:gd name="connsiteY5" fmla="*/ 13252 h 6871252"/>
              <a:gd name="connsiteX0-51" fmla="*/ 6997148 w 10651029"/>
              <a:gd name="connsiteY0-52" fmla="*/ 0 h 6858000"/>
              <a:gd name="connsiteX1-53" fmla="*/ 10651029 w 10651029"/>
              <a:gd name="connsiteY1-54" fmla="*/ 13252 h 6858000"/>
              <a:gd name="connsiteX2-55" fmla="*/ 10642561 w 10651029"/>
              <a:gd name="connsiteY2-56" fmla="*/ 503583 h 6858000"/>
              <a:gd name="connsiteX3-57" fmla="*/ 4276734 w 10651029"/>
              <a:gd name="connsiteY3-58" fmla="*/ 6844748 h 6858000"/>
              <a:gd name="connsiteX4-59" fmla="*/ 0 w 10651029"/>
              <a:gd name="connsiteY4-60" fmla="*/ 6858000 h 6858000"/>
              <a:gd name="connsiteX5-61" fmla="*/ 6997148 w 10651029"/>
              <a:gd name="connsiteY5-62" fmla="*/ 0 h 6858000"/>
              <a:gd name="connsiteX0-63" fmla="*/ 6997148 w 10651029"/>
              <a:gd name="connsiteY0-64" fmla="*/ 0 h 6858000"/>
              <a:gd name="connsiteX1-65" fmla="*/ 10651029 w 10651029"/>
              <a:gd name="connsiteY1-66" fmla="*/ 13252 h 6858000"/>
              <a:gd name="connsiteX2-67" fmla="*/ 10594972 w 10651029"/>
              <a:gd name="connsiteY2-68" fmla="*/ 489986 h 6858000"/>
              <a:gd name="connsiteX3-69" fmla="*/ 4276734 w 10651029"/>
              <a:gd name="connsiteY3-70" fmla="*/ 6844748 h 6858000"/>
              <a:gd name="connsiteX4-71" fmla="*/ 0 w 10651029"/>
              <a:gd name="connsiteY4-72" fmla="*/ 6858000 h 6858000"/>
              <a:gd name="connsiteX5-73" fmla="*/ 6997148 w 10651029"/>
              <a:gd name="connsiteY5-74" fmla="*/ 0 h 6858000"/>
              <a:gd name="connsiteX0-75" fmla="*/ 6997148 w 10594972"/>
              <a:gd name="connsiteY0-76" fmla="*/ 345 h 6858345"/>
              <a:gd name="connsiteX1-77" fmla="*/ 10579645 w 10594972"/>
              <a:gd name="connsiteY1-78" fmla="*/ 0 h 6858345"/>
              <a:gd name="connsiteX2-79" fmla="*/ 10594972 w 10594972"/>
              <a:gd name="connsiteY2-80" fmla="*/ 490331 h 6858345"/>
              <a:gd name="connsiteX3-81" fmla="*/ 4276734 w 10594972"/>
              <a:gd name="connsiteY3-82" fmla="*/ 6845093 h 6858345"/>
              <a:gd name="connsiteX4-83" fmla="*/ 0 w 10594972"/>
              <a:gd name="connsiteY4-84" fmla="*/ 6858345 h 6858345"/>
              <a:gd name="connsiteX5-85" fmla="*/ 6997148 w 10594972"/>
              <a:gd name="connsiteY5-86" fmla="*/ 345 h 6858345"/>
              <a:gd name="connsiteX0-87" fmla="*/ 6997148 w 11068376"/>
              <a:gd name="connsiteY0-88" fmla="*/ 0 h 6858000"/>
              <a:gd name="connsiteX1-89" fmla="*/ 11068376 w 11068376"/>
              <a:gd name="connsiteY1-90" fmla="*/ 15329 h 6858000"/>
              <a:gd name="connsiteX2-91" fmla="*/ 10594972 w 11068376"/>
              <a:gd name="connsiteY2-92" fmla="*/ 489986 h 6858000"/>
              <a:gd name="connsiteX3-93" fmla="*/ 4276734 w 11068376"/>
              <a:gd name="connsiteY3-94" fmla="*/ 6844748 h 6858000"/>
              <a:gd name="connsiteX4-95" fmla="*/ 0 w 11068376"/>
              <a:gd name="connsiteY4-96" fmla="*/ 6858000 h 6858000"/>
              <a:gd name="connsiteX5-97" fmla="*/ 6997148 w 11068376"/>
              <a:gd name="connsiteY5-98" fmla="*/ 0 h 6858000"/>
              <a:gd name="connsiteX0-99" fmla="*/ 6997148 w 11169976"/>
              <a:gd name="connsiteY0-100" fmla="*/ 0 h 6858000"/>
              <a:gd name="connsiteX1-101" fmla="*/ 11169976 w 11169976"/>
              <a:gd name="connsiteY1-102" fmla="*/ 899 h 6858000"/>
              <a:gd name="connsiteX2-103" fmla="*/ 10594972 w 11169976"/>
              <a:gd name="connsiteY2-104" fmla="*/ 489986 h 6858000"/>
              <a:gd name="connsiteX3-105" fmla="*/ 4276734 w 11169976"/>
              <a:gd name="connsiteY3-106" fmla="*/ 6844748 h 6858000"/>
              <a:gd name="connsiteX4-107" fmla="*/ 0 w 11169976"/>
              <a:gd name="connsiteY4-108" fmla="*/ 6858000 h 6858000"/>
              <a:gd name="connsiteX5-109" fmla="*/ 6997148 w 11169976"/>
              <a:gd name="connsiteY5-110" fmla="*/ 0 h 6858000"/>
              <a:gd name="connsiteX0-111" fmla="*/ 6997148 w 11169976"/>
              <a:gd name="connsiteY0-112" fmla="*/ 0 h 6888038"/>
              <a:gd name="connsiteX1-113" fmla="*/ 11169976 w 11169976"/>
              <a:gd name="connsiteY1-114" fmla="*/ 899 h 6888038"/>
              <a:gd name="connsiteX2-115" fmla="*/ 10594972 w 11169976"/>
              <a:gd name="connsiteY2-116" fmla="*/ 489986 h 6888038"/>
              <a:gd name="connsiteX3-117" fmla="*/ 4000963 w 11169976"/>
              <a:gd name="connsiteY3-118" fmla="*/ 6888038 h 6888038"/>
              <a:gd name="connsiteX4-119" fmla="*/ 0 w 11169976"/>
              <a:gd name="connsiteY4-120" fmla="*/ 6858000 h 6888038"/>
              <a:gd name="connsiteX5-121" fmla="*/ 6997148 w 11169976"/>
              <a:gd name="connsiteY5-122" fmla="*/ 0 h 68880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61" y="connsiteY5-62"/>
              </a:cxn>
            </a:cxnLst>
            <a:rect l="l" t="t" r="r" b="b"/>
            <a:pathLst>
              <a:path w="11169976" h="6888038">
                <a:moveTo>
                  <a:pt x="6997148" y="0"/>
                </a:moveTo>
                <a:lnTo>
                  <a:pt x="11169976" y="899"/>
                </a:lnTo>
                <a:lnTo>
                  <a:pt x="10594972" y="489986"/>
                </a:lnTo>
                <a:lnTo>
                  <a:pt x="4000963" y="6888038"/>
                </a:lnTo>
                <a:lnTo>
                  <a:pt x="0" y="6858000"/>
                </a:lnTo>
                <a:lnTo>
                  <a:pt x="699714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  <a:alpha val="43000"/>
                </a:schemeClr>
              </a:gs>
              <a:gs pos="50000">
                <a:schemeClr val="accent1">
                  <a:lumMod val="75000"/>
                  <a:shade val="67500"/>
                  <a:satMod val="115000"/>
                  <a:alpha val="88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Picture 3" descr="People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06800" y="2226470"/>
            <a:ext cx="4229160" cy="3650803"/>
          </a:xfrm>
          <a:prstGeom prst="rect">
            <a:avLst/>
          </a:prstGeom>
        </p:spPr>
      </p:pic>
      <p:sp>
        <p:nvSpPr>
          <p:cNvPr id="9" name="圆角矩形 18"/>
          <p:cNvSpPr/>
          <p:nvPr/>
        </p:nvSpPr>
        <p:spPr>
          <a:xfrm>
            <a:off x="7158430" y="1993937"/>
            <a:ext cx="1504756" cy="42410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b="1" spc="300" dirty="0">
                <a:latin typeface="+mj-ea"/>
                <a:ea typeface="+mj-ea"/>
              </a:rPr>
              <a:t>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7158430" y="2574516"/>
            <a:ext cx="3719437" cy="923734"/>
          </a:xfrm>
          <a:prstGeom prst="rect">
            <a:avLst/>
          </a:prstGeom>
        </p:spPr>
        <p:txBody>
          <a:bodyPr wrap="square" lIns="91840" tIns="45920" rIns="91840" bIns="4592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200" spc="3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为客户服务是我们存在的唯一理由，客户需求是我们发展的原动力。我们坚持以客户为</a:t>
            </a:r>
            <a:r>
              <a:rPr lang="zh-CN" altLang="en-US" sz="1200" spc="3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中心，</a:t>
            </a:r>
            <a:endParaRPr lang="en-US" altLang="zh-CN" sz="1200" spc="3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圆角矩形 18"/>
          <p:cNvSpPr/>
          <p:nvPr/>
        </p:nvSpPr>
        <p:spPr>
          <a:xfrm>
            <a:off x="7158430" y="4005504"/>
            <a:ext cx="1504756" cy="42410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b="1" spc="300" dirty="0">
                <a:latin typeface="+mj-ea"/>
                <a:ea typeface="+mj-ea"/>
              </a:rPr>
              <a:t>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7158430" y="4586083"/>
            <a:ext cx="3719437" cy="892892"/>
          </a:xfrm>
          <a:prstGeom prst="rect">
            <a:avLst/>
          </a:prstGeom>
        </p:spPr>
        <p:txBody>
          <a:bodyPr wrap="square" lIns="91840" tIns="45920" rIns="91840" bIns="4592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200" spc="3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为客户服务是我们存在的唯一理由，客户需求是我们发展的原动力。我们坚持以客户为</a:t>
            </a:r>
            <a:r>
              <a:rPr lang="zh-CN" altLang="en-US" sz="1200" spc="3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中心，</a:t>
            </a:r>
            <a:endParaRPr lang="en-US" altLang="zh-CN" sz="1200" spc="3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334796" y="331404"/>
            <a:ext cx="5102146" cy="534502"/>
            <a:chOff x="-334796" y="331404"/>
            <a:chExt cx="5102146" cy="534502"/>
          </a:xfrm>
        </p:grpSpPr>
        <p:sp>
          <p:nvSpPr>
            <p:cNvPr id="7" name="标题 1"/>
            <p:cNvSpPr txBox="1"/>
            <p:nvPr/>
          </p:nvSpPr>
          <p:spPr>
            <a:xfrm>
              <a:off x="-334796" y="331404"/>
              <a:ext cx="3458995" cy="53450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eaLnBrk="0" hangingPunct="0">
                <a:defRPr/>
              </a:pPr>
              <a:r>
                <a:rPr lang="zh-CN" altLang="en-US" sz="2800" b="1" kern="0" spc="600" dirty="0">
                  <a:solidFill>
                    <a:srgbClr val="F35178"/>
                  </a:solidFill>
                  <a:latin typeface="+mj-ea"/>
                  <a:cs typeface="+mn-cs"/>
                </a:rPr>
                <a:t>插入</a:t>
              </a:r>
              <a:r>
                <a:rPr lang="zh-CN" altLang="en-US" sz="2800" b="1" kern="0" spc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cs typeface="+mn-cs"/>
                </a:rPr>
                <a:t>小标题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149599" y="517359"/>
              <a:ext cx="16177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spc="600" dirty="0" smtClean="0">
                  <a:solidFill>
                    <a:schemeClr val="bg1">
                      <a:lumMod val="50000"/>
                    </a:schemeClr>
                  </a:solidFill>
                </a:rPr>
                <a:t>SUBTITLE</a:t>
              </a:r>
              <a:endParaRPr lang="zh-CN" altLang="en-US" sz="1600" spc="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446690" y="-213731"/>
            <a:ext cx="1390041" cy="1324486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9" grpId="0" animBg="1"/>
          <p:bldP spid="11" grpId="0"/>
          <p:bldP spid="12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9" grpId="0" animBg="1"/>
          <p:bldP spid="11" grpId="0"/>
          <p:bldP spid="12" grpId="0" animBg="1"/>
          <p:bldP spid="1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334796" y="331404"/>
            <a:ext cx="5102146" cy="534502"/>
            <a:chOff x="-334796" y="331404"/>
            <a:chExt cx="5102146" cy="534502"/>
          </a:xfrm>
        </p:grpSpPr>
        <p:sp>
          <p:nvSpPr>
            <p:cNvPr id="7" name="标题 1"/>
            <p:cNvSpPr txBox="1"/>
            <p:nvPr/>
          </p:nvSpPr>
          <p:spPr>
            <a:xfrm>
              <a:off x="-334796" y="331404"/>
              <a:ext cx="3458995" cy="53450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eaLnBrk="0" hangingPunct="0">
                <a:defRPr/>
              </a:pPr>
              <a:r>
                <a:rPr lang="zh-CN" altLang="en-US" sz="2800" b="1" kern="0" spc="600" dirty="0">
                  <a:solidFill>
                    <a:srgbClr val="F35178"/>
                  </a:solidFill>
                  <a:latin typeface="+mj-ea"/>
                  <a:cs typeface="+mn-cs"/>
                </a:rPr>
                <a:t>插入</a:t>
              </a:r>
              <a:r>
                <a:rPr lang="zh-CN" altLang="en-US" sz="2800" b="1" kern="0" spc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cs typeface="+mn-cs"/>
                </a:rPr>
                <a:t>小标题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149599" y="517359"/>
              <a:ext cx="16177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spc="600" dirty="0" smtClean="0">
                  <a:solidFill>
                    <a:schemeClr val="bg1">
                      <a:lumMod val="50000"/>
                    </a:schemeClr>
                  </a:solidFill>
                </a:rPr>
                <a:t>SUBTITLE</a:t>
              </a:r>
              <a:endParaRPr lang="zh-CN" altLang="en-US" sz="1600" spc="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-446690" y="-213731"/>
            <a:ext cx="1390041" cy="1324486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93" y="4204592"/>
            <a:ext cx="3753111" cy="2680792"/>
            <a:chOff x="-1" y="3629174"/>
            <a:chExt cx="4558696" cy="325621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327943" y="3629174"/>
              <a:ext cx="2360752" cy="325621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-1" y="4371663"/>
              <a:ext cx="4558696" cy="2509996"/>
            </a:xfrm>
            <a:prstGeom prst="rect">
              <a:avLst/>
            </a:prstGeom>
          </p:spPr>
        </p:pic>
      </p:grpSp>
      <p:cxnSp>
        <p:nvCxnSpPr>
          <p:cNvPr id="11" name="MH_Other_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4669328" y="5131294"/>
            <a:ext cx="5891169" cy="0"/>
          </a:xfrm>
          <a:prstGeom prst="line">
            <a:avLst/>
          </a:prstGeom>
          <a:noFill/>
          <a:ln w="6350" cap="rnd" algn="ctr">
            <a:solidFill>
              <a:srgbClr val="A8ABB8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MH_Desc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52447" y="5225221"/>
            <a:ext cx="6559590" cy="136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zh-CN" altLang="en-US" sz="1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+mn-lt"/>
              </a:rPr>
              <a:t>您的内容打在这里，或者通过复制您的文本后，在此框中选择粘贴，并选择只保留文字</a:t>
            </a:r>
            <a:r>
              <a:rPr lang="zh-CN" altLang="en-US" sz="14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+mn-lt"/>
              </a:rPr>
              <a:t>。</a:t>
            </a:r>
            <a:endParaRPr lang="zh-CN" altLang="en-US" b="1" spc="3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771222" y="4825397"/>
            <a:ext cx="657139" cy="657139"/>
            <a:chOff x="1031458" y="3043650"/>
            <a:chExt cx="504000" cy="504000"/>
          </a:xfrm>
        </p:grpSpPr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1031458" y="3043650"/>
              <a:ext cx="504000" cy="504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5" name="MH_Other_5"/>
            <p:cNvSpPr/>
            <p:nvPr>
              <p:custDataLst>
                <p:tags r:id="rId9"/>
              </p:custDataLst>
            </p:nvPr>
          </p:nvSpPr>
          <p:spPr>
            <a:xfrm>
              <a:off x="1139458" y="3151650"/>
              <a:ext cx="288000" cy="288000"/>
            </a:xfrm>
            <a:prstGeom prst="donut">
              <a:avLst>
                <a:gd name="adj" fmla="val 9123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400" kern="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MH_Other_6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1215596" y="3241030"/>
              <a:ext cx="135724" cy="109241"/>
            </a:xfrm>
            <a:prstGeom prst="rightArrow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400" kern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592414" y="1963913"/>
            <a:ext cx="2112234" cy="2628557"/>
            <a:chOff x="3591620" y="1563862"/>
            <a:chExt cx="2112234" cy="2628557"/>
          </a:xfrm>
        </p:grpSpPr>
        <p:sp>
          <p:nvSpPr>
            <p:cNvPr id="18" name="MH_Other_1"/>
            <p:cNvSpPr/>
            <p:nvPr>
              <p:custDataLst>
                <p:tags r:id="rId7"/>
              </p:custDataLst>
            </p:nvPr>
          </p:nvSpPr>
          <p:spPr>
            <a:xfrm>
              <a:off x="3591620" y="1563862"/>
              <a:ext cx="2112234" cy="2628557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9" name="MH_Other_1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3753110" y="1741493"/>
              <a:ext cx="1789255" cy="2273375"/>
            </a:xfrm>
            <a:prstGeom prst="rect">
              <a:avLst/>
            </a:prstGeom>
            <a:blipFill>
              <a:blip r:embed="rId15" cstate="email"/>
              <a:stretch>
                <a:fillRect/>
              </a:stretch>
            </a:blip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932" tIns="50964" rIns="101932" bIns="50964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445540" y="1963913"/>
            <a:ext cx="2112234" cy="2628557"/>
            <a:chOff x="6444746" y="1563862"/>
            <a:chExt cx="2112234" cy="2628557"/>
          </a:xfrm>
        </p:grpSpPr>
        <p:sp>
          <p:nvSpPr>
            <p:cNvPr id="21" name="MH_Other_2"/>
            <p:cNvSpPr/>
            <p:nvPr>
              <p:custDataLst>
                <p:tags r:id="rId5"/>
              </p:custDataLst>
            </p:nvPr>
          </p:nvSpPr>
          <p:spPr>
            <a:xfrm>
              <a:off x="6444746" y="1563862"/>
              <a:ext cx="2112234" cy="2628557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2" name="MH_Other_1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6606235" y="1741493"/>
              <a:ext cx="1789255" cy="2273375"/>
            </a:xfrm>
            <a:prstGeom prst="rect">
              <a:avLst/>
            </a:prstGeom>
            <a:blipFill>
              <a:blip r:embed="rId16" cstate="email"/>
              <a:stretch>
                <a:fillRect/>
              </a:stretch>
            </a:blip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932" tIns="50964" rIns="101932" bIns="50964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190641" y="1963913"/>
            <a:ext cx="2112234" cy="2628557"/>
            <a:chOff x="9189847" y="1563862"/>
            <a:chExt cx="2112234" cy="2628557"/>
          </a:xfrm>
        </p:grpSpPr>
        <p:sp>
          <p:nvSpPr>
            <p:cNvPr id="24" name="MH_Other_1"/>
            <p:cNvSpPr/>
            <p:nvPr>
              <p:custDataLst>
                <p:tags r:id="rId3"/>
              </p:custDataLst>
            </p:nvPr>
          </p:nvSpPr>
          <p:spPr>
            <a:xfrm>
              <a:off x="9189847" y="1563862"/>
              <a:ext cx="2112234" cy="262855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5" name="MH_Other_1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9351337" y="1741493"/>
              <a:ext cx="1789255" cy="2273375"/>
            </a:xfrm>
            <a:prstGeom prst="rect">
              <a:avLst/>
            </a:prstGeom>
            <a:blipFill>
              <a:blip r:embed="rId17" cstate="email"/>
              <a:stretch>
                <a:fillRect/>
              </a:stretch>
            </a:blip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932" tIns="50964" rIns="101932" bIns="50964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7329" y="3471809"/>
            <a:ext cx="4817344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b="1" spc="1200" dirty="0">
                <a:solidFill>
                  <a:srgbClr val="F11754"/>
                </a:solidFill>
              </a:rPr>
              <a:t>插入小标题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4875153" y="4487472"/>
            <a:ext cx="2441694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spc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SUBTITLE</a:t>
            </a:r>
            <a:endParaRPr lang="zh-CN" altLang="en-US" sz="1400" spc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824680" y="321519"/>
            <a:ext cx="4898405" cy="3097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2" accel="38000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accel="38000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334796" y="331404"/>
            <a:ext cx="5102146" cy="534502"/>
            <a:chOff x="-334796" y="331404"/>
            <a:chExt cx="5102146" cy="534502"/>
          </a:xfrm>
        </p:grpSpPr>
        <p:sp>
          <p:nvSpPr>
            <p:cNvPr id="7" name="标题 1"/>
            <p:cNvSpPr txBox="1"/>
            <p:nvPr/>
          </p:nvSpPr>
          <p:spPr>
            <a:xfrm>
              <a:off x="-334796" y="331404"/>
              <a:ext cx="3458995" cy="53450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eaLnBrk="0" hangingPunct="0">
                <a:defRPr/>
              </a:pPr>
              <a:r>
                <a:rPr lang="zh-CN" altLang="en-US" sz="2800" b="1" kern="0" spc="600" dirty="0">
                  <a:solidFill>
                    <a:srgbClr val="F35178"/>
                  </a:solidFill>
                  <a:latin typeface="+mj-ea"/>
                  <a:cs typeface="+mn-cs"/>
                </a:rPr>
                <a:t>插入</a:t>
              </a:r>
              <a:r>
                <a:rPr lang="zh-CN" altLang="en-US" sz="2800" b="1" kern="0" spc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cs typeface="+mn-cs"/>
                </a:rPr>
                <a:t>小标题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149599" y="517359"/>
              <a:ext cx="16177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spc="600" dirty="0" smtClean="0">
                  <a:solidFill>
                    <a:schemeClr val="bg1">
                      <a:lumMod val="50000"/>
                    </a:schemeClr>
                  </a:solidFill>
                </a:rPr>
                <a:t>SUBTITLE</a:t>
              </a:r>
              <a:endParaRPr lang="zh-CN" altLang="en-US" sz="1600" spc="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446690" y="-213731"/>
            <a:ext cx="1390041" cy="132448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676438" y="1814508"/>
            <a:ext cx="1273635" cy="112881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/>
          </a:solidFill>
          <a:ln w="19050">
            <a:noFill/>
            <a:prstDash val="solid"/>
          </a:ln>
          <a:effectLst>
            <a:outerShdw blurRad="444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4797474" y="4674863"/>
            <a:ext cx="996519" cy="88320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/>
          </a:solidFill>
          <a:ln w="19050">
            <a:noFill/>
            <a:prstDash val="solid"/>
          </a:ln>
          <a:effectLst>
            <a:outerShdw blurRad="444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76273" y="2162891"/>
            <a:ext cx="2322875" cy="3286302"/>
            <a:chOff x="1280278" y="2059749"/>
            <a:chExt cx="2322875" cy="3286302"/>
          </a:xfrm>
        </p:grpSpPr>
        <p:pic>
          <p:nvPicPr>
            <p:cNvPr id="11" name="Picture 1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280278" y="2059749"/>
              <a:ext cx="2322875" cy="3286302"/>
            </a:xfrm>
            <a:prstGeom prst="rect">
              <a:avLst/>
            </a:prstGeom>
          </p:spPr>
        </p:pic>
        <p:pic>
          <p:nvPicPr>
            <p:cNvPr id="12" name="图片占位符 1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1617261" y="2474061"/>
              <a:ext cx="1744849" cy="2375674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3224569" y="2162891"/>
            <a:ext cx="2322875" cy="3286302"/>
            <a:chOff x="3528574" y="2059749"/>
            <a:chExt cx="2322875" cy="32863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528574" y="2059749"/>
              <a:ext cx="2322875" cy="3286302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3859086" y="2474061"/>
              <a:ext cx="1740653" cy="2375213"/>
            </a:xfrm>
            <a:prstGeom prst="rect">
              <a:avLst/>
            </a:prstGeom>
          </p:spPr>
        </p:pic>
      </p:grpSp>
      <p:sp>
        <p:nvSpPr>
          <p:cNvPr id="16" name="椭圆 15"/>
          <p:cNvSpPr/>
          <p:nvPr/>
        </p:nvSpPr>
        <p:spPr>
          <a:xfrm>
            <a:off x="6124362" y="2061979"/>
            <a:ext cx="1440160" cy="1440157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28600" dist="1016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b="1" kern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7" name="弧形 16"/>
          <p:cNvSpPr/>
          <p:nvPr/>
        </p:nvSpPr>
        <p:spPr>
          <a:xfrm>
            <a:off x="6192739" y="2130353"/>
            <a:ext cx="1303409" cy="1303409"/>
          </a:xfrm>
          <a:prstGeom prst="arc">
            <a:avLst>
              <a:gd name="adj1" fmla="val 16200000"/>
              <a:gd name="adj2" fmla="val 11820584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ea"/>
              <a:ea typeface="+mj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40388" y="2566036"/>
            <a:ext cx="1008111" cy="55399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en-US" altLang="zh-CN" sz="3000" b="1" spc="3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85%</a:t>
            </a:r>
            <a:endParaRPr lang="zh-CN" altLang="en-US" sz="3000" b="1" spc="300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827700" y="2290828"/>
            <a:ext cx="3600400" cy="953443"/>
            <a:chOff x="1911251" y="1321493"/>
            <a:chExt cx="1226297" cy="953443"/>
          </a:xfrm>
        </p:grpSpPr>
        <p:sp>
          <p:nvSpPr>
            <p:cNvPr id="20" name="矩形 19"/>
            <p:cNvSpPr/>
            <p:nvPr/>
          </p:nvSpPr>
          <p:spPr>
            <a:xfrm>
              <a:off x="1911251" y="1321493"/>
              <a:ext cx="56083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ea typeface="+mj-ea"/>
                </a:rPr>
                <a:t>在此添加标题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1911251" y="1697855"/>
              <a:ext cx="1226297" cy="57708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spc="3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spc="3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  <a:cs typeface="Segoe UI" panose="020B0502040204020203" pitchFamily="34" charset="0"/>
                </a:rPr>
                <a:t>,</a:t>
              </a:r>
              <a:r>
                <a:rPr lang="zh-CN" altLang="en-US" sz="1050" spc="3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  <a:cs typeface="Segoe UI" panose="020B0502040204020203" pitchFamily="34" charset="0"/>
                </a:rPr>
                <a:t>请在此输入详细文字信息和</a:t>
              </a:r>
              <a:r>
                <a:rPr lang="zh-CN" altLang="en-US" sz="1050" spc="300" dirty="0" smtClean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  <a:cs typeface="Segoe UI" panose="020B0502040204020203" pitchFamily="34" charset="0"/>
                </a:rPr>
                <a:t>简介</a:t>
              </a:r>
              <a:endParaRPr lang="en-US" altLang="zh-CN" sz="1050" spc="3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Segoe UI" panose="020B0502040204020203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386414" y="3831554"/>
            <a:ext cx="539364" cy="539364"/>
            <a:chOff x="6067821" y="2492896"/>
            <a:chExt cx="539364" cy="539364"/>
          </a:xfrm>
        </p:grpSpPr>
        <p:sp>
          <p:nvSpPr>
            <p:cNvPr id="23" name="椭圆 22"/>
            <p:cNvSpPr/>
            <p:nvPr/>
          </p:nvSpPr>
          <p:spPr>
            <a:xfrm>
              <a:off x="6067821" y="2492896"/>
              <a:ext cx="539364" cy="539364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400" b="1" kern="0">
                <a:gradFill>
                  <a:gsLst>
                    <a:gs pos="38000">
                      <a:srgbClr val="FF371F"/>
                    </a:gs>
                    <a:gs pos="100000">
                      <a:srgbClr val="FF710B"/>
                    </a:gs>
                  </a:gsLst>
                  <a:lin ang="2400000" scaled="0"/>
                </a:gradFill>
                <a:latin typeface="+mj-ea"/>
                <a:ea typeface="+mj-ea"/>
              </a:endParaRPr>
            </a:p>
          </p:txBody>
        </p:sp>
        <p:sp>
          <p:nvSpPr>
            <p:cNvPr id="24" name="文本框 9"/>
            <p:cNvSpPr txBox="1"/>
            <p:nvPr/>
          </p:nvSpPr>
          <p:spPr>
            <a:xfrm>
              <a:off x="6069516" y="2579630"/>
              <a:ext cx="535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rPr>
                <a:t>01</a:t>
              </a:r>
              <a:endParaRPr lang="zh-CN" altLang="en-US" sz="20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527583" y="3691382"/>
            <a:ext cx="4032449" cy="916812"/>
            <a:chOff x="1911251" y="1321493"/>
            <a:chExt cx="1373453" cy="916812"/>
          </a:xfrm>
        </p:grpSpPr>
        <p:sp>
          <p:nvSpPr>
            <p:cNvPr id="27" name="矩形 26"/>
            <p:cNvSpPr/>
            <p:nvPr/>
          </p:nvSpPr>
          <p:spPr>
            <a:xfrm>
              <a:off x="1911251" y="1321493"/>
              <a:ext cx="56083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ea typeface="+mj-ea"/>
                </a:rPr>
                <a:t>在此添加标题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1911251" y="1661224"/>
              <a:ext cx="1373453" cy="57708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spc="3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spc="3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  <a:cs typeface="Segoe UI" panose="020B0502040204020203" pitchFamily="34" charset="0"/>
                </a:rPr>
                <a:t>,</a:t>
              </a:r>
              <a:r>
                <a:rPr lang="zh-CN" altLang="en-US" sz="1050" spc="3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  <a:cs typeface="Segoe UI" panose="020B0502040204020203" pitchFamily="34" charset="0"/>
                </a:rPr>
                <a:t>请在此输入详细文字信息和</a:t>
              </a:r>
              <a:r>
                <a:rPr lang="zh-CN" altLang="en-US" sz="1050" spc="300" dirty="0" smtClean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  <a:cs typeface="Segoe UI" panose="020B0502040204020203" pitchFamily="34" charset="0"/>
                </a:rPr>
                <a:t>简介</a:t>
              </a:r>
              <a:endParaRPr lang="en-US" altLang="zh-CN" sz="1050" spc="3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Segoe UI" panose="020B0502040204020203" pitchFamily="34" charset="0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235685" y="3771318"/>
            <a:ext cx="45719" cy="6940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ea"/>
              <a:ea typeface="+mj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386414" y="4896316"/>
            <a:ext cx="539364" cy="539364"/>
            <a:chOff x="6067821" y="2492896"/>
            <a:chExt cx="539364" cy="539364"/>
          </a:xfrm>
        </p:grpSpPr>
        <p:sp>
          <p:nvSpPr>
            <p:cNvPr id="31" name="椭圆 30"/>
            <p:cNvSpPr/>
            <p:nvPr/>
          </p:nvSpPr>
          <p:spPr>
            <a:xfrm>
              <a:off x="6067821" y="2492896"/>
              <a:ext cx="539364" cy="539364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400" b="1" kern="0">
                <a:gradFill>
                  <a:gsLst>
                    <a:gs pos="38000">
                      <a:srgbClr val="FF371F"/>
                    </a:gs>
                    <a:gs pos="100000">
                      <a:srgbClr val="FF710B"/>
                    </a:gs>
                  </a:gsLst>
                  <a:lin ang="2400000" scaled="0"/>
                </a:gradFill>
                <a:latin typeface="+mj-ea"/>
                <a:ea typeface="+mj-ea"/>
              </a:endParaRPr>
            </a:p>
          </p:txBody>
        </p:sp>
        <p:sp>
          <p:nvSpPr>
            <p:cNvPr id="32" name="文本框 9"/>
            <p:cNvSpPr txBox="1"/>
            <p:nvPr/>
          </p:nvSpPr>
          <p:spPr>
            <a:xfrm>
              <a:off x="6069516" y="2579630"/>
              <a:ext cx="535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2">
                      <a:lumMod val="75000"/>
                    </a:schemeClr>
                  </a:solidFill>
                  <a:latin typeface="+mj-ea"/>
                  <a:ea typeface="+mj-ea"/>
                </a:rPr>
                <a:t>02</a:t>
              </a:r>
              <a:endParaRPr lang="zh-CN" altLang="en-US" sz="2000" b="1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527583" y="4756144"/>
            <a:ext cx="4032449" cy="875669"/>
            <a:chOff x="1911251" y="1321493"/>
            <a:chExt cx="1373453" cy="875669"/>
          </a:xfrm>
        </p:grpSpPr>
        <p:sp>
          <p:nvSpPr>
            <p:cNvPr id="34" name="矩形 33"/>
            <p:cNvSpPr/>
            <p:nvPr/>
          </p:nvSpPr>
          <p:spPr>
            <a:xfrm>
              <a:off x="1911251" y="1321493"/>
              <a:ext cx="56083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ea typeface="+mj-ea"/>
                </a:rPr>
                <a:t>在此添加标题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1911251" y="1620081"/>
              <a:ext cx="1373453" cy="57708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spc="3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spc="3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  <a:cs typeface="Segoe UI" panose="020B0502040204020203" pitchFamily="34" charset="0"/>
                </a:rPr>
                <a:t>,</a:t>
              </a:r>
              <a:r>
                <a:rPr lang="zh-CN" altLang="en-US" sz="1050" spc="3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  <a:cs typeface="Segoe UI" panose="020B0502040204020203" pitchFamily="34" charset="0"/>
                </a:rPr>
                <a:t>请在此输入详细文字信息和</a:t>
              </a:r>
              <a:r>
                <a:rPr lang="zh-CN" altLang="en-US" sz="1050" spc="300" dirty="0" smtClean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  <a:cs typeface="Segoe UI" panose="020B0502040204020203" pitchFamily="34" charset="0"/>
                </a:rPr>
                <a:t>简介</a:t>
              </a:r>
              <a:endParaRPr lang="en-US" altLang="zh-CN" sz="1050" spc="3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Segoe UI" panose="020B0502040204020203" pitchFamily="34" charset="0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7235685" y="4836080"/>
            <a:ext cx="45719" cy="6940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ea"/>
              <a:ea typeface="+mj-ea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6" grpId="0" animBg="1"/>
      <p:bldP spid="17" grpId="0" animBg="1"/>
      <p:bldP spid="18" grpId="0"/>
      <p:bldP spid="29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334796" y="331404"/>
            <a:ext cx="5102146" cy="534502"/>
            <a:chOff x="-334796" y="331404"/>
            <a:chExt cx="5102146" cy="534502"/>
          </a:xfrm>
        </p:grpSpPr>
        <p:sp>
          <p:nvSpPr>
            <p:cNvPr id="7" name="标题 1"/>
            <p:cNvSpPr txBox="1"/>
            <p:nvPr/>
          </p:nvSpPr>
          <p:spPr>
            <a:xfrm>
              <a:off x="-334796" y="331404"/>
              <a:ext cx="3458995" cy="53450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eaLnBrk="0" hangingPunct="0">
                <a:defRPr/>
              </a:pPr>
              <a:r>
                <a:rPr lang="zh-CN" altLang="en-US" sz="2800" b="1" kern="0" spc="600" dirty="0">
                  <a:solidFill>
                    <a:srgbClr val="F35178"/>
                  </a:solidFill>
                  <a:latin typeface="+mj-ea"/>
                  <a:cs typeface="+mn-cs"/>
                </a:rPr>
                <a:t>插入</a:t>
              </a:r>
              <a:r>
                <a:rPr lang="zh-CN" altLang="en-US" sz="2800" b="1" kern="0" spc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cs typeface="+mn-cs"/>
                </a:rPr>
                <a:t>小标题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149599" y="517359"/>
              <a:ext cx="16177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spc="600" dirty="0" smtClean="0">
                  <a:solidFill>
                    <a:schemeClr val="bg1">
                      <a:lumMod val="50000"/>
                    </a:schemeClr>
                  </a:solidFill>
                </a:rPr>
                <a:t>SUBTITLE</a:t>
              </a:r>
              <a:endParaRPr lang="zh-CN" altLang="en-US" sz="1600" spc="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446690" y="-213731"/>
            <a:ext cx="1390041" cy="1324486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846605" y="1682510"/>
            <a:ext cx="1319810" cy="1319810"/>
          </a:xfrm>
          <a:prstGeom prst="ellipse">
            <a:avLst/>
          </a:prstGeom>
          <a:solidFill>
            <a:schemeClr val="accent1"/>
          </a:solidFill>
          <a:ln w="50800">
            <a:gradFill>
              <a:gsLst>
                <a:gs pos="0">
                  <a:srgbClr val="CDCDCD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241300" dist="1016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905504" y="1682510"/>
            <a:ext cx="1319810" cy="1319810"/>
          </a:xfrm>
          <a:prstGeom prst="ellipse">
            <a:avLst/>
          </a:prstGeom>
          <a:solidFill>
            <a:schemeClr val="accent2"/>
          </a:solidFill>
          <a:ln w="50800">
            <a:gradFill>
              <a:gsLst>
                <a:gs pos="0">
                  <a:srgbClr val="CDCDCD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241300" dist="101600" dir="16200000">
              <a:schemeClr val="accent2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964402" y="1682510"/>
            <a:ext cx="1319810" cy="1319810"/>
          </a:xfrm>
          <a:prstGeom prst="ellipse">
            <a:avLst/>
          </a:prstGeom>
          <a:solidFill>
            <a:schemeClr val="accent3"/>
          </a:solidFill>
          <a:ln w="50800">
            <a:gradFill>
              <a:gsLst>
                <a:gs pos="0">
                  <a:srgbClr val="CDCDCD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241300" dist="101600" dir="16200000">
              <a:schemeClr val="accent3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0023300" y="1682510"/>
            <a:ext cx="1319810" cy="1319810"/>
          </a:xfrm>
          <a:prstGeom prst="ellipse">
            <a:avLst/>
          </a:prstGeom>
          <a:solidFill>
            <a:schemeClr val="accent4"/>
          </a:solidFill>
          <a:ln w="50800">
            <a:gradFill>
              <a:gsLst>
                <a:gs pos="0">
                  <a:srgbClr val="CDCDCD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241300" dist="101600" dir="16200000">
              <a:schemeClr val="accent4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 bwMode="auto">
          <a:xfrm>
            <a:off x="464743" y="3309180"/>
            <a:ext cx="211507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chemeClr val="accent1"/>
                </a:solidFill>
                <a:latin typeface="Impact" panose="020B0806030902050204" pitchFamily="34" charset="0"/>
                <a:ea typeface="时尚中黑简体" panose="01010104010101010101" pitchFamily="2" charset="-122"/>
              </a:rPr>
              <a:t>¥ 20015</a:t>
            </a:r>
            <a:endParaRPr lang="zh-CN" altLang="en-US" sz="3200" dirty="0">
              <a:solidFill>
                <a:schemeClr val="accent1"/>
              </a:solidFill>
              <a:latin typeface="Impact" panose="020B0806030902050204" pitchFamily="34" charset="0"/>
              <a:ea typeface="时尚中黑简体" panose="01010104010101010101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78508" y="4019425"/>
            <a:ext cx="230760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78508" y="5289425"/>
            <a:ext cx="230760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1307555" y="5573924"/>
            <a:ext cx="429452" cy="83127"/>
            <a:chOff x="4600573" y="2237622"/>
            <a:chExt cx="390411" cy="75570"/>
          </a:xfrm>
        </p:grpSpPr>
        <p:sp>
          <p:nvSpPr>
            <p:cNvPr id="16" name="椭圆 15"/>
            <p:cNvSpPr/>
            <p:nvPr/>
          </p:nvSpPr>
          <p:spPr>
            <a:xfrm>
              <a:off x="4600573" y="2237622"/>
              <a:ext cx="75570" cy="755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705520" y="2237622"/>
              <a:ext cx="75570" cy="7557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810467" y="2237622"/>
              <a:ext cx="75570" cy="7557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15414" y="2237622"/>
              <a:ext cx="75570" cy="7557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sp>
        <p:nvSpPr>
          <p:cNvPr id="20" name="文本框 19"/>
          <p:cNvSpPr txBox="1"/>
          <p:nvPr/>
        </p:nvSpPr>
        <p:spPr bwMode="auto">
          <a:xfrm>
            <a:off x="3525443" y="3309180"/>
            <a:ext cx="211507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dirty="0">
                <a:latin typeface="Impact" panose="020B0806030902050204" pitchFamily="34" charset="0"/>
                <a:ea typeface="时尚中黑简体" panose="01010104010101010101" pitchFamily="2" charset="-122"/>
              </a:rPr>
              <a:t>¥ 28015</a:t>
            </a:r>
            <a:endParaRPr lang="zh-CN" altLang="en-US" sz="3200" dirty="0">
              <a:latin typeface="Impact" panose="020B0806030902050204" pitchFamily="34" charset="0"/>
              <a:ea typeface="时尚中黑简体" panose="01010104010101010101" pitchFamily="2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39208" y="4019425"/>
            <a:ext cx="230760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439208" y="5289425"/>
            <a:ext cx="230760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4368255" y="5573924"/>
            <a:ext cx="429452" cy="83127"/>
            <a:chOff x="4600573" y="2237622"/>
            <a:chExt cx="390411" cy="75570"/>
          </a:xfrm>
        </p:grpSpPr>
        <p:sp>
          <p:nvSpPr>
            <p:cNvPr id="24" name="椭圆 23"/>
            <p:cNvSpPr/>
            <p:nvPr/>
          </p:nvSpPr>
          <p:spPr>
            <a:xfrm>
              <a:off x="4600573" y="2237622"/>
              <a:ext cx="75570" cy="7557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705520" y="2237622"/>
              <a:ext cx="75570" cy="755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4810467" y="2237622"/>
              <a:ext cx="75570" cy="7557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4915414" y="2237622"/>
              <a:ext cx="75570" cy="7557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sp>
        <p:nvSpPr>
          <p:cNvPr id="29" name="文本框 28"/>
          <p:cNvSpPr txBox="1"/>
          <p:nvPr/>
        </p:nvSpPr>
        <p:spPr bwMode="auto">
          <a:xfrm>
            <a:off x="6586143" y="3309180"/>
            <a:ext cx="211507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时尚中黑简体" panose="01010104010101010101" pitchFamily="2" charset="-122"/>
              </a:rPr>
              <a:t>¥ 40515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  <a:ea typeface="时尚中黑简体" panose="01010104010101010101" pitchFamily="2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6499908" y="4019425"/>
            <a:ext cx="230760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499908" y="5289425"/>
            <a:ext cx="230760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7428955" y="5573924"/>
            <a:ext cx="429452" cy="83127"/>
            <a:chOff x="4600573" y="2237622"/>
            <a:chExt cx="390411" cy="75570"/>
          </a:xfrm>
        </p:grpSpPr>
        <p:sp>
          <p:nvSpPr>
            <p:cNvPr id="33" name="椭圆 32"/>
            <p:cNvSpPr/>
            <p:nvPr/>
          </p:nvSpPr>
          <p:spPr>
            <a:xfrm>
              <a:off x="4600573" y="2237622"/>
              <a:ext cx="75570" cy="7557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705520" y="2237622"/>
              <a:ext cx="75570" cy="7557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4810467" y="2237622"/>
              <a:ext cx="75570" cy="755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4915414" y="2237622"/>
              <a:ext cx="75570" cy="7557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sp>
        <p:nvSpPr>
          <p:cNvPr id="37" name="文本框 36"/>
          <p:cNvSpPr txBox="1"/>
          <p:nvPr/>
        </p:nvSpPr>
        <p:spPr bwMode="auto">
          <a:xfrm>
            <a:off x="9646843" y="3309180"/>
            <a:ext cx="211507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dirty="0">
                <a:latin typeface="Impact" panose="020B0806030902050204" pitchFamily="34" charset="0"/>
                <a:ea typeface="时尚中黑简体" panose="01010104010101010101" pitchFamily="2" charset="-122"/>
              </a:rPr>
              <a:t>¥ 50715</a:t>
            </a:r>
            <a:endParaRPr lang="zh-CN" altLang="en-US" sz="3200" dirty="0">
              <a:latin typeface="Impact" panose="020B0806030902050204" pitchFamily="34" charset="0"/>
              <a:ea typeface="时尚中黑简体" panose="01010104010101010101" pitchFamily="2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9560608" y="4019425"/>
            <a:ext cx="230760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9560608" y="5289425"/>
            <a:ext cx="230760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10489655" y="5573924"/>
            <a:ext cx="429452" cy="83127"/>
            <a:chOff x="4600573" y="2237622"/>
            <a:chExt cx="390411" cy="75570"/>
          </a:xfrm>
        </p:grpSpPr>
        <p:sp>
          <p:nvSpPr>
            <p:cNvPr id="41" name="椭圆 40"/>
            <p:cNvSpPr/>
            <p:nvPr/>
          </p:nvSpPr>
          <p:spPr>
            <a:xfrm>
              <a:off x="4600573" y="2237622"/>
              <a:ext cx="75570" cy="7557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4705520" y="2237622"/>
              <a:ext cx="75570" cy="7557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4810467" y="2237622"/>
              <a:ext cx="75570" cy="7557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4915414" y="2237622"/>
              <a:ext cx="75570" cy="755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04595" y="4271488"/>
            <a:ext cx="2603057" cy="897115"/>
            <a:chOff x="711869" y="3886318"/>
            <a:chExt cx="2603057" cy="897115"/>
          </a:xfrm>
        </p:grpSpPr>
        <p:sp>
          <p:nvSpPr>
            <p:cNvPr id="46" name="文本框 45"/>
            <p:cNvSpPr txBox="1"/>
            <p:nvPr/>
          </p:nvSpPr>
          <p:spPr bwMode="auto">
            <a:xfrm>
              <a:off x="711869" y="4206352"/>
              <a:ext cx="2603057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050" spc="3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由在此输入详细介绍，以表达项目工作的详细资料和文字信息。</a:t>
              </a:r>
              <a:endParaRPr lang="zh-CN" altLang="en-US" sz="105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7" name="文本框 46"/>
            <p:cNvSpPr txBox="1"/>
            <p:nvPr/>
          </p:nvSpPr>
          <p:spPr bwMode="auto">
            <a:xfrm>
              <a:off x="810218" y="3886318"/>
              <a:ext cx="240635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在此添加标题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263880" y="4271488"/>
            <a:ext cx="2603057" cy="897115"/>
            <a:chOff x="711869" y="3886318"/>
            <a:chExt cx="2603057" cy="897115"/>
          </a:xfrm>
        </p:grpSpPr>
        <p:sp>
          <p:nvSpPr>
            <p:cNvPr id="49" name="文本框 48"/>
            <p:cNvSpPr txBox="1"/>
            <p:nvPr/>
          </p:nvSpPr>
          <p:spPr bwMode="auto">
            <a:xfrm>
              <a:off x="711869" y="4206352"/>
              <a:ext cx="2603057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050" spc="3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由在此输入详细介绍，以表达项目工作的详细资料和文字信息。</a:t>
              </a:r>
              <a:endParaRPr lang="zh-CN" altLang="en-US" sz="105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0" name="文本框 49"/>
            <p:cNvSpPr txBox="1"/>
            <p:nvPr/>
          </p:nvSpPr>
          <p:spPr bwMode="auto">
            <a:xfrm>
              <a:off x="810218" y="3886318"/>
              <a:ext cx="240635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在此添加标题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322778" y="4271488"/>
            <a:ext cx="2603057" cy="897115"/>
            <a:chOff x="711869" y="3886318"/>
            <a:chExt cx="2603057" cy="897115"/>
          </a:xfrm>
        </p:grpSpPr>
        <p:sp>
          <p:nvSpPr>
            <p:cNvPr id="52" name="文本框 51"/>
            <p:cNvSpPr txBox="1"/>
            <p:nvPr/>
          </p:nvSpPr>
          <p:spPr bwMode="auto">
            <a:xfrm>
              <a:off x="711869" y="4206352"/>
              <a:ext cx="2603057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050" spc="3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由在此输入详细介绍，以表达项目工作的详细资料和文字信息。</a:t>
              </a:r>
              <a:endParaRPr lang="zh-CN" altLang="en-US" sz="105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3" name="文本框 52"/>
            <p:cNvSpPr txBox="1"/>
            <p:nvPr/>
          </p:nvSpPr>
          <p:spPr bwMode="auto">
            <a:xfrm>
              <a:off x="810218" y="3886318"/>
              <a:ext cx="240635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在此添加标题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381676" y="4271488"/>
            <a:ext cx="2603057" cy="897115"/>
            <a:chOff x="711869" y="3886318"/>
            <a:chExt cx="2603057" cy="897115"/>
          </a:xfrm>
        </p:grpSpPr>
        <p:sp>
          <p:nvSpPr>
            <p:cNvPr id="55" name="文本框 54"/>
            <p:cNvSpPr txBox="1"/>
            <p:nvPr/>
          </p:nvSpPr>
          <p:spPr bwMode="auto">
            <a:xfrm>
              <a:off x="711869" y="4206352"/>
              <a:ext cx="2603057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050" spc="3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由在此输入详细介绍，以表达项目工作的详细资料和文字信息。</a:t>
              </a:r>
              <a:endParaRPr lang="zh-CN" altLang="en-US" sz="105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6" name="文本框 55"/>
            <p:cNvSpPr txBox="1"/>
            <p:nvPr/>
          </p:nvSpPr>
          <p:spPr bwMode="auto">
            <a:xfrm>
              <a:off x="810218" y="3886318"/>
              <a:ext cx="240635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在此添加标题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206234" y="2076429"/>
            <a:ext cx="605899" cy="521215"/>
            <a:chOff x="3787022" y="1797643"/>
            <a:chExt cx="550817" cy="473832"/>
          </a:xfrm>
          <a:solidFill>
            <a:schemeClr val="bg1"/>
          </a:solidFill>
        </p:grpSpPr>
        <p:sp>
          <p:nvSpPr>
            <p:cNvPr id="58" name="Oval 217"/>
            <p:cNvSpPr>
              <a:spLocks noChangeArrowheads="1"/>
            </p:cNvSpPr>
            <p:nvPr/>
          </p:nvSpPr>
          <p:spPr bwMode="auto">
            <a:xfrm>
              <a:off x="4007132" y="1931010"/>
              <a:ext cx="108428" cy="13553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218"/>
            <p:cNvSpPr/>
            <p:nvPr/>
          </p:nvSpPr>
          <p:spPr bwMode="auto">
            <a:xfrm>
              <a:off x="4079779" y="2081725"/>
              <a:ext cx="96502" cy="133367"/>
            </a:xfrm>
            <a:custGeom>
              <a:avLst/>
              <a:gdLst>
                <a:gd name="T0" fmla="*/ 36 w 38"/>
                <a:gd name="T1" fmla="*/ 12 h 52"/>
                <a:gd name="T2" fmla="*/ 24 w 38"/>
                <a:gd name="T3" fmla="*/ 1 h 52"/>
                <a:gd name="T4" fmla="*/ 12 w 38"/>
                <a:gd name="T5" fmla="*/ 1 h 52"/>
                <a:gd name="T6" fmla="*/ 20 w 38"/>
                <a:gd name="T7" fmla="*/ 7 h 52"/>
                <a:gd name="T8" fmla="*/ 9 w 38"/>
                <a:gd name="T9" fmla="*/ 13 h 52"/>
                <a:gd name="T10" fmla="*/ 14 w 38"/>
                <a:gd name="T11" fmla="*/ 21 h 52"/>
                <a:gd name="T12" fmla="*/ 0 w 38"/>
                <a:gd name="T13" fmla="*/ 52 h 52"/>
                <a:gd name="T14" fmla="*/ 0 w 38"/>
                <a:gd name="T15" fmla="*/ 52 h 52"/>
                <a:gd name="T16" fmla="*/ 38 w 38"/>
                <a:gd name="T17" fmla="*/ 37 h 52"/>
                <a:gd name="T18" fmla="*/ 36 w 38"/>
                <a:gd name="T1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2">
                  <a:moveTo>
                    <a:pt x="36" y="12"/>
                  </a:moveTo>
                  <a:cubicBezTo>
                    <a:pt x="36" y="5"/>
                    <a:pt x="30" y="0"/>
                    <a:pt x="24" y="1"/>
                  </a:cubicBezTo>
                  <a:cubicBezTo>
                    <a:pt x="24" y="1"/>
                    <a:pt x="19" y="1"/>
                    <a:pt x="12" y="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5" y="51"/>
                    <a:pt x="28" y="45"/>
                    <a:pt x="38" y="37"/>
                  </a:cubicBezTo>
                  <a:lnTo>
                    <a:pt x="3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219"/>
            <p:cNvSpPr/>
            <p:nvPr/>
          </p:nvSpPr>
          <p:spPr bwMode="auto">
            <a:xfrm>
              <a:off x="3948581" y="2081725"/>
              <a:ext cx="95417" cy="133367"/>
            </a:xfrm>
            <a:custGeom>
              <a:avLst/>
              <a:gdLst>
                <a:gd name="T0" fmla="*/ 23 w 37"/>
                <a:gd name="T1" fmla="*/ 21 h 52"/>
                <a:gd name="T2" fmla="*/ 28 w 37"/>
                <a:gd name="T3" fmla="*/ 13 h 52"/>
                <a:gd name="T4" fmla="*/ 17 w 37"/>
                <a:gd name="T5" fmla="*/ 7 h 52"/>
                <a:gd name="T6" fmla="*/ 25 w 37"/>
                <a:gd name="T7" fmla="*/ 0 h 52"/>
                <a:gd name="T8" fmla="*/ 15 w 37"/>
                <a:gd name="T9" fmla="*/ 1 h 52"/>
                <a:gd name="T10" fmla="*/ 15 w 37"/>
                <a:gd name="T11" fmla="*/ 1 h 52"/>
                <a:gd name="T12" fmla="*/ 2 w 37"/>
                <a:gd name="T13" fmla="*/ 12 h 52"/>
                <a:gd name="T14" fmla="*/ 0 w 37"/>
                <a:gd name="T15" fmla="*/ 37 h 52"/>
                <a:gd name="T16" fmla="*/ 37 w 37"/>
                <a:gd name="T17" fmla="*/ 52 h 52"/>
                <a:gd name="T18" fmla="*/ 37 w 37"/>
                <a:gd name="T19" fmla="*/ 52 h 52"/>
                <a:gd name="T20" fmla="*/ 23 w 37"/>
                <a:gd name="T21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2">
                  <a:moveTo>
                    <a:pt x="23" y="21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3" y="5"/>
                    <a:pt x="2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" y="46"/>
                    <a:pt x="23" y="51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lnTo>
                    <a:pt x="23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" name="Freeform 220"/>
            <p:cNvSpPr/>
            <p:nvPr/>
          </p:nvSpPr>
          <p:spPr bwMode="auto">
            <a:xfrm>
              <a:off x="4043998" y="2081725"/>
              <a:ext cx="35782" cy="28191"/>
            </a:xfrm>
            <a:custGeom>
              <a:avLst/>
              <a:gdLst>
                <a:gd name="T0" fmla="*/ 28 w 33"/>
                <a:gd name="T1" fmla="*/ 26 h 26"/>
                <a:gd name="T2" fmla="*/ 28 w 33"/>
                <a:gd name="T3" fmla="*/ 26 h 26"/>
                <a:gd name="T4" fmla="*/ 33 w 33"/>
                <a:gd name="T5" fmla="*/ 24 h 26"/>
                <a:gd name="T6" fmla="*/ 28 w 33"/>
                <a:gd name="T7" fmla="*/ 0 h 26"/>
                <a:gd name="T8" fmla="*/ 7 w 33"/>
                <a:gd name="T9" fmla="*/ 0 h 26"/>
                <a:gd name="T10" fmla="*/ 0 w 33"/>
                <a:gd name="T11" fmla="*/ 24 h 26"/>
                <a:gd name="T12" fmla="*/ 4 w 33"/>
                <a:gd name="T13" fmla="*/ 26 h 26"/>
                <a:gd name="T14" fmla="*/ 4 w 33"/>
                <a:gd name="T15" fmla="*/ 26 h 26"/>
                <a:gd name="T16" fmla="*/ 28 w 3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6">
                  <a:moveTo>
                    <a:pt x="28" y="26"/>
                  </a:moveTo>
                  <a:lnTo>
                    <a:pt x="28" y="26"/>
                  </a:lnTo>
                  <a:lnTo>
                    <a:pt x="33" y="24"/>
                  </a:lnTo>
                  <a:lnTo>
                    <a:pt x="28" y="0"/>
                  </a:lnTo>
                  <a:lnTo>
                    <a:pt x="7" y="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8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" name="Freeform 221"/>
            <p:cNvSpPr/>
            <p:nvPr/>
          </p:nvSpPr>
          <p:spPr bwMode="auto">
            <a:xfrm>
              <a:off x="4043998" y="2109916"/>
              <a:ext cx="35782" cy="108428"/>
            </a:xfrm>
            <a:custGeom>
              <a:avLst/>
              <a:gdLst>
                <a:gd name="T0" fmla="*/ 12 w 14"/>
                <a:gd name="T1" fmla="*/ 0 h 42"/>
                <a:gd name="T2" fmla="*/ 12 w 14"/>
                <a:gd name="T3" fmla="*/ 0 h 42"/>
                <a:gd name="T4" fmla="*/ 2 w 14"/>
                <a:gd name="T5" fmla="*/ 0 h 42"/>
                <a:gd name="T6" fmla="*/ 2 w 14"/>
                <a:gd name="T7" fmla="*/ 0 h 42"/>
                <a:gd name="T8" fmla="*/ 0 w 14"/>
                <a:gd name="T9" fmla="*/ 41 h 42"/>
                <a:gd name="T10" fmla="*/ 0 w 14"/>
                <a:gd name="T11" fmla="*/ 41 h 42"/>
                <a:gd name="T12" fmla="*/ 7 w 14"/>
                <a:gd name="T13" fmla="*/ 42 h 42"/>
                <a:gd name="T14" fmla="*/ 14 w 14"/>
                <a:gd name="T15" fmla="*/ 41 h 42"/>
                <a:gd name="T16" fmla="*/ 14 w 14"/>
                <a:gd name="T17" fmla="*/ 41 h 42"/>
                <a:gd name="T18" fmla="*/ 12 w 14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2"/>
                    <a:pt x="5" y="42"/>
                    <a:pt x="7" y="42"/>
                  </a:cubicBezTo>
                  <a:cubicBezTo>
                    <a:pt x="10" y="42"/>
                    <a:pt x="12" y="42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" name="Freeform 222"/>
            <p:cNvSpPr/>
            <p:nvPr/>
          </p:nvSpPr>
          <p:spPr bwMode="auto">
            <a:xfrm>
              <a:off x="3826056" y="2032933"/>
              <a:ext cx="460821" cy="238542"/>
            </a:xfrm>
            <a:custGeom>
              <a:avLst/>
              <a:gdLst>
                <a:gd name="T0" fmla="*/ 92 w 180"/>
                <a:gd name="T1" fmla="*/ 93 h 93"/>
                <a:gd name="T2" fmla="*/ 0 w 180"/>
                <a:gd name="T3" fmla="*/ 0 h 93"/>
                <a:gd name="T4" fmla="*/ 23 w 180"/>
                <a:gd name="T5" fmla="*/ 0 h 93"/>
                <a:gd name="T6" fmla="*/ 92 w 180"/>
                <a:gd name="T7" fmla="*/ 70 h 93"/>
                <a:gd name="T8" fmla="*/ 158 w 180"/>
                <a:gd name="T9" fmla="*/ 22 h 93"/>
                <a:gd name="T10" fmla="*/ 180 w 180"/>
                <a:gd name="T11" fmla="*/ 30 h 93"/>
                <a:gd name="T12" fmla="*/ 92 w 180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3">
                  <a:moveTo>
                    <a:pt x="92" y="93"/>
                  </a:moveTo>
                  <a:cubicBezTo>
                    <a:pt x="41" y="93"/>
                    <a:pt x="0" y="51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9"/>
                    <a:pt x="54" y="70"/>
                    <a:pt x="92" y="70"/>
                  </a:cubicBezTo>
                  <a:cubicBezTo>
                    <a:pt x="122" y="70"/>
                    <a:pt x="149" y="51"/>
                    <a:pt x="158" y="22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68" y="67"/>
                    <a:pt x="132" y="93"/>
                    <a:pt x="92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" name="Freeform 223"/>
            <p:cNvSpPr/>
            <p:nvPr/>
          </p:nvSpPr>
          <p:spPr bwMode="auto">
            <a:xfrm>
              <a:off x="3787022" y="1979802"/>
              <a:ext cx="133367" cy="66142"/>
            </a:xfrm>
            <a:custGeom>
              <a:avLst/>
              <a:gdLst>
                <a:gd name="T0" fmla="*/ 123 w 123"/>
                <a:gd name="T1" fmla="*/ 61 h 61"/>
                <a:gd name="T2" fmla="*/ 62 w 123"/>
                <a:gd name="T3" fmla="*/ 0 h 61"/>
                <a:gd name="T4" fmla="*/ 0 w 123"/>
                <a:gd name="T5" fmla="*/ 61 h 61"/>
                <a:gd name="T6" fmla="*/ 123 w 123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61">
                  <a:moveTo>
                    <a:pt x="123" y="61"/>
                  </a:moveTo>
                  <a:lnTo>
                    <a:pt x="62" y="0"/>
                  </a:lnTo>
                  <a:lnTo>
                    <a:pt x="0" y="61"/>
                  </a:lnTo>
                  <a:lnTo>
                    <a:pt x="12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" name="Freeform 224"/>
            <p:cNvSpPr/>
            <p:nvPr/>
          </p:nvSpPr>
          <p:spPr bwMode="auto">
            <a:xfrm>
              <a:off x="3837984" y="1797643"/>
              <a:ext cx="461905" cy="235290"/>
            </a:xfrm>
            <a:custGeom>
              <a:avLst/>
              <a:gdLst>
                <a:gd name="T0" fmla="*/ 180 w 180"/>
                <a:gd name="T1" fmla="*/ 92 h 92"/>
                <a:gd name="T2" fmla="*/ 157 w 180"/>
                <a:gd name="T3" fmla="*/ 92 h 92"/>
                <a:gd name="T4" fmla="*/ 88 w 180"/>
                <a:gd name="T5" fmla="*/ 23 h 92"/>
                <a:gd name="T6" fmla="*/ 21 w 180"/>
                <a:gd name="T7" fmla="*/ 70 h 92"/>
                <a:gd name="T8" fmla="*/ 0 w 180"/>
                <a:gd name="T9" fmla="*/ 63 h 92"/>
                <a:gd name="T10" fmla="*/ 88 w 180"/>
                <a:gd name="T11" fmla="*/ 0 h 92"/>
                <a:gd name="T12" fmla="*/ 180 w 180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2">
                  <a:moveTo>
                    <a:pt x="180" y="92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57" y="54"/>
                    <a:pt x="126" y="23"/>
                    <a:pt x="88" y="23"/>
                  </a:cubicBezTo>
                  <a:cubicBezTo>
                    <a:pt x="57" y="23"/>
                    <a:pt x="31" y="42"/>
                    <a:pt x="21" y="7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25"/>
                    <a:pt x="48" y="0"/>
                    <a:pt x="88" y="0"/>
                  </a:cubicBezTo>
                  <a:cubicBezTo>
                    <a:pt x="139" y="0"/>
                    <a:pt x="180" y="41"/>
                    <a:pt x="180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" name="Freeform 225"/>
            <p:cNvSpPr/>
            <p:nvPr/>
          </p:nvSpPr>
          <p:spPr bwMode="auto">
            <a:xfrm>
              <a:off x="4202303" y="2021005"/>
              <a:ext cx="135536" cy="68310"/>
            </a:xfrm>
            <a:custGeom>
              <a:avLst/>
              <a:gdLst>
                <a:gd name="T0" fmla="*/ 0 w 125"/>
                <a:gd name="T1" fmla="*/ 0 h 63"/>
                <a:gd name="T2" fmla="*/ 64 w 125"/>
                <a:gd name="T3" fmla="*/ 63 h 63"/>
                <a:gd name="T4" fmla="*/ 125 w 125"/>
                <a:gd name="T5" fmla="*/ 0 h 63"/>
                <a:gd name="T6" fmla="*/ 0 w 125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63">
                  <a:moveTo>
                    <a:pt x="0" y="0"/>
                  </a:moveTo>
                  <a:lnTo>
                    <a:pt x="64" y="6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303312" y="2072254"/>
            <a:ext cx="533143" cy="529564"/>
            <a:chOff x="2743941" y="1805233"/>
            <a:chExt cx="484675" cy="481422"/>
          </a:xfrm>
          <a:solidFill>
            <a:schemeClr val="bg1"/>
          </a:solidFill>
        </p:grpSpPr>
        <p:sp>
          <p:nvSpPr>
            <p:cNvPr id="68" name="Freeform 234"/>
            <p:cNvSpPr/>
            <p:nvPr/>
          </p:nvSpPr>
          <p:spPr bwMode="auto">
            <a:xfrm>
              <a:off x="3025855" y="2092568"/>
              <a:ext cx="71563" cy="71563"/>
            </a:xfrm>
            <a:custGeom>
              <a:avLst/>
              <a:gdLst>
                <a:gd name="T0" fmla="*/ 7 w 28"/>
                <a:gd name="T1" fmla="*/ 7 h 28"/>
                <a:gd name="T2" fmla="*/ 4 w 28"/>
                <a:gd name="T3" fmla="*/ 24 h 28"/>
                <a:gd name="T4" fmla="*/ 21 w 28"/>
                <a:gd name="T5" fmla="*/ 21 h 28"/>
                <a:gd name="T6" fmla="*/ 24 w 28"/>
                <a:gd name="T7" fmla="*/ 4 h 28"/>
                <a:gd name="T8" fmla="*/ 7 w 28"/>
                <a:gd name="T9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7"/>
                  </a:moveTo>
                  <a:cubicBezTo>
                    <a:pt x="1" y="13"/>
                    <a:pt x="0" y="19"/>
                    <a:pt x="4" y="24"/>
                  </a:cubicBezTo>
                  <a:cubicBezTo>
                    <a:pt x="9" y="28"/>
                    <a:pt x="15" y="27"/>
                    <a:pt x="21" y="21"/>
                  </a:cubicBezTo>
                  <a:cubicBezTo>
                    <a:pt x="26" y="16"/>
                    <a:pt x="28" y="9"/>
                    <a:pt x="24" y="4"/>
                  </a:cubicBezTo>
                  <a:cubicBezTo>
                    <a:pt x="19" y="0"/>
                    <a:pt x="13" y="1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235"/>
            <p:cNvSpPr>
              <a:spLocks noEditPoints="1"/>
            </p:cNvSpPr>
            <p:nvPr/>
          </p:nvSpPr>
          <p:spPr bwMode="auto">
            <a:xfrm>
              <a:off x="2743941" y="1805233"/>
              <a:ext cx="484675" cy="481422"/>
            </a:xfrm>
            <a:custGeom>
              <a:avLst/>
              <a:gdLst>
                <a:gd name="T0" fmla="*/ 187 w 189"/>
                <a:gd name="T1" fmla="*/ 116 h 188"/>
                <a:gd name="T2" fmla="*/ 73 w 189"/>
                <a:gd name="T3" fmla="*/ 2 h 188"/>
                <a:gd name="T4" fmla="*/ 67 w 189"/>
                <a:gd name="T5" fmla="*/ 0 h 188"/>
                <a:gd name="T6" fmla="*/ 18 w 189"/>
                <a:gd name="T7" fmla="*/ 13 h 188"/>
                <a:gd name="T8" fmla="*/ 14 w 189"/>
                <a:gd name="T9" fmla="*/ 17 h 188"/>
                <a:gd name="T10" fmla="*/ 1 w 189"/>
                <a:gd name="T11" fmla="*/ 66 h 188"/>
                <a:gd name="T12" fmla="*/ 2 w 189"/>
                <a:gd name="T13" fmla="*/ 72 h 188"/>
                <a:gd name="T14" fmla="*/ 117 w 189"/>
                <a:gd name="T15" fmla="*/ 186 h 188"/>
                <a:gd name="T16" fmla="*/ 121 w 189"/>
                <a:gd name="T17" fmla="*/ 188 h 188"/>
                <a:gd name="T18" fmla="*/ 126 w 189"/>
                <a:gd name="T19" fmla="*/ 186 h 188"/>
                <a:gd name="T20" fmla="*/ 187 w 189"/>
                <a:gd name="T21" fmla="*/ 125 h 188"/>
                <a:gd name="T22" fmla="*/ 189 w 189"/>
                <a:gd name="T23" fmla="*/ 121 h 188"/>
                <a:gd name="T24" fmla="*/ 187 w 189"/>
                <a:gd name="T25" fmla="*/ 116 h 188"/>
                <a:gd name="T26" fmla="*/ 36 w 189"/>
                <a:gd name="T27" fmla="*/ 50 h 188"/>
                <a:gd name="T28" fmla="*/ 36 w 189"/>
                <a:gd name="T29" fmla="*/ 36 h 188"/>
                <a:gd name="T30" fmla="*/ 51 w 189"/>
                <a:gd name="T31" fmla="*/ 36 h 188"/>
                <a:gd name="T32" fmla="*/ 51 w 189"/>
                <a:gd name="T33" fmla="*/ 50 h 188"/>
                <a:gd name="T34" fmla="*/ 36 w 189"/>
                <a:gd name="T35" fmla="*/ 50 h 188"/>
                <a:gd name="T36" fmla="*/ 57 w 189"/>
                <a:gd name="T37" fmla="*/ 89 h 188"/>
                <a:gd name="T38" fmla="*/ 50 w 189"/>
                <a:gd name="T39" fmla="*/ 79 h 188"/>
                <a:gd name="T40" fmla="*/ 57 w 189"/>
                <a:gd name="T41" fmla="*/ 75 h 188"/>
                <a:gd name="T42" fmla="*/ 63 w 189"/>
                <a:gd name="T43" fmla="*/ 84 h 188"/>
                <a:gd name="T44" fmla="*/ 70 w 189"/>
                <a:gd name="T45" fmla="*/ 85 h 188"/>
                <a:gd name="T46" fmla="*/ 70 w 189"/>
                <a:gd name="T47" fmla="*/ 76 h 188"/>
                <a:gd name="T48" fmla="*/ 70 w 189"/>
                <a:gd name="T49" fmla="*/ 59 h 188"/>
                <a:gd name="T50" fmla="*/ 90 w 189"/>
                <a:gd name="T51" fmla="*/ 62 h 188"/>
                <a:gd name="T52" fmla="*/ 96 w 189"/>
                <a:gd name="T53" fmla="*/ 71 h 188"/>
                <a:gd name="T54" fmla="*/ 89 w 189"/>
                <a:gd name="T55" fmla="*/ 75 h 188"/>
                <a:gd name="T56" fmla="*/ 85 w 189"/>
                <a:gd name="T57" fmla="*/ 67 h 188"/>
                <a:gd name="T58" fmla="*/ 77 w 189"/>
                <a:gd name="T59" fmla="*/ 66 h 188"/>
                <a:gd name="T60" fmla="*/ 79 w 189"/>
                <a:gd name="T61" fmla="*/ 75 h 188"/>
                <a:gd name="T62" fmla="*/ 78 w 189"/>
                <a:gd name="T63" fmla="*/ 91 h 188"/>
                <a:gd name="T64" fmla="*/ 57 w 189"/>
                <a:gd name="T65" fmla="*/ 89 h 188"/>
                <a:gd name="T66" fmla="*/ 92 w 189"/>
                <a:gd name="T67" fmla="*/ 123 h 188"/>
                <a:gd name="T68" fmla="*/ 73 w 189"/>
                <a:gd name="T69" fmla="*/ 105 h 188"/>
                <a:gd name="T70" fmla="*/ 103 w 189"/>
                <a:gd name="T71" fmla="*/ 75 h 188"/>
                <a:gd name="T72" fmla="*/ 121 w 189"/>
                <a:gd name="T73" fmla="*/ 93 h 188"/>
                <a:gd name="T74" fmla="*/ 115 w 189"/>
                <a:gd name="T75" fmla="*/ 99 h 188"/>
                <a:gd name="T76" fmla="*/ 104 w 189"/>
                <a:gd name="T77" fmla="*/ 87 h 188"/>
                <a:gd name="T78" fmla="*/ 98 w 189"/>
                <a:gd name="T79" fmla="*/ 94 h 188"/>
                <a:gd name="T80" fmla="*/ 109 w 189"/>
                <a:gd name="T81" fmla="*/ 104 h 188"/>
                <a:gd name="T82" fmla="*/ 103 w 189"/>
                <a:gd name="T83" fmla="*/ 110 h 188"/>
                <a:gd name="T84" fmla="*/ 92 w 189"/>
                <a:gd name="T85" fmla="*/ 99 h 188"/>
                <a:gd name="T86" fmla="*/ 86 w 189"/>
                <a:gd name="T87" fmla="*/ 106 h 188"/>
                <a:gd name="T88" fmla="*/ 98 w 189"/>
                <a:gd name="T89" fmla="*/ 118 h 188"/>
                <a:gd name="T90" fmla="*/ 92 w 189"/>
                <a:gd name="T91" fmla="*/ 123 h 188"/>
                <a:gd name="T92" fmla="*/ 138 w 189"/>
                <a:gd name="T93" fmla="*/ 140 h 188"/>
                <a:gd name="T94" fmla="*/ 109 w 189"/>
                <a:gd name="T95" fmla="*/ 141 h 188"/>
                <a:gd name="T96" fmla="*/ 110 w 189"/>
                <a:gd name="T97" fmla="*/ 112 h 188"/>
                <a:gd name="T98" fmla="*/ 139 w 189"/>
                <a:gd name="T99" fmla="*/ 111 h 188"/>
                <a:gd name="T100" fmla="*/ 138 w 189"/>
                <a:gd name="T101" fmla="*/ 14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9" h="188">
                  <a:moveTo>
                    <a:pt x="187" y="116"/>
                  </a:moveTo>
                  <a:cubicBezTo>
                    <a:pt x="73" y="2"/>
                    <a:pt x="73" y="2"/>
                    <a:pt x="73" y="2"/>
                  </a:cubicBezTo>
                  <a:cubicBezTo>
                    <a:pt x="71" y="0"/>
                    <a:pt x="69" y="0"/>
                    <a:pt x="67" y="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4" y="15"/>
                    <a:pt x="14" y="17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8"/>
                    <a:pt x="1" y="70"/>
                    <a:pt x="2" y="72"/>
                  </a:cubicBezTo>
                  <a:cubicBezTo>
                    <a:pt x="117" y="186"/>
                    <a:pt x="117" y="186"/>
                    <a:pt x="117" y="186"/>
                  </a:cubicBezTo>
                  <a:cubicBezTo>
                    <a:pt x="118" y="188"/>
                    <a:pt x="120" y="188"/>
                    <a:pt x="121" y="188"/>
                  </a:cubicBezTo>
                  <a:cubicBezTo>
                    <a:pt x="123" y="188"/>
                    <a:pt x="125" y="188"/>
                    <a:pt x="126" y="186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88" y="124"/>
                    <a:pt x="189" y="122"/>
                    <a:pt x="189" y="121"/>
                  </a:cubicBezTo>
                  <a:cubicBezTo>
                    <a:pt x="189" y="119"/>
                    <a:pt x="188" y="117"/>
                    <a:pt x="187" y="116"/>
                  </a:cubicBezTo>
                  <a:close/>
                  <a:moveTo>
                    <a:pt x="36" y="50"/>
                  </a:moveTo>
                  <a:cubicBezTo>
                    <a:pt x="32" y="46"/>
                    <a:pt x="32" y="40"/>
                    <a:pt x="36" y="36"/>
                  </a:cubicBezTo>
                  <a:cubicBezTo>
                    <a:pt x="40" y="32"/>
                    <a:pt x="47" y="32"/>
                    <a:pt x="51" y="36"/>
                  </a:cubicBezTo>
                  <a:cubicBezTo>
                    <a:pt x="55" y="40"/>
                    <a:pt x="55" y="46"/>
                    <a:pt x="51" y="50"/>
                  </a:cubicBezTo>
                  <a:cubicBezTo>
                    <a:pt x="47" y="54"/>
                    <a:pt x="40" y="54"/>
                    <a:pt x="36" y="50"/>
                  </a:cubicBezTo>
                  <a:close/>
                  <a:moveTo>
                    <a:pt x="57" y="89"/>
                  </a:moveTo>
                  <a:cubicBezTo>
                    <a:pt x="53" y="85"/>
                    <a:pt x="51" y="81"/>
                    <a:pt x="50" y="79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58" y="77"/>
                    <a:pt x="60" y="81"/>
                    <a:pt x="63" y="84"/>
                  </a:cubicBezTo>
                  <a:cubicBezTo>
                    <a:pt x="66" y="87"/>
                    <a:pt x="68" y="87"/>
                    <a:pt x="70" y="85"/>
                  </a:cubicBezTo>
                  <a:cubicBezTo>
                    <a:pt x="72" y="83"/>
                    <a:pt x="72" y="81"/>
                    <a:pt x="70" y="76"/>
                  </a:cubicBezTo>
                  <a:cubicBezTo>
                    <a:pt x="66" y="70"/>
                    <a:pt x="66" y="64"/>
                    <a:pt x="70" y="59"/>
                  </a:cubicBezTo>
                  <a:cubicBezTo>
                    <a:pt x="75" y="54"/>
                    <a:pt x="83" y="55"/>
                    <a:pt x="90" y="62"/>
                  </a:cubicBezTo>
                  <a:cubicBezTo>
                    <a:pt x="93" y="65"/>
                    <a:pt x="95" y="68"/>
                    <a:pt x="96" y="71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9" y="73"/>
                    <a:pt x="87" y="70"/>
                    <a:pt x="85" y="67"/>
                  </a:cubicBezTo>
                  <a:cubicBezTo>
                    <a:pt x="82" y="64"/>
                    <a:pt x="79" y="64"/>
                    <a:pt x="77" y="66"/>
                  </a:cubicBezTo>
                  <a:cubicBezTo>
                    <a:pt x="76" y="68"/>
                    <a:pt x="76" y="70"/>
                    <a:pt x="79" y="75"/>
                  </a:cubicBezTo>
                  <a:cubicBezTo>
                    <a:pt x="82" y="82"/>
                    <a:pt x="82" y="87"/>
                    <a:pt x="78" y="91"/>
                  </a:cubicBezTo>
                  <a:cubicBezTo>
                    <a:pt x="73" y="96"/>
                    <a:pt x="65" y="97"/>
                    <a:pt x="57" y="89"/>
                  </a:cubicBezTo>
                  <a:close/>
                  <a:moveTo>
                    <a:pt x="92" y="123"/>
                  </a:moveTo>
                  <a:cubicBezTo>
                    <a:pt x="73" y="105"/>
                    <a:pt x="73" y="105"/>
                    <a:pt x="73" y="105"/>
                  </a:cubicBezTo>
                  <a:cubicBezTo>
                    <a:pt x="103" y="75"/>
                    <a:pt x="103" y="75"/>
                    <a:pt x="103" y="75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15" y="99"/>
                    <a:pt x="115" y="99"/>
                    <a:pt x="115" y="99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03" y="110"/>
                    <a:pt x="103" y="110"/>
                    <a:pt x="103" y="110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98" y="118"/>
                    <a:pt x="98" y="118"/>
                    <a:pt x="98" y="118"/>
                  </a:cubicBezTo>
                  <a:lnTo>
                    <a:pt x="92" y="123"/>
                  </a:lnTo>
                  <a:close/>
                  <a:moveTo>
                    <a:pt x="138" y="140"/>
                  </a:moveTo>
                  <a:cubicBezTo>
                    <a:pt x="129" y="149"/>
                    <a:pt x="117" y="149"/>
                    <a:pt x="109" y="141"/>
                  </a:cubicBezTo>
                  <a:cubicBezTo>
                    <a:pt x="100" y="132"/>
                    <a:pt x="101" y="120"/>
                    <a:pt x="110" y="112"/>
                  </a:cubicBezTo>
                  <a:cubicBezTo>
                    <a:pt x="118" y="103"/>
                    <a:pt x="131" y="102"/>
                    <a:pt x="139" y="111"/>
                  </a:cubicBezTo>
                  <a:cubicBezTo>
                    <a:pt x="148" y="120"/>
                    <a:pt x="146" y="132"/>
                    <a:pt x="138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7335983" y="2119962"/>
            <a:ext cx="589201" cy="434148"/>
            <a:chOff x="5958843" y="1820413"/>
            <a:chExt cx="535637" cy="394680"/>
          </a:xfrm>
          <a:solidFill>
            <a:schemeClr val="bg1"/>
          </a:solidFill>
        </p:grpSpPr>
        <p:sp>
          <p:nvSpPr>
            <p:cNvPr id="71" name="Freeform 248"/>
            <p:cNvSpPr/>
            <p:nvPr/>
          </p:nvSpPr>
          <p:spPr bwMode="auto">
            <a:xfrm>
              <a:off x="5958843" y="1820413"/>
              <a:ext cx="376247" cy="358898"/>
            </a:xfrm>
            <a:custGeom>
              <a:avLst/>
              <a:gdLst>
                <a:gd name="T0" fmla="*/ 61 w 147"/>
                <a:gd name="T1" fmla="*/ 105 h 140"/>
                <a:gd name="T2" fmla="*/ 54 w 147"/>
                <a:gd name="T3" fmla="*/ 103 h 140"/>
                <a:gd name="T4" fmla="*/ 53 w 147"/>
                <a:gd name="T5" fmla="*/ 103 h 140"/>
                <a:gd name="T6" fmla="*/ 52 w 147"/>
                <a:gd name="T7" fmla="*/ 103 h 140"/>
                <a:gd name="T8" fmla="*/ 33 w 147"/>
                <a:gd name="T9" fmla="*/ 111 h 140"/>
                <a:gd name="T10" fmla="*/ 38 w 147"/>
                <a:gd name="T11" fmla="*/ 97 h 140"/>
                <a:gd name="T12" fmla="*/ 34 w 147"/>
                <a:gd name="T13" fmla="*/ 94 h 140"/>
                <a:gd name="T14" fmla="*/ 13 w 147"/>
                <a:gd name="T15" fmla="*/ 60 h 140"/>
                <a:gd name="T16" fmla="*/ 79 w 147"/>
                <a:gd name="T17" fmla="*/ 13 h 140"/>
                <a:gd name="T18" fmla="*/ 128 w 147"/>
                <a:gd name="T19" fmla="*/ 29 h 140"/>
                <a:gd name="T20" fmla="*/ 137 w 147"/>
                <a:gd name="T21" fmla="*/ 29 h 140"/>
                <a:gd name="T22" fmla="*/ 147 w 147"/>
                <a:gd name="T23" fmla="*/ 29 h 140"/>
                <a:gd name="T24" fmla="*/ 79 w 147"/>
                <a:gd name="T25" fmla="*/ 0 h 140"/>
                <a:gd name="T26" fmla="*/ 0 w 147"/>
                <a:gd name="T27" fmla="*/ 60 h 140"/>
                <a:gd name="T28" fmla="*/ 22 w 147"/>
                <a:gd name="T29" fmla="*/ 102 h 140"/>
                <a:gd name="T30" fmla="*/ 9 w 147"/>
                <a:gd name="T31" fmla="*/ 140 h 140"/>
                <a:gd name="T32" fmla="*/ 24 w 147"/>
                <a:gd name="T33" fmla="*/ 131 h 140"/>
                <a:gd name="T34" fmla="*/ 51 w 147"/>
                <a:gd name="T35" fmla="*/ 117 h 140"/>
                <a:gd name="T36" fmla="*/ 70 w 147"/>
                <a:gd name="T37" fmla="*/ 120 h 140"/>
                <a:gd name="T38" fmla="*/ 61 w 147"/>
                <a:gd name="T39" fmla="*/ 10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0">
                  <a:moveTo>
                    <a:pt x="61" y="105"/>
                  </a:moveTo>
                  <a:cubicBezTo>
                    <a:pt x="59" y="105"/>
                    <a:pt x="56" y="104"/>
                    <a:pt x="54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0" y="103"/>
                    <a:pt x="48" y="103"/>
                    <a:pt x="33" y="111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21" y="85"/>
                    <a:pt x="13" y="73"/>
                    <a:pt x="13" y="60"/>
                  </a:cubicBezTo>
                  <a:cubicBezTo>
                    <a:pt x="13" y="34"/>
                    <a:pt x="43" y="13"/>
                    <a:pt x="79" y="13"/>
                  </a:cubicBezTo>
                  <a:cubicBezTo>
                    <a:pt x="99" y="13"/>
                    <a:pt x="116" y="19"/>
                    <a:pt x="128" y="29"/>
                  </a:cubicBezTo>
                  <a:cubicBezTo>
                    <a:pt x="131" y="29"/>
                    <a:pt x="134" y="29"/>
                    <a:pt x="137" y="29"/>
                  </a:cubicBezTo>
                  <a:cubicBezTo>
                    <a:pt x="140" y="29"/>
                    <a:pt x="143" y="29"/>
                    <a:pt x="147" y="29"/>
                  </a:cubicBezTo>
                  <a:cubicBezTo>
                    <a:pt x="133" y="12"/>
                    <a:pt x="108" y="0"/>
                    <a:pt x="79" y="0"/>
                  </a:cubicBezTo>
                  <a:cubicBezTo>
                    <a:pt x="35" y="0"/>
                    <a:pt x="0" y="27"/>
                    <a:pt x="0" y="60"/>
                  </a:cubicBezTo>
                  <a:cubicBezTo>
                    <a:pt x="0" y="76"/>
                    <a:pt x="8" y="91"/>
                    <a:pt x="22" y="102"/>
                  </a:cubicBezTo>
                  <a:cubicBezTo>
                    <a:pt x="9" y="140"/>
                    <a:pt x="9" y="140"/>
                    <a:pt x="9" y="140"/>
                  </a:cubicBezTo>
                  <a:cubicBezTo>
                    <a:pt x="24" y="131"/>
                    <a:pt x="24" y="131"/>
                    <a:pt x="24" y="131"/>
                  </a:cubicBezTo>
                  <a:cubicBezTo>
                    <a:pt x="35" y="125"/>
                    <a:pt x="47" y="118"/>
                    <a:pt x="51" y="117"/>
                  </a:cubicBezTo>
                  <a:cubicBezTo>
                    <a:pt x="57" y="118"/>
                    <a:pt x="63" y="119"/>
                    <a:pt x="70" y="120"/>
                  </a:cubicBezTo>
                  <a:cubicBezTo>
                    <a:pt x="66" y="115"/>
                    <a:pt x="63" y="110"/>
                    <a:pt x="6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249"/>
            <p:cNvSpPr>
              <a:spLocks noEditPoints="1"/>
            </p:cNvSpPr>
            <p:nvPr/>
          </p:nvSpPr>
          <p:spPr bwMode="auto">
            <a:xfrm>
              <a:off x="6125823" y="1912577"/>
              <a:ext cx="368657" cy="302516"/>
            </a:xfrm>
            <a:custGeom>
              <a:avLst/>
              <a:gdLst>
                <a:gd name="T0" fmla="*/ 144 w 144"/>
                <a:gd name="T1" fmla="*/ 53 h 118"/>
                <a:gd name="T2" fmla="*/ 72 w 144"/>
                <a:gd name="T3" fmla="*/ 0 h 118"/>
                <a:gd name="T4" fmla="*/ 0 w 144"/>
                <a:gd name="T5" fmla="*/ 53 h 118"/>
                <a:gd name="T6" fmla="*/ 72 w 144"/>
                <a:gd name="T7" fmla="*/ 107 h 118"/>
                <a:gd name="T8" fmla="*/ 99 w 144"/>
                <a:gd name="T9" fmla="*/ 103 h 118"/>
                <a:gd name="T10" fmla="*/ 130 w 144"/>
                <a:gd name="T11" fmla="*/ 118 h 118"/>
                <a:gd name="T12" fmla="*/ 121 w 144"/>
                <a:gd name="T13" fmla="*/ 93 h 118"/>
                <a:gd name="T14" fmla="*/ 144 w 144"/>
                <a:gd name="T15" fmla="*/ 53 h 118"/>
                <a:gd name="T16" fmla="*/ 44 w 144"/>
                <a:gd name="T17" fmla="*/ 61 h 118"/>
                <a:gd name="T18" fmla="*/ 38 w 144"/>
                <a:gd name="T19" fmla="*/ 57 h 118"/>
                <a:gd name="T20" fmla="*/ 31 w 144"/>
                <a:gd name="T21" fmla="*/ 61 h 118"/>
                <a:gd name="T22" fmla="*/ 33 w 144"/>
                <a:gd name="T23" fmla="*/ 53 h 118"/>
                <a:gd name="T24" fmla="*/ 27 w 144"/>
                <a:gd name="T25" fmla="*/ 48 h 118"/>
                <a:gd name="T26" fmla="*/ 35 w 144"/>
                <a:gd name="T27" fmla="*/ 47 h 118"/>
                <a:gd name="T28" fmla="*/ 38 w 144"/>
                <a:gd name="T29" fmla="*/ 41 h 118"/>
                <a:gd name="T30" fmla="*/ 41 w 144"/>
                <a:gd name="T31" fmla="*/ 47 h 118"/>
                <a:gd name="T32" fmla="*/ 48 w 144"/>
                <a:gd name="T33" fmla="*/ 48 h 118"/>
                <a:gd name="T34" fmla="*/ 43 w 144"/>
                <a:gd name="T35" fmla="*/ 53 h 118"/>
                <a:gd name="T36" fmla="*/ 44 w 144"/>
                <a:gd name="T37" fmla="*/ 61 h 118"/>
                <a:gd name="T38" fmla="*/ 82 w 144"/>
                <a:gd name="T39" fmla="*/ 64 h 118"/>
                <a:gd name="T40" fmla="*/ 72 w 144"/>
                <a:gd name="T41" fmla="*/ 58 h 118"/>
                <a:gd name="T42" fmla="*/ 62 w 144"/>
                <a:gd name="T43" fmla="*/ 64 h 118"/>
                <a:gd name="T44" fmla="*/ 64 w 144"/>
                <a:gd name="T45" fmla="*/ 52 h 118"/>
                <a:gd name="T46" fmla="*/ 56 w 144"/>
                <a:gd name="T47" fmla="*/ 44 h 118"/>
                <a:gd name="T48" fmla="*/ 67 w 144"/>
                <a:gd name="T49" fmla="*/ 43 h 118"/>
                <a:gd name="T50" fmla="*/ 72 w 144"/>
                <a:gd name="T51" fmla="*/ 33 h 118"/>
                <a:gd name="T52" fmla="*/ 77 w 144"/>
                <a:gd name="T53" fmla="*/ 43 h 118"/>
                <a:gd name="T54" fmla="*/ 88 w 144"/>
                <a:gd name="T55" fmla="*/ 44 h 118"/>
                <a:gd name="T56" fmla="*/ 80 w 144"/>
                <a:gd name="T57" fmla="*/ 52 h 118"/>
                <a:gd name="T58" fmla="*/ 82 w 144"/>
                <a:gd name="T59" fmla="*/ 64 h 118"/>
                <a:gd name="T60" fmla="*/ 112 w 144"/>
                <a:gd name="T61" fmla="*/ 61 h 118"/>
                <a:gd name="T62" fmla="*/ 106 w 144"/>
                <a:gd name="T63" fmla="*/ 57 h 118"/>
                <a:gd name="T64" fmla="*/ 99 w 144"/>
                <a:gd name="T65" fmla="*/ 61 h 118"/>
                <a:gd name="T66" fmla="*/ 101 w 144"/>
                <a:gd name="T67" fmla="*/ 53 h 118"/>
                <a:gd name="T68" fmla="*/ 95 w 144"/>
                <a:gd name="T69" fmla="*/ 48 h 118"/>
                <a:gd name="T70" fmla="*/ 103 w 144"/>
                <a:gd name="T71" fmla="*/ 47 h 118"/>
                <a:gd name="T72" fmla="*/ 106 w 144"/>
                <a:gd name="T73" fmla="*/ 41 h 118"/>
                <a:gd name="T74" fmla="*/ 109 w 144"/>
                <a:gd name="T75" fmla="*/ 47 h 118"/>
                <a:gd name="T76" fmla="*/ 116 w 144"/>
                <a:gd name="T77" fmla="*/ 48 h 118"/>
                <a:gd name="T78" fmla="*/ 111 w 144"/>
                <a:gd name="T79" fmla="*/ 53 h 118"/>
                <a:gd name="T80" fmla="*/ 112 w 144"/>
                <a:gd name="T81" fmla="*/ 6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18">
                  <a:moveTo>
                    <a:pt x="144" y="53"/>
                  </a:moveTo>
                  <a:cubicBezTo>
                    <a:pt x="144" y="24"/>
                    <a:pt x="112" y="0"/>
                    <a:pt x="72" y="0"/>
                  </a:cubicBezTo>
                  <a:cubicBezTo>
                    <a:pt x="32" y="0"/>
                    <a:pt x="0" y="24"/>
                    <a:pt x="0" y="53"/>
                  </a:cubicBezTo>
                  <a:cubicBezTo>
                    <a:pt x="0" y="83"/>
                    <a:pt x="32" y="107"/>
                    <a:pt x="72" y="107"/>
                  </a:cubicBezTo>
                  <a:cubicBezTo>
                    <a:pt x="82" y="107"/>
                    <a:pt x="91" y="105"/>
                    <a:pt x="99" y="103"/>
                  </a:cubicBezTo>
                  <a:cubicBezTo>
                    <a:pt x="102" y="102"/>
                    <a:pt x="130" y="118"/>
                    <a:pt x="130" y="118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35" y="83"/>
                    <a:pt x="144" y="69"/>
                    <a:pt x="144" y="53"/>
                  </a:cubicBezTo>
                  <a:close/>
                  <a:moveTo>
                    <a:pt x="44" y="61"/>
                  </a:moveTo>
                  <a:cubicBezTo>
                    <a:pt x="38" y="57"/>
                    <a:pt x="38" y="57"/>
                    <a:pt x="38" y="57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3" y="53"/>
                    <a:pt x="43" y="53"/>
                    <a:pt x="43" y="53"/>
                  </a:cubicBezTo>
                  <a:lnTo>
                    <a:pt x="44" y="61"/>
                  </a:lnTo>
                  <a:close/>
                  <a:moveTo>
                    <a:pt x="82" y="64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0" y="52"/>
                    <a:pt x="80" y="52"/>
                    <a:pt x="80" y="52"/>
                  </a:cubicBezTo>
                  <a:lnTo>
                    <a:pt x="82" y="64"/>
                  </a:lnTo>
                  <a:close/>
                  <a:moveTo>
                    <a:pt x="112" y="61"/>
                  </a:moveTo>
                  <a:cubicBezTo>
                    <a:pt x="106" y="57"/>
                    <a:pt x="106" y="57"/>
                    <a:pt x="106" y="57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1" y="53"/>
                    <a:pt x="111" y="53"/>
                    <a:pt x="111" y="53"/>
                  </a:cubicBezTo>
                  <a:lnTo>
                    <a:pt x="11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0490908" y="2071657"/>
            <a:ext cx="400751" cy="530758"/>
            <a:chOff x="7181915" y="576739"/>
            <a:chExt cx="364319" cy="482507"/>
          </a:xfrm>
          <a:solidFill>
            <a:schemeClr val="bg1"/>
          </a:solidFill>
        </p:grpSpPr>
        <p:sp>
          <p:nvSpPr>
            <p:cNvPr id="74" name="Freeform 319"/>
            <p:cNvSpPr>
              <a:spLocks noEditPoints="1"/>
            </p:cNvSpPr>
            <p:nvPr/>
          </p:nvSpPr>
          <p:spPr bwMode="auto">
            <a:xfrm>
              <a:off x="7181915" y="576739"/>
              <a:ext cx="242880" cy="482507"/>
            </a:xfrm>
            <a:custGeom>
              <a:avLst/>
              <a:gdLst>
                <a:gd name="T0" fmla="*/ 89 w 95"/>
                <a:gd name="T1" fmla="*/ 125 h 188"/>
                <a:gd name="T2" fmla="*/ 89 w 95"/>
                <a:gd name="T3" fmla="*/ 151 h 188"/>
                <a:gd name="T4" fmla="*/ 6 w 95"/>
                <a:gd name="T5" fmla="*/ 151 h 188"/>
                <a:gd name="T6" fmla="*/ 6 w 95"/>
                <a:gd name="T7" fmla="*/ 28 h 188"/>
                <a:gd name="T8" fmla="*/ 89 w 95"/>
                <a:gd name="T9" fmla="*/ 28 h 188"/>
                <a:gd name="T10" fmla="*/ 89 w 95"/>
                <a:gd name="T11" fmla="*/ 53 h 188"/>
                <a:gd name="T12" fmla="*/ 95 w 95"/>
                <a:gd name="T13" fmla="*/ 54 h 188"/>
                <a:gd name="T14" fmla="*/ 95 w 95"/>
                <a:gd name="T15" fmla="*/ 14 h 188"/>
                <a:gd name="T16" fmla="*/ 81 w 95"/>
                <a:gd name="T17" fmla="*/ 0 h 188"/>
                <a:gd name="T18" fmla="*/ 14 w 95"/>
                <a:gd name="T19" fmla="*/ 0 h 188"/>
                <a:gd name="T20" fmla="*/ 0 w 95"/>
                <a:gd name="T21" fmla="*/ 14 h 188"/>
                <a:gd name="T22" fmla="*/ 0 w 95"/>
                <a:gd name="T23" fmla="*/ 174 h 188"/>
                <a:gd name="T24" fmla="*/ 14 w 95"/>
                <a:gd name="T25" fmla="*/ 188 h 188"/>
                <a:gd name="T26" fmla="*/ 81 w 95"/>
                <a:gd name="T27" fmla="*/ 188 h 188"/>
                <a:gd name="T28" fmla="*/ 95 w 95"/>
                <a:gd name="T29" fmla="*/ 174 h 188"/>
                <a:gd name="T30" fmla="*/ 95 w 95"/>
                <a:gd name="T31" fmla="*/ 124 h 188"/>
                <a:gd name="T32" fmla="*/ 89 w 95"/>
                <a:gd name="T33" fmla="*/ 125 h 188"/>
                <a:gd name="T34" fmla="*/ 35 w 95"/>
                <a:gd name="T35" fmla="*/ 10 h 188"/>
                <a:gd name="T36" fmla="*/ 60 w 95"/>
                <a:gd name="T37" fmla="*/ 10 h 188"/>
                <a:gd name="T38" fmla="*/ 61 w 95"/>
                <a:gd name="T39" fmla="*/ 12 h 188"/>
                <a:gd name="T40" fmla="*/ 60 w 95"/>
                <a:gd name="T41" fmla="*/ 14 h 188"/>
                <a:gd name="T42" fmla="*/ 35 w 95"/>
                <a:gd name="T43" fmla="*/ 14 h 188"/>
                <a:gd name="T44" fmla="*/ 34 w 95"/>
                <a:gd name="T45" fmla="*/ 12 h 188"/>
                <a:gd name="T46" fmla="*/ 35 w 95"/>
                <a:gd name="T47" fmla="*/ 10 h 188"/>
                <a:gd name="T48" fmla="*/ 48 w 95"/>
                <a:gd name="T49" fmla="*/ 177 h 188"/>
                <a:gd name="T50" fmla="*/ 39 w 95"/>
                <a:gd name="T51" fmla="*/ 169 h 188"/>
                <a:gd name="T52" fmla="*/ 48 w 95"/>
                <a:gd name="T53" fmla="*/ 160 h 188"/>
                <a:gd name="T54" fmla="*/ 56 w 95"/>
                <a:gd name="T55" fmla="*/ 169 h 188"/>
                <a:gd name="T56" fmla="*/ 48 w 95"/>
                <a:gd name="T57" fmla="*/ 17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" h="188">
                  <a:moveTo>
                    <a:pt x="89" y="125"/>
                  </a:moveTo>
                  <a:cubicBezTo>
                    <a:pt x="89" y="151"/>
                    <a:pt x="89" y="151"/>
                    <a:pt x="89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91" y="53"/>
                    <a:pt x="93" y="53"/>
                    <a:pt x="95" y="5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6"/>
                    <a:pt x="89" y="0"/>
                    <a:pt x="8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82"/>
                    <a:pt x="6" y="188"/>
                    <a:pt x="14" y="188"/>
                  </a:cubicBezTo>
                  <a:cubicBezTo>
                    <a:pt x="81" y="188"/>
                    <a:pt x="81" y="188"/>
                    <a:pt x="81" y="188"/>
                  </a:cubicBezTo>
                  <a:cubicBezTo>
                    <a:pt x="89" y="188"/>
                    <a:pt x="95" y="182"/>
                    <a:pt x="95" y="17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3" y="125"/>
                    <a:pt x="91" y="125"/>
                    <a:pt x="89" y="125"/>
                  </a:cubicBezTo>
                  <a:close/>
                  <a:moveTo>
                    <a:pt x="35" y="10"/>
                  </a:moveTo>
                  <a:cubicBezTo>
                    <a:pt x="60" y="10"/>
                    <a:pt x="60" y="10"/>
                    <a:pt x="60" y="10"/>
                  </a:cubicBezTo>
                  <a:cubicBezTo>
                    <a:pt x="61" y="10"/>
                    <a:pt x="61" y="11"/>
                    <a:pt x="61" y="12"/>
                  </a:cubicBezTo>
                  <a:cubicBezTo>
                    <a:pt x="61" y="13"/>
                    <a:pt x="61" y="14"/>
                    <a:pt x="60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4"/>
                    <a:pt x="34" y="13"/>
                    <a:pt x="34" y="12"/>
                  </a:cubicBezTo>
                  <a:cubicBezTo>
                    <a:pt x="34" y="11"/>
                    <a:pt x="34" y="10"/>
                    <a:pt x="35" y="10"/>
                  </a:cubicBezTo>
                  <a:close/>
                  <a:moveTo>
                    <a:pt x="48" y="177"/>
                  </a:moveTo>
                  <a:cubicBezTo>
                    <a:pt x="43" y="177"/>
                    <a:pt x="39" y="174"/>
                    <a:pt x="39" y="169"/>
                  </a:cubicBezTo>
                  <a:cubicBezTo>
                    <a:pt x="39" y="164"/>
                    <a:pt x="43" y="160"/>
                    <a:pt x="48" y="160"/>
                  </a:cubicBezTo>
                  <a:cubicBezTo>
                    <a:pt x="52" y="160"/>
                    <a:pt x="56" y="164"/>
                    <a:pt x="56" y="169"/>
                  </a:cubicBezTo>
                  <a:cubicBezTo>
                    <a:pt x="56" y="174"/>
                    <a:pt x="52" y="177"/>
                    <a:pt x="48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320"/>
            <p:cNvSpPr>
              <a:spLocks noEditPoints="1"/>
            </p:cNvSpPr>
            <p:nvPr/>
          </p:nvSpPr>
          <p:spPr bwMode="auto">
            <a:xfrm>
              <a:off x="7266489" y="666735"/>
              <a:ext cx="279745" cy="277577"/>
            </a:xfrm>
            <a:custGeom>
              <a:avLst/>
              <a:gdLst>
                <a:gd name="T0" fmla="*/ 109 w 109"/>
                <a:gd name="T1" fmla="*/ 60 h 108"/>
                <a:gd name="T2" fmla="*/ 109 w 109"/>
                <a:gd name="T3" fmla="*/ 49 h 108"/>
                <a:gd name="T4" fmla="*/ 97 w 109"/>
                <a:gd name="T5" fmla="*/ 41 h 108"/>
                <a:gd name="T6" fmla="*/ 104 w 109"/>
                <a:gd name="T7" fmla="*/ 32 h 108"/>
                <a:gd name="T8" fmla="*/ 99 w 109"/>
                <a:gd name="T9" fmla="*/ 23 h 108"/>
                <a:gd name="T10" fmla="*/ 85 w 109"/>
                <a:gd name="T11" fmla="*/ 21 h 108"/>
                <a:gd name="T12" fmla="*/ 87 w 109"/>
                <a:gd name="T13" fmla="*/ 10 h 108"/>
                <a:gd name="T14" fmla="*/ 77 w 109"/>
                <a:gd name="T15" fmla="*/ 5 h 108"/>
                <a:gd name="T16" fmla="*/ 65 w 109"/>
                <a:gd name="T17" fmla="*/ 10 h 108"/>
                <a:gd name="T18" fmla="*/ 60 w 109"/>
                <a:gd name="T19" fmla="*/ 0 h 108"/>
                <a:gd name="T20" fmla="*/ 50 w 109"/>
                <a:gd name="T21" fmla="*/ 0 h 108"/>
                <a:gd name="T22" fmla="*/ 41 w 109"/>
                <a:gd name="T23" fmla="*/ 11 h 108"/>
                <a:gd name="T24" fmla="*/ 32 w 109"/>
                <a:gd name="T25" fmla="*/ 4 h 108"/>
                <a:gd name="T26" fmla="*/ 23 w 109"/>
                <a:gd name="T27" fmla="*/ 9 h 108"/>
                <a:gd name="T28" fmla="*/ 21 w 109"/>
                <a:gd name="T29" fmla="*/ 23 h 108"/>
                <a:gd name="T30" fmla="*/ 10 w 109"/>
                <a:gd name="T31" fmla="*/ 22 h 108"/>
                <a:gd name="T32" fmla="*/ 5 w 109"/>
                <a:gd name="T33" fmla="*/ 31 h 108"/>
                <a:gd name="T34" fmla="*/ 10 w 109"/>
                <a:gd name="T35" fmla="*/ 44 h 108"/>
                <a:gd name="T36" fmla="*/ 0 w 109"/>
                <a:gd name="T37" fmla="*/ 48 h 108"/>
                <a:gd name="T38" fmla="*/ 0 w 109"/>
                <a:gd name="T39" fmla="*/ 59 h 108"/>
                <a:gd name="T40" fmla="*/ 11 w 109"/>
                <a:gd name="T41" fmla="*/ 67 h 108"/>
                <a:gd name="T42" fmla="*/ 4 w 109"/>
                <a:gd name="T43" fmla="*/ 76 h 108"/>
                <a:gd name="T44" fmla="*/ 9 w 109"/>
                <a:gd name="T45" fmla="*/ 85 h 108"/>
                <a:gd name="T46" fmla="*/ 23 w 109"/>
                <a:gd name="T47" fmla="*/ 87 h 108"/>
                <a:gd name="T48" fmla="*/ 22 w 109"/>
                <a:gd name="T49" fmla="*/ 98 h 108"/>
                <a:gd name="T50" fmla="*/ 31 w 109"/>
                <a:gd name="T51" fmla="*/ 103 h 108"/>
                <a:gd name="T52" fmla="*/ 44 w 109"/>
                <a:gd name="T53" fmla="*/ 98 h 108"/>
                <a:gd name="T54" fmla="*/ 48 w 109"/>
                <a:gd name="T55" fmla="*/ 108 h 108"/>
                <a:gd name="T56" fmla="*/ 59 w 109"/>
                <a:gd name="T57" fmla="*/ 108 h 108"/>
                <a:gd name="T58" fmla="*/ 67 w 109"/>
                <a:gd name="T59" fmla="*/ 98 h 108"/>
                <a:gd name="T60" fmla="*/ 76 w 109"/>
                <a:gd name="T61" fmla="*/ 104 h 108"/>
                <a:gd name="T62" fmla="*/ 85 w 109"/>
                <a:gd name="T63" fmla="*/ 99 h 108"/>
                <a:gd name="T64" fmla="*/ 87 w 109"/>
                <a:gd name="T65" fmla="*/ 85 h 108"/>
                <a:gd name="T66" fmla="*/ 98 w 109"/>
                <a:gd name="T67" fmla="*/ 86 h 108"/>
                <a:gd name="T68" fmla="*/ 104 w 109"/>
                <a:gd name="T69" fmla="*/ 77 h 108"/>
                <a:gd name="T70" fmla="*/ 98 w 109"/>
                <a:gd name="T71" fmla="*/ 65 h 108"/>
                <a:gd name="T72" fmla="*/ 54 w 109"/>
                <a:gd name="T73" fmla="*/ 86 h 108"/>
                <a:gd name="T74" fmla="*/ 54 w 109"/>
                <a:gd name="T75" fmla="*/ 22 h 108"/>
                <a:gd name="T76" fmla="*/ 54 w 109"/>
                <a:gd name="T77" fmla="*/ 8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9" h="108">
                  <a:moveTo>
                    <a:pt x="109" y="63"/>
                  </a:moveTo>
                  <a:cubicBezTo>
                    <a:pt x="109" y="60"/>
                    <a:pt x="109" y="60"/>
                    <a:pt x="109" y="60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99" y="48"/>
                    <a:pt x="99" y="48"/>
                    <a:pt x="99" y="48"/>
                  </a:cubicBezTo>
                  <a:cubicBezTo>
                    <a:pt x="98" y="46"/>
                    <a:pt x="98" y="43"/>
                    <a:pt x="97" y="41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88" y="25"/>
                    <a:pt x="87" y="23"/>
                    <a:pt x="85" y="2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69" y="11"/>
                    <a:pt x="67" y="10"/>
                    <a:pt x="65" y="1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6" y="9"/>
                    <a:pt x="43" y="10"/>
                    <a:pt x="41" y="1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5" y="20"/>
                    <a:pt x="23" y="21"/>
                    <a:pt x="21" y="23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9"/>
                    <a:pt x="11" y="41"/>
                    <a:pt x="1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2"/>
                    <a:pt x="10" y="65"/>
                    <a:pt x="11" y="67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20" y="83"/>
                    <a:pt x="21" y="85"/>
                    <a:pt x="23" y="87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9" y="97"/>
                    <a:pt x="41" y="98"/>
                    <a:pt x="44" y="9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9" y="108"/>
                    <a:pt x="59" y="108"/>
                    <a:pt x="59" y="108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3" y="99"/>
                    <a:pt x="65" y="98"/>
                    <a:pt x="67" y="98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4" y="88"/>
                    <a:pt x="85" y="87"/>
                    <a:pt x="87" y="85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8" y="86"/>
                    <a:pt x="98" y="86"/>
                    <a:pt x="98" y="86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7" y="69"/>
                    <a:pt x="97" y="67"/>
                    <a:pt x="98" y="65"/>
                  </a:cubicBezTo>
                  <a:lnTo>
                    <a:pt x="109" y="63"/>
                  </a:lnTo>
                  <a:close/>
                  <a:moveTo>
                    <a:pt x="54" y="86"/>
                  </a:moveTo>
                  <a:cubicBezTo>
                    <a:pt x="37" y="86"/>
                    <a:pt x="23" y="72"/>
                    <a:pt x="23" y="54"/>
                  </a:cubicBezTo>
                  <a:cubicBezTo>
                    <a:pt x="23" y="36"/>
                    <a:pt x="37" y="22"/>
                    <a:pt x="54" y="22"/>
                  </a:cubicBezTo>
                  <a:cubicBezTo>
                    <a:pt x="72" y="22"/>
                    <a:pt x="86" y="36"/>
                    <a:pt x="86" y="54"/>
                  </a:cubicBezTo>
                  <a:cubicBezTo>
                    <a:pt x="86" y="72"/>
                    <a:pt x="72" y="86"/>
                    <a:pt x="54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" name="Oval 321"/>
            <p:cNvSpPr>
              <a:spLocks noChangeArrowheads="1"/>
            </p:cNvSpPr>
            <p:nvPr/>
          </p:nvSpPr>
          <p:spPr bwMode="auto">
            <a:xfrm>
              <a:off x="7356485" y="756730"/>
              <a:ext cx="96502" cy="9758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98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96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940"/>
                            </p:stCondLst>
                            <p:childTnLst>
                              <p:par>
                                <p:cTn id="9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/>
      <p:bldP spid="20" grpId="0"/>
      <p:bldP spid="29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334796" y="331404"/>
            <a:ext cx="5102146" cy="534502"/>
            <a:chOff x="-334796" y="331404"/>
            <a:chExt cx="5102146" cy="534502"/>
          </a:xfrm>
        </p:grpSpPr>
        <p:sp>
          <p:nvSpPr>
            <p:cNvPr id="7" name="标题 1"/>
            <p:cNvSpPr txBox="1"/>
            <p:nvPr/>
          </p:nvSpPr>
          <p:spPr>
            <a:xfrm>
              <a:off x="-334796" y="331404"/>
              <a:ext cx="3458995" cy="53450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eaLnBrk="0" hangingPunct="0">
                <a:defRPr/>
              </a:pPr>
              <a:r>
                <a:rPr lang="zh-CN" altLang="en-US" sz="2800" b="1" kern="0" spc="600" dirty="0">
                  <a:solidFill>
                    <a:srgbClr val="F35178"/>
                  </a:solidFill>
                  <a:latin typeface="+mj-ea"/>
                  <a:cs typeface="+mn-cs"/>
                </a:rPr>
                <a:t>插入</a:t>
              </a:r>
              <a:r>
                <a:rPr lang="zh-CN" altLang="en-US" sz="2800" b="1" kern="0" spc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cs typeface="+mn-cs"/>
                </a:rPr>
                <a:t>小标题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149599" y="517359"/>
              <a:ext cx="16177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spc="600" dirty="0" smtClean="0">
                  <a:solidFill>
                    <a:schemeClr val="bg1">
                      <a:lumMod val="50000"/>
                    </a:schemeClr>
                  </a:solidFill>
                </a:rPr>
                <a:t>SUBTITLE</a:t>
              </a:r>
              <a:endParaRPr lang="zh-CN" altLang="en-US" sz="1600" spc="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446690" y="-213731"/>
            <a:ext cx="1390041" cy="13244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/>
          <a:srcRect l="-156"/>
          <a:stretch>
            <a:fillRect/>
          </a:stretch>
        </p:blipFill>
        <p:spPr>
          <a:xfrm>
            <a:off x="-24403" y="1581948"/>
            <a:ext cx="12216403" cy="2841945"/>
          </a:xfrm>
          <a:prstGeom prst="rect">
            <a:avLst/>
          </a:prstGeom>
        </p:spPr>
      </p:pic>
      <p:grpSp>
        <p:nvGrpSpPr>
          <p:cNvPr id="8" name="Group 9"/>
          <p:cNvGrpSpPr/>
          <p:nvPr/>
        </p:nvGrpSpPr>
        <p:grpSpPr>
          <a:xfrm>
            <a:off x="-9852" y="1581948"/>
            <a:ext cx="2910289" cy="2841945"/>
            <a:chOff x="-7985" y="901147"/>
            <a:chExt cx="2182717" cy="2131459"/>
          </a:xfrm>
          <a:gradFill>
            <a:gsLst>
              <a:gs pos="38000">
                <a:srgbClr val="FF371F"/>
              </a:gs>
              <a:gs pos="100000">
                <a:srgbClr val="FF710B"/>
              </a:gs>
            </a:gsLst>
            <a:lin ang="2400000" scaled="0"/>
          </a:gradFill>
        </p:grpSpPr>
        <p:sp>
          <p:nvSpPr>
            <p:cNvPr id="9" name="Rectangle 12"/>
            <p:cNvSpPr/>
            <p:nvPr/>
          </p:nvSpPr>
          <p:spPr>
            <a:xfrm>
              <a:off x="-7985" y="901147"/>
              <a:ext cx="2012646" cy="213145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+mj-ea"/>
                <a:ea typeface="+mj-ea"/>
              </a:endParaRPr>
            </a:p>
          </p:txBody>
        </p:sp>
        <p:sp>
          <p:nvSpPr>
            <p:cNvPr id="11" name="Isosceles Triangle 11"/>
            <p:cNvSpPr/>
            <p:nvPr/>
          </p:nvSpPr>
          <p:spPr>
            <a:xfrm rot="5400000">
              <a:off x="1846781" y="1869353"/>
              <a:ext cx="460856" cy="195047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+mj-ea"/>
                <a:ea typeface="+mj-ea"/>
              </a:endParaRPr>
            </a:p>
          </p:txBody>
        </p:sp>
      </p:grpSp>
      <p:grpSp>
        <p:nvGrpSpPr>
          <p:cNvPr id="12" name="Group 9"/>
          <p:cNvGrpSpPr/>
          <p:nvPr/>
        </p:nvGrpSpPr>
        <p:grpSpPr>
          <a:xfrm>
            <a:off x="9249203" y="1581948"/>
            <a:ext cx="2967479" cy="2841945"/>
            <a:chOff x="-203033" y="901147"/>
            <a:chExt cx="2225609" cy="2131459"/>
          </a:xfrm>
          <a:gradFill>
            <a:gsLst>
              <a:gs pos="38000">
                <a:srgbClr val="FF371F"/>
              </a:gs>
              <a:gs pos="100000">
                <a:srgbClr val="FF710B"/>
              </a:gs>
            </a:gsLst>
            <a:lin ang="2400000" scaled="0"/>
          </a:gradFill>
        </p:grpSpPr>
        <p:sp>
          <p:nvSpPr>
            <p:cNvPr id="13" name="Rectangle 25"/>
            <p:cNvSpPr/>
            <p:nvPr/>
          </p:nvSpPr>
          <p:spPr>
            <a:xfrm>
              <a:off x="-7985" y="901147"/>
              <a:ext cx="2030561" cy="2131459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+mj-ea"/>
                <a:ea typeface="+mj-ea"/>
              </a:endParaRPr>
            </a:p>
          </p:txBody>
        </p:sp>
        <p:sp>
          <p:nvSpPr>
            <p:cNvPr id="14" name="Isosceles Triangle 24"/>
            <p:cNvSpPr/>
            <p:nvPr/>
          </p:nvSpPr>
          <p:spPr>
            <a:xfrm rot="16200000">
              <a:off x="-335937" y="1869354"/>
              <a:ext cx="460856" cy="195047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+mj-ea"/>
                <a:ea typeface="+mj-ea"/>
              </a:endParaRPr>
            </a:p>
          </p:txBody>
        </p:sp>
      </p:grpSp>
      <p:sp>
        <p:nvSpPr>
          <p:cNvPr id="15" name="Rounded Rectangle 31"/>
          <p:cNvSpPr/>
          <p:nvPr/>
        </p:nvSpPr>
        <p:spPr>
          <a:xfrm>
            <a:off x="3705912" y="3898053"/>
            <a:ext cx="1013323" cy="101332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Rounded Rectangle 32"/>
          <p:cNvSpPr/>
          <p:nvPr/>
        </p:nvSpPr>
        <p:spPr>
          <a:xfrm>
            <a:off x="4969291" y="3898053"/>
            <a:ext cx="1013323" cy="101332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/>
            <a:endParaRPr lang="en-US" sz="2400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Rounded Rectangle 33"/>
          <p:cNvSpPr/>
          <p:nvPr/>
        </p:nvSpPr>
        <p:spPr>
          <a:xfrm>
            <a:off x="6232670" y="3898053"/>
            <a:ext cx="1013323" cy="101332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" name="Rounded Rectangle 34"/>
          <p:cNvSpPr/>
          <p:nvPr/>
        </p:nvSpPr>
        <p:spPr>
          <a:xfrm>
            <a:off x="7496049" y="3898053"/>
            <a:ext cx="1013323" cy="101332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0" rIns="0" rtlCol="0" anchor="ctr"/>
          <a:lstStyle/>
          <a:p>
            <a:pPr algn="ctr"/>
            <a:endParaRPr lang="en-US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0259" y="2953159"/>
            <a:ext cx="237273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b="1" spc="3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添加标题内容</a:t>
            </a:r>
            <a:endParaRPr lang="en-US" altLang="zh-CN" b="1" spc="3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257630" y="3321870"/>
            <a:ext cx="2197992" cy="48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spc="3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  <a:t>在此录入图表的综合描述</a:t>
            </a:r>
            <a:r>
              <a:rPr lang="zh-CN" altLang="en-US" sz="1050" spc="300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  <a:t>说明。</a:t>
            </a:r>
            <a:endParaRPr lang="zh-CN" altLang="en-US" sz="1050" spc="3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  <a:sym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650595" y="2953160"/>
            <a:ext cx="2372737" cy="40010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000" spc="3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添加标题内容</a:t>
            </a:r>
            <a:endParaRPr lang="en-US" altLang="zh-CN" sz="2000" spc="3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9748198" y="3321870"/>
            <a:ext cx="2177531" cy="48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spc="3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  <a:t>在此录入图表的综合描述</a:t>
            </a:r>
            <a:r>
              <a:rPr lang="zh-CN" altLang="en-US" sz="1050" spc="300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  <a:t>说明。</a:t>
            </a:r>
            <a:endParaRPr lang="zh-CN" altLang="en-US" sz="1050" spc="3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  <a:sym typeface="微软雅黑" panose="020B0503020204020204" pitchFamily="34" charset="-122"/>
            </a:endParaRPr>
          </a:p>
        </p:txBody>
      </p:sp>
      <p:sp>
        <p:nvSpPr>
          <p:cNvPr id="23" name="文本框 51"/>
          <p:cNvSpPr txBox="1"/>
          <p:nvPr/>
        </p:nvSpPr>
        <p:spPr>
          <a:xfrm>
            <a:off x="3718946" y="4217958"/>
            <a:ext cx="985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关键字</a:t>
            </a:r>
          </a:p>
        </p:txBody>
      </p:sp>
      <p:sp>
        <p:nvSpPr>
          <p:cNvPr id="24" name="文本框 52"/>
          <p:cNvSpPr txBox="1"/>
          <p:nvPr/>
        </p:nvSpPr>
        <p:spPr>
          <a:xfrm>
            <a:off x="5018134" y="4187180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spc="3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关键字</a:t>
            </a:r>
          </a:p>
        </p:txBody>
      </p:sp>
      <p:sp>
        <p:nvSpPr>
          <p:cNvPr id="25" name="文本框 53"/>
          <p:cNvSpPr txBox="1"/>
          <p:nvPr/>
        </p:nvSpPr>
        <p:spPr>
          <a:xfrm>
            <a:off x="6281514" y="4225652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spc="3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关键字</a:t>
            </a:r>
          </a:p>
        </p:txBody>
      </p:sp>
      <p:sp>
        <p:nvSpPr>
          <p:cNvPr id="27" name="文本框 54"/>
          <p:cNvSpPr txBox="1"/>
          <p:nvPr/>
        </p:nvSpPr>
        <p:spPr>
          <a:xfrm>
            <a:off x="7496047" y="4233347"/>
            <a:ext cx="1013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8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spc="300" dirty="0">
                <a:latin typeface="+mj-ea"/>
                <a:ea typeface="+mj-ea"/>
              </a:rPr>
              <a:t>关键字</a:t>
            </a:r>
          </a:p>
        </p:txBody>
      </p:sp>
      <p:sp>
        <p:nvSpPr>
          <p:cNvPr id="28" name="Freeform 145"/>
          <p:cNvSpPr>
            <a:spLocks noChangeAspect="1" noEditPoints="1"/>
          </p:cNvSpPr>
          <p:nvPr/>
        </p:nvSpPr>
        <p:spPr bwMode="auto">
          <a:xfrm>
            <a:off x="995562" y="2025540"/>
            <a:ext cx="672701" cy="670143"/>
          </a:xfrm>
          <a:custGeom>
            <a:avLst/>
            <a:gdLst>
              <a:gd name="T0" fmla="*/ 95 w 111"/>
              <a:gd name="T1" fmla="*/ 16 h 111"/>
              <a:gd name="T2" fmla="*/ 95 w 111"/>
              <a:gd name="T3" fmla="*/ 94 h 111"/>
              <a:gd name="T4" fmla="*/ 16 w 111"/>
              <a:gd name="T5" fmla="*/ 94 h 111"/>
              <a:gd name="T6" fmla="*/ 16 w 111"/>
              <a:gd name="T7" fmla="*/ 16 h 111"/>
              <a:gd name="T8" fmla="*/ 51 w 111"/>
              <a:gd name="T9" fmla="*/ 100 h 111"/>
              <a:gd name="T10" fmla="*/ 38 w 111"/>
              <a:gd name="T11" fmla="*/ 85 h 111"/>
              <a:gd name="T12" fmla="*/ 51 w 111"/>
              <a:gd name="T13" fmla="*/ 100 h 111"/>
              <a:gd name="T14" fmla="*/ 51 w 111"/>
              <a:gd name="T15" fmla="*/ 60 h 111"/>
              <a:gd name="T16" fmla="*/ 35 w 111"/>
              <a:gd name="T17" fmla="*/ 75 h 111"/>
              <a:gd name="T18" fmla="*/ 51 w 111"/>
              <a:gd name="T19" fmla="*/ 50 h 111"/>
              <a:gd name="T20" fmla="*/ 35 w 111"/>
              <a:gd name="T21" fmla="*/ 36 h 111"/>
              <a:gd name="T22" fmla="*/ 51 w 111"/>
              <a:gd name="T23" fmla="*/ 50 h 111"/>
              <a:gd name="T24" fmla="*/ 51 w 111"/>
              <a:gd name="T25" fmla="*/ 10 h 111"/>
              <a:gd name="T26" fmla="*/ 38 w 111"/>
              <a:gd name="T27" fmla="*/ 25 h 111"/>
              <a:gd name="T28" fmla="*/ 61 w 111"/>
              <a:gd name="T29" fmla="*/ 10 h 111"/>
              <a:gd name="T30" fmla="*/ 73 w 111"/>
              <a:gd name="T31" fmla="*/ 25 h 111"/>
              <a:gd name="T32" fmla="*/ 61 w 111"/>
              <a:gd name="T33" fmla="*/ 10 h 111"/>
              <a:gd name="T34" fmla="*/ 61 w 111"/>
              <a:gd name="T35" fmla="*/ 50 h 111"/>
              <a:gd name="T36" fmla="*/ 77 w 111"/>
              <a:gd name="T37" fmla="*/ 36 h 111"/>
              <a:gd name="T38" fmla="*/ 61 w 111"/>
              <a:gd name="T39" fmla="*/ 60 h 111"/>
              <a:gd name="T40" fmla="*/ 77 w 111"/>
              <a:gd name="T41" fmla="*/ 75 h 111"/>
              <a:gd name="T42" fmla="*/ 61 w 111"/>
              <a:gd name="T43" fmla="*/ 60 h 111"/>
              <a:gd name="T44" fmla="*/ 61 w 111"/>
              <a:gd name="T45" fmla="*/ 100 h 111"/>
              <a:gd name="T46" fmla="*/ 73 w 111"/>
              <a:gd name="T47" fmla="*/ 85 h 111"/>
              <a:gd name="T48" fmla="*/ 11 w 111"/>
              <a:gd name="T49" fmla="*/ 50 h 111"/>
              <a:gd name="T50" fmla="*/ 24 w 111"/>
              <a:gd name="T51" fmla="*/ 39 h 111"/>
              <a:gd name="T52" fmla="*/ 11 w 111"/>
              <a:gd name="T53" fmla="*/ 50 h 111"/>
              <a:gd name="T54" fmla="*/ 100 w 111"/>
              <a:gd name="T55" fmla="*/ 50 h 111"/>
              <a:gd name="T56" fmla="*/ 87 w 111"/>
              <a:gd name="T57" fmla="*/ 39 h 111"/>
              <a:gd name="T58" fmla="*/ 100 w 111"/>
              <a:gd name="T59" fmla="*/ 60 h 111"/>
              <a:gd name="T60" fmla="*/ 87 w 111"/>
              <a:gd name="T61" fmla="*/ 71 h 111"/>
              <a:gd name="T62" fmla="*/ 100 w 111"/>
              <a:gd name="T63" fmla="*/ 60 h 111"/>
              <a:gd name="T64" fmla="*/ 11 w 111"/>
              <a:gd name="T65" fmla="*/ 60 h 111"/>
              <a:gd name="T66" fmla="*/ 24 w 111"/>
              <a:gd name="T67" fmla="*/ 71 h 111"/>
              <a:gd name="T68" fmla="*/ 96 w 111"/>
              <a:gd name="T69" fmla="*/ 77 h 111"/>
              <a:gd name="T70" fmla="*/ 84 w 111"/>
              <a:gd name="T71" fmla="*/ 82 h 111"/>
              <a:gd name="T72" fmla="*/ 79 w 111"/>
              <a:gd name="T73" fmla="*/ 95 h 111"/>
              <a:gd name="T74" fmla="*/ 96 w 111"/>
              <a:gd name="T75" fmla="*/ 77 h 111"/>
              <a:gd name="T76" fmla="*/ 18 w 111"/>
              <a:gd name="T77" fmla="*/ 78 h 111"/>
              <a:gd name="T78" fmla="*/ 23 w 111"/>
              <a:gd name="T79" fmla="*/ 88 h 111"/>
              <a:gd name="T80" fmla="*/ 32 w 111"/>
              <a:gd name="T81" fmla="*/ 93 h 111"/>
              <a:gd name="T82" fmla="*/ 15 w 111"/>
              <a:gd name="T83" fmla="*/ 33 h 111"/>
              <a:gd name="T84" fmla="*/ 27 w 111"/>
              <a:gd name="T85" fmla="*/ 28 h 111"/>
              <a:gd name="T86" fmla="*/ 33 w 111"/>
              <a:gd name="T87" fmla="*/ 16 h 111"/>
              <a:gd name="T88" fmla="*/ 15 w 111"/>
              <a:gd name="T89" fmla="*/ 33 h 111"/>
              <a:gd name="T90" fmla="*/ 94 w 111"/>
              <a:gd name="T91" fmla="*/ 32 h 111"/>
              <a:gd name="T92" fmla="*/ 88 w 111"/>
              <a:gd name="T93" fmla="*/ 23 h 111"/>
              <a:gd name="T94" fmla="*/ 80 w 111"/>
              <a:gd name="T95" fmla="*/ 17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1" h="111">
                <a:moveTo>
                  <a:pt x="56" y="0"/>
                </a:moveTo>
                <a:cubicBezTo>
                  <a:pt x="71" y="0"/>
                  <a:pt x="85" y="6"/>
                  <a:pt x="95" y="16"/>
                </a:cubicBezTo>
                <a:cubicBezTo>
                  <a:pt x="105" y="26"/>
                  <a:pt x="111" y="40"/>
                  <a:pt x="111" y="55"/>
                </a:cubicBezTo>
                <a:cubicBezTo>
                  <a:pt x="111" y="71"/>
                  <a:pt x="105" y="84"/>
                  <a:pt x="95" y="94"/>
                </a:cubicBezTo>
                <a:cubicBezTo>
                  <a:pt x="85" y="104"/>
                  <a:pt x="71" y="111"/>
                  <a:pt x="56" y="111"/>
                </a:cubicBezTo>
                <a:cubicBezTo>
                  <a:pt x="40" y="111"/>
                  <a:pt x="27" y="104"/>
                  <a:pt x="16" y="94"/>
                </a:cubicBezTo>
                <a:cubicBezTo>
                  <a:pt x="6" y="84"/>
                  <a:pt x="0" y="71"/>
                  <a:pt x="0" y="55"/>
                </a:cubicBezTo>
                <a:cubicBezTo>
                  <a:pt x="0" y="40"/>
                  <a:pt x="6" y="26"/>
                  <a:pt x="16" y="16"/>
                </a:cubicBezTo>
                <a:cubicBezTo>
                  <a:pt x="27" y="6"/>
                  <a:pt x="40" y="0"/>
                  <a:pt x="56" y="0"/>
                </a:cubicBezTo>
                <a:close/>
                <a:moveTo>
                  <a:pt x="51" y="100"/>
                </a:moveTo>
                <a:cubicBezTo>
                  <a:pt x="51" y="87"/>
                  <a:pt x="51" y="87"/>
                  <a:pt x="51" y="87"/>
                </a:cubicBezTo>
                <a:cubicBezTo>
                  <a:pt x="47" y="87"/>
                  <a:pt x="42" y="86"/>
                  <a:pt x="38" y="85"/>
                </a:cubicBezTo>
                <a:cubicBezTo>
                  <a:pt x="39" y="87"/>
                  <a:pt x="40" y="88"/>
                  <a:pt x="40" y="89"/>
                </a:cubicBezTo>
                <a:cubicBezTo>
                  <a:pt x="43" y="94"/>
                  <a:pt x="47" y="98"/>
                  <a:pt x="51" y="100"/>
                </a:cubicBezTo>
                <a:close/>
                <a:moveTo>
                  <a:pt x="51" y="77"/>
                </a:moveTo>
                <a:cubicBezTo>
                  <a:pt x="51" y="60"/>
                  <a:pt x="51" y="60"/>
                  <a:pt x="51" y="60"/>
                </a:cubicBezTo>
                <a:cubicBezTo>
                  <a:pt x="33" y="60"/>
                  <a:pt x="33" y="60"/>
                  <a:pt x="33" y="60"/>
                </a:cubicBezTo>
                <a:cubicBezTo>
                  <a:pt x="33" y="65"/>
                  <a:pt x="34" y="70"/>
                  <a:pt x="35" y="75"/>
                </a:cubicBezTo>
                <a:cubicBezTo>
                  <a:pt x="40" y="76"/>
                  <a:pt x="45" y="77"/>
                  <a:pt x="51" y="77"/>
                </a:cubicBezTo>
                <a:close/>
                <a:moveTo>
                  <a:pt x="51" y="50"/>
                </a:moveTo>
                <a:cubicBezTo>
                  <a:pt x="51" y="33"/>
                  <a:pt x="51" y="33"/>
                  <a:pt x="51" y="33"/>
                </a:cubicBezTo>
                <a:cubicBezTo>
                  <a:pt x="45" y="34"/>
                  <a:pt x="40" y="34"/>
                  <a:pt x="35" y="36"/>
                </a:cubicBezTo>
                <a:cubicBezTo>
                  <a:pt x="34" y="40"/>
                  <a:pt x="33" y="45"/>
                  <a:pt x="33" y="50"/>
                </a:cubicBezTo>
                <a:cubicBezTo>
                  <a:pt x="51" y="50"/>
                  <a:pt x="51" y="50"/>
                  <a:pt x="51" y="50"/>
                </a:cubicBezTo>
                <a:close/>
                <a:moveTo>
                  <a:pt x="51" y="24"/>
                </a:moveTo>
                <a:cubicBezTo>
                  <a:pt x="51" y="10"/>
                  <a:pt x="51" y="10"/>
                  <a:pt x="51" y="10"/>
                </a:cubicBezTo>
                <a:cubicBezTo>
                  <a:pt x="47" y="12"/>
                  <a:pt x="43" y="16"/>
                  <a:pt x="40" y="22"/>
                </a:cubicBezTo>
                <a:cubicBezTo>
                  <a:pt x="40" y="23"/>
                  <a:pt x="39" y="24"/>
                  <a:pt x="38" y="25"/>
                </a:cubicBezTo>
                <a:cubicBezTo>
                  <a:pt x="42" y="24"/>
                  <a:pt x="47" y="24"/>
                  <a:pt x="51" y="24"/>
                </a:cubicBezTo>
                <a:close/>
                <a:moveTo>
                  <a:pt x="61" y="10"/>
                </a:moveTo>
                <a:cubicBezTo>
                  <a:pt x="61" y="24"/>
                  <a:pt x="61" y="24"/>
                  <a:pt x="61" y="24"/>
                </a:cubicBezTo>
                <a:cubicBezTo>
                  <a:pt x="65" y="24"/>
                  <a:pt x="69" y="24"/>
                  <a:pt x="73" y="25"/>
                </a:cubicBezTo>
                <a:cubicBezTo>
                  <a:pt x="72" y="24"/>
                  <a:pt x="72" y="23"/>
                  <a:pt x="71" y="22"/>
                </a:cubicBezTo>
                <a:cubicBezTo>
                  <a:pt x="68" y="16"/>
                  <a:pt x="65" y="12"/>
                  <a:pt x="61" y="10"/>
                </a:cubicBezTo>
                <a:close/>
                <a:moveTo>
                  <a:pt x="61" y="33"/>
                </a:moveTo>
                <a:cubicBezTo>
                  <a:pt x="61" y="50"/>
                  <a:pt x="61" y="50"/>
                  <a:pt x="61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78" y="45"/>
                  <a:pt x="78" y="40"/>
                  <a:pt x="77" y="36"/>
                </a:cubicBezTo>
                <a:cubicBezTo>
                  <a:pt x="72" y="34"/>
                  <a:pt x="66" y="34"/>
                  <a:pt x="61" y="33"/>
                </a:cubicBezTo>
                <a:close/>
                <a:moveTo>
                  <a:pt x="61" y="60"/>
                </a:moveTo>
                <a:cubicBezTo>
                  <a:pt x="61" y="77"/>
                  <a:pt x="61" y="77"/>
                  <a:pt x="61" y="77"/>
                </a:cubicBezTo>
                <a:cubicBezTo>
                  <a:pt x="66" y="77"/>
                  <a:pt x="72" y="76"/>
                  <a:pt x="77" y="75"/>
                </a:cubicBezTo>
                <a:cubicBezTo>
                  <a:pt x="78" y="70"/>
                  <a:pt x="78" y="65"/>
                  <a:pt x="79" y="60"/>
                </a:cubicBezTo>
                <a:cubicBezTo>
                  <a:pt x="61" y="60"/>
                  <a:pt x="61" y="60"/>
                  <a:pt x="61" y="60"/>
                </a:cubicBezTo>
                <a:close/>
                <a:moveTo>
                  <a:pt x="61" y="87"/>
                </a:moveTo>
                <a:cubicBezTo>
                  <a:pt x="61" y="100"/>
                  <a:pt x="61" y="100"/>
                  <a:pt x="61" y="100"/>
                </a:cubicBezTo>
                <a:cubicBezTo>
                  <a:pt x="65" y="98"/>
                  <a:pt x="68" y="94"/>
                  <a:pt x="71" y="89"/>
                </a:cubicBezTo>
                <a:cubicBezTo>
                  <a:pt x="72" y="88"/>
                  <a:pt x="72" y="87"/>
                  <a:pt x="73" y="85"/>
                </a:cubicBezTo>
                <a:cubicBezTo>
                  <a:pt x="69" y="86"/>
                  <a:pt x="65" y="87"/>
                  <a:pt x="61" y="87"/>
                </a:cubicBezTo>
                <a:close/>
                <a:moveTo>
                  <a:pt x="11" y="50"/>
                </a:moveTo>
                <a:cubicBezTo>
                  <a:pt x="23" y="50"/>
                  <a:pt x="23" y="50"/>
                  <a:pt x="23" y="50"/>
                </a:cubicBezTo>
                <a:cubicBezTo>
                  <a:pt x="23" y="47"/>
                  <a:pt x="24" y="43"/>
                  <a:pt x="24" y="39"/>
                </a:cubicBezTo>
                <a:cubicBezTo>
                  <a:pt x="24" y="40"/>
                  <a:pt x="23" y="40"/>
                  <a:pt x="22" y="40"/>
                </a:cubicBezTo>
                <a:cubicBezTo>
                  <a:pt x="17" y="43"/>
                  <a:pt x="13" y="47"/>
                  <a:pt x="11" y="50"/>
                </a:cubicBezTo>
                <a:close/>
                <a:moveTo>
                  <a:pt x="88" y="50"/>
                </a:moveTo>
                <a:cubicBezTo>
                  <a:pt x="100" y="50"/>
                  <a:pt x="100" y="50"/>
                  <a:pt x="100" y="50"/>
                </a:cubicBezTo>
                <a:cubicBezTo>
                  <a:pt x="99" y="47"/>
                  <a:pt x="95" y="43"/>
                  <a:pt x="89" y="40"/>
                </a:cubicBezTo>
                <a:cubicBezTo>
                  <a:pt x="89" y="40"/>
                  <a:pt x="88" y="40"/>
                  <a:pt x="87" y="39"/>
                </a:cubicBezTo>
                <a:cubicBezTo>
                  <a:pt x="88" y="43"/>
                  <a:pt x="88" y="47"/>
                  <a:pt x="88" y="50"/>
                </a:cubicBezTo>
                <a:close/>
                <a:moveTo>
                  <a:pt x="100" y="60"/>
                </a:moveTo>
                <a:cubicBezTo>
                  <a:pt x="88" y="60"/>
                  <a:pt x="88" y="60"/>
                  <a:pt x="88" y="60"/>
                </a:cubicBezTo>
                <a:cubicBezTo>
                  <a:pt x="88" y="64"/>
                  <a:pt x="88" y="67"/>
                  <a:pt x="87" y="71"/>
                </a:cubicBezTo>
                <a:cubicBezTo>
                  <a:pt x="88" y="71"/>
                  <a:pt x="89" y="70"/>
                  <a:pt x="89" y="70"/>
                </a:cubicBezTo>
                <a:cubicBezTo>
                  <a:pt x="95" y="67"/>
                  <a:pt x="99" y="64"/>
                  <a:pt x="100" y="60"/>
                </a:cubicBezTo>
                <a:close/>
                <a:moveTo>
                  <a:pt x="23" y="60"/>
                </a:moveTo>
                <a:cubicBezTo>
                  <a:pt x="11" y="60"/>
                  <a:pt x="11" y="60"/>
                  <a:pt x="11" y="60"/>
                </a:cubicBezTo>
                <a:cubicBezTo>
                  <a:pt x="13" y="64"/>
                  <a:pt x="17" y="67"/>
                  <a:pt x="22" y="70"/>
                </a:cubicBezTo>
                <a:cubicBezTo>
                  <a:pt x="23" y="70"/>
                  <a:pt x="24" y="71"/>
                  <a:pt x="24" y="71"/>
                </a:cubicBezTo>
                <a:cubicBezTo>
                  <a:pt x="24" y="67"/>
                  <a:pt x="23" y="64"/>
                  <a:pt x="23" y="60"/>
                </a:cubicBezTo>
                <a:close/>
                <a:moveTo>
                  <a:pt x="96" y="77"/>
                </a:moveTo>
                <a:cubicBezTo>
                  <a:pt x="95" y="78"/>
                  <a:pt x="95" y="78"/>
                  <a:pt x="94" y="78"/>
                </a:cubicBezTo>
                <a:cubicBezTo>
                  <a:pt x="91" y="80"/>
                  <a:pt x="88" y="81"/>
                  <a:pt x="84" y="82"/>
                </a:cubicBezTo>
                <a:cubicBezTo>
                  <a:pt x="83" y="86"/>
                  <a:pt x="81" y="90"/>
                  <a:pt x="80" y="93"/>
                </a:cubicBezTo>
                <a:cubicBezTo>
                  <a:pt x="79" y="94"/>
                  <a:pt x="79" y="94"/>
                  <a:pt x="79" y="95"/>
                </a:cubicBezTo>
                <a:cubicBezTo>
                  <a:pt x="82" y="93"/>
                  <a:pt x="85" y="90"/>
                  <a:pt x="88" y="88"/>
                </a:cubicBezTo>
                <a:cubicBezTo>
                  <a:pt x="91" y="85"/>
                  <a:pt x="94" y="81"/>
                  <a:pt x="96" y="77"/>
                </a:cubicBezTo>
                <a:close/>
                <a:moveTo>
                  <a:pt x="27" y="82"/>
                </a:moveTo>
                <a:cubicBezTo>
                  <a:pt x="24" y="81"/>
                  <a:pt x="20" y="80"/>
                  <a:pt x="18" y="78"/>
                </a:cubicBezTo>
                <a:cubicBezTo>
                  <a:pt x="17" y="78"/>
                  <a:pt x="16" y="78"/>
                  <a:pt x="15" y="77"/>
                </a:cubicBezTo>
                <a:cubicBezTo>
                  <a:pt x="18" y="81"/>
                  <a:pt x="20" y="85"/>
                  <a:pt x="23" y="88"/>
                </a:cubicBezTo>
                <a:cubicBezTo>
                  <a:pt x="26" y="90"/>
                  <a:pt x="29" y="93"/>
                  <a:pt x="33" y="95"/>
                </a:cubicBezTo>
                <a:cubicBezTo>
                  <a:pt x="32" y="94"/>
                  <a:pt x="32" y="94"/>
                  <a:pt x="32" y="93"/>
                </a:cubicBezTo>
                <a:cubicBezTo>
                  <a:pt x="30" y="90"/>
                  <a:pt x="28" y="86"/>
                  <a:pt x="27" y="82"/>
                </a:cubicBezTo>
                <a:close/>
                <a:moveTo>
                  <a:pt x="15" y="33"/>
                </a:moveTo>
                <a:cubicBezTo>
                  <a:pt x="16" y="33"/>
                  <a:pt x="17" y="32"/>
                  <a:pt x="18" y="32"/>
                </a:cubicBezTo>
                <a:cubicBezTo>
                  <a:pt x="20" y="30"/>
                  <a:pt x="24" y="29"/>
                  <a:pt x="27" y="28"/>
                </a:cubicBezTo>
                <a:cubicBezTo>
                  <a:pt x="28" y="24"/>
                  <a:pt x="30" y="20"/>
                  <a:pt x="32" y="17"/>
                </a:cubicBezTo>
                <a:cubicBezTo>
                  <a:pt x="32" y="17"/>
                  <a:pt x="32" y="16"/>
                  <a:pt x="33" y="16"/>
                </a:cubicBezTo>
                <a:cubicBezTo>
                  <a:pt x="29" y="18"/>
                  <a:pt x="26" y="20"/>
                  <a:pt x="23" y="23"/>
                </a:cubicBezTo>
                <a:cubicBezTo>
                  <a:pt x="20" y="26"/>
                  <a:pt x="18" y="29"/>
                  <a:pt x="15" y="33"/>
                </a:cubicBezTo>
                <a:close/>
                <a:moveTo>
                  <a:pt x="84" y="28"/>
                </a:moveTo>
                <a:cubicBezTo>
                  <a:pt x="88" y="29"/>
                  <a:pt x="91" y="30"/>
                  <a:pt x="94" y="32"/>
                </a:cubicBezTo>
                <a:cubicBezTo>
                  <a:pt x="95" y="32"/>
                  <a:pt x="95" y="33"/>
                  <a:pt x="96" y="33"/>
                </a:cubicBezTo>
                <a:cubicBezTo>
                  <a:pt x="94" y="29"/>
                  <a:pt x="91" y="26"/>
                  <a:pt x="88" y="23"/>
                </a:cubicBezTo>
                <a:cubicBezTo>
                  <a:pt x="85" y="20"/>
                  <a:pt x="82" y="18"/>
                  <a:pt x="79" y="16"/>
                </a:cubicBezTo>
                <a:cubicBezTo>
                  <a:pt x="79" y="16"/>
                  <a:pt x="79" y="17"/>
                  <a:pt x="80" y="17"/>
                </a:cubicBezTo>
                <a:cubicBezTo>
                  <a:pt x="81" y="20"/>
                  <a:pt x="83" y="24"/>
                  <a:pt x="84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29" name="Freeform 331"/>
          <p:cNvSpPr/>
          <p:nvPr/>
        </p:nvSpPr>
        <p:spPr bwMode="auto">
          <a:xfrm>
            <a:off x="10470298" y="2093555"/>
            <a:ext cx="733328" cy="534110"/>
          </a:xfrm>
          <a:custGeom>
            <a:avLst/>
            <a:gdLst>
              <a:gd name="T0" fmla="*/ 260 w 288"/>
              <a:gd name="T1" fmla="*/ 0 h 210"/>
              <a:gd name="T2" fmla="*/ 232 w 288"/>
              <a:gd name="T3" fmla="*/ 28 h 210"/>
              <a:gd name="T4" fmla="*/ 239 w 288"/>
              <a:gd name="T5" fmla="*/ 46 h 210"/>
              <a:gd name="T6" fmla="*/ 191 w 288"/>
              <a:gd name="T7" fmla="*/ 117 h 210"/>
              <a:gd name="T8" fmla="*/ 183 w 288"/>
              <a:gd name="T9" fmla="*/ 116 h 210"/>
              <a:gd name="T10" fmla="*/ 170 w 288"/>
              <a:gd name="T11" fmla="*/ 119 h 210"/>
              <a:gd name="T12" fmla="*/ 130 w 288"/>
              <a:gd name="T13" fmla="*/ 79 h 210"/>
              <a:gd name="T14" fmla="*/ 133 w 288"/>
              <a:gd name="T15" fmla="*/ 67 h 210"/>
              <a:gd name="T16" fmla="*/ 105 w 288"/>
              <a:gd name="T17" fmla="*/ 39 h 210"/>
              <a:gd name="T18" fmla="*/ 78 w 288"/>
              <a:gd name="T19" fmla="*/ 67 h 210"/>
              <a:gd name="T20" fmla="*/ 84 w 288"/>
              <a:gd name="T21" fmla="*/ 84 h 210"/>
              <a:gd name="T22" fmla="*/ 36 w 288"/>
              <a:gd name="T23" fmla="*/ 156 h 210"/>
              <a:gd name="T24" fmla="*/ 28 w 288"/>
              <a:gd name="T25" fmla="*/ 155 h 210"/>
              <a:gd name="T26" fmla="*/ 0 w 288"/>
              <a:gd name="T27" fmla="*/ 183 h 210"/>
              <a:gd name="T28" fmla="*/ 28 w 288"/>
              <a:gd name="T29" fmla="*/ 210 h 210"/>
              <a:gd name="T30" fmla="*/ 56 w 288"/>
              <a:gd name="T31" fmla="*/ 183 h 210"/>
              <a:gd name="T32" fmla="*/ 50 w 288"/>
              <a:gd name="T33" fmla="*/ 166 h 210"/>
              <a:gd name="T34" fmla="*/ 98 w 288"/>
              <a:gd name="T35" fmla="*/ 94 h 210"/>
              <a:gd name="T36" fmla="*/ 105 w 288"/>
              <a:gd name="T37" fmla="*/ 95 h 210"/>
              <a:gd name="T38" fmla="*/ 118 w 288"/>
              <a:gd name="T39" fmla="*/ 92 h 210"/>
              <a:gd name="T40" fmla="*/ 158 w 288"/>
              <a:gd name="T41" fmla="*/ 132 h 210"/>
              <a:gd name="T42" fmla="*/ 155 w 288"/>
              <a:gd name="T43" fmla="*/ 144 h 210"/>
              <a:gd name="T44" fmla="*/ 183 w 288"/>
              <a:gd name="T45" fmla="*/ 172 h 210"/>
              <a:gd name="T46" fmla="*/ 211 w 288"/>
              <a:gd name="T47" fmla="*/ 144 h 210"/>
              <a:gd name="T48" fmla="*/ 205 w 288"/>
              <a:gd name="T49" fmla="*/ 127 h 210"/>
              <a:gd name="T50" fmla="*/ 253 w 288"/>
              <a:gd name="T51" fmla="*/ 55 h 210"/>
              <a:gd name="T52" fmla="*/ 260 w 288"/>
              <a:gd name="T53" fmla="*/ 56 h 210"/>
              <a:gd name="T54" fmla="*/ 288 w 288"/>
              <a:gd name="T55" fmla="*/ 28 h 210"/>
              <a:gd name="T56" fmla="*/ 260 w 288"/>
              <a:gd name="T5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10">
                <a:moveTo>
                  <a:pt x="260" y="0"/>
                </a:moveTo>
                <a:cubicBezTo>
                  <a:pt x="245" y="0"/>
                  <a:pt x="232" y="12"/>
                  <a:pt x="232" y="28"/>
                </a:cubicBezTo>
                <a:cubicBezTo>
                  <a:pt x="232" y="34"/>
                  <a:pt x="235" y="41"/>
                  <a:pt x="239" y="46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88" y="116"/>
                  <a:pt x="186" y="116"/>
                  <a:pt x="183" y="116"/>
                </a:cubicBezTo>
                <a:cubicBezTo>
                  <a:pt x="178" y="116"/>
                  <a:pt x="174" y="117"/>
                  <a:pt x="170" y="119"/>
                </a:cubicBezTo>
                <a:cubicBezTo>
                  <a:pt x="130" y="79"/>
                  <a:pt x="130" y="79"/>
                  <a:pt x="130" y="79"/>
                </a:cubicBezTo>
                <a:cubicBezTo>
                  <a:pt x="132" y="76"/>
                  <a:pt x="133" y="71"/>
                  <a:pt x="133" y="67"/>
                </a:cubicBezTo>
                <a:cubicBezTo>
                  <a:pt x="133" y="51"/>
                  <a:pt x="121" y="39"/>
                  <a:pt x="105" y="39"/>
                </a:cubicBezTo>
                <a:cubicBezTo>
                  <a:pt x="90" y="39"/>
                  <a:pt x="78" y="51"/>
                  <a:pt x="78" y="67"/>
                </a:cubicBezTo>
                <a:cubicBezTo>
                  <a:pt x="78" y="73"/>
                  <a:pt x="80" y="79"/>
                  <a:pt x="84" y="8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34" y="155"/>
                  <a:pt x="31" y="155"/>
                  <a:pt x="28" y="155"/>
                </a:cubicBezTo>
                <a:cubicBezTo>
                  <a:pt x="13" y="155"/>
                  <a:pt x="0" y="167"/>
                  <a:pt x="0" y="183"/>
                </a:cubicBezTo>
                <a:cubicBezTo>
                  <a:pt x="0" y="198"/>
                  <a:pt x="13" y="210"/>
                  <a:pt x="28" y="210"/>
                </a:cubicBezTo>
                <a:cubicBezTo>
                  <a:pt x="43" y="210"/>
                  <a:pt x="56" y="198"/>
                  <a:pt x="56" y="183"/>
                </a:cubicBezTo>
                <a:cubicBezTo>
                  <a:pt x="56" y="176"/>
                  <a:pt x="54" y="170"/>
                  <a:pt x="50" y="166"/>
                </a:cubicBezTo>
                <a:cubicBezTo>
                  <a:pt x="98" y="94"/>
                  <a:pt x="98" y="94"/>
                  <a:pt x="98" y="94"/>
                </a:cubicBezTo>
                <a:cubicBezTo>
                  <a:pt x="100" y="94"/>
                  <a:pt x="103" y="95"/>
                  <a:pt x="105" y="95"/>
                </a:cubicBezTo>
                <a:cubicBezTo>
                  <a:pt x="110" y="95"/>
                  <a:pt x="114" y="93"/>
                  <a:pt x="118" y="92"/>
                </a:cubicBezTo>
                <a:cubicBezTo>
                  <a:pt x="158" y="132"/>
                  <a:pt x="158" y="132"/>
                  <a:pt x="158" y="132"/>
                </a:cubicBezTo>
                <a:cubicBezTo>
                  <a:pt x="156" y="135"/>
                  <a:pt x="155" y="140"/>
                  <a:pt x="155" y="144"/>
                </a:cubicBezTo>
                <a:cubicBezTo>
                  <a:pt x="155" y="159"/>
                  <a:pt x="167" y="172"/>
                  <a:pt x="183" y="172"/>
                </a:cubicBezTo>
                <a:cubicBezTo>
                  <a:pt x="198" y="172"/>
                  <a:pt x="211" y="159"/>
                  <a:pt x="211" y="144"/>
                </a:cubicBezTo>
                <a:cubicBezTo>
                  <a:pt x="211" y="138"/>
                  <a:pt x="209" y="132"/>
                  <a:pt x="205" y="127"/>
                </a:cubicBezTo>
                <a:cubicBezTo>
                  <a:pt x="253" y="55"/>
                  <a:pt x="253" y="55"/>
                  <a:pt x="253" y="55"/>
                </a:cubicBezTo>
                <a:cubicBezTo>
                  <a:pt x="255" y="55"/>
                  <a:pt x="258" y="56"/>
                  <a:pt x="260" y="56"/>
                </a:cubicBezTo>
                <a:cubicBezTo>
                  <a:pt x="276" y="56"/>
                  <a:pt x="288" y="43"/>
                  <a:pt x="288" y="28"/>
                </a:cubicBezTo>
                <a:cubicBezTo>
                  <a:pt x="288" y="12"/>
                  <a:pt x="276" y="0"/>
                  <a:pt x="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30" name="Rectangle 5"/>
          <p:cNvSpPr/>
          <p:nvPr/>
        </p:nvSpPr>
        <p:spPr bwMode="auto">
          <a:xfrm>
            <a:off x="1341323" y="5282472"/>
            <a:ext cx="9365571" cy="57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spc="6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sym typeface="Gill Sans" charset="0"/>
              </a:rPr>
              <a:t>此处</a:t>
            </a:r>
            <a:r>
              <a:rPr lang="zh-CN" altLang="en-US" sz="1100" spc="6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sym typeface="Gill Sans" charset="0"/>
              </a:rPr>
              <a:t>添加详细文本描述，建议与标题相关并符合整体语言风格，语言描述尽量简洁生动。尽量将每页幻灯片的字数控制在  </a:t>
            </a:r>
            <a:r>
              <a:rPr lang="en-US" altLang="zh-CN" sz="1100" spc="6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sym typeface="Gill Sans" charset="0"/>
              </a:rPr>
              <a:t>200</a:t>
            </a:r>
            <a:r>
              <a:rPr lang="zh-CN" altLang="en-US" sz="1100" spc="6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sym typeface="Gill Sans" charset="0"/>
              </a:rPr>
              <a:t>字以内，据统计每页幻灯片的最好控制在</a:t>
            </a:r>
            <a:r>
              <a:rPr lang="en-US" altLang="zh-CN" sz="1100" spc="6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sym typeface="Gill Sans" charset="0"/>
              </a:rPr>
              <a:t>5</a:t>
            </a:r>
            <a:r>
              <a:rPr lang="zh-CN" altLang="en-US" sz="1100" spc="6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sym typeface="Gill Sans" charset="0"/>
              </a:rPr>
              <a:t>分钟之内。此处添加详细文本描述，</a:t>
            </a:r>
            <a:endParaRPr lang="en-US" altLang="zh-CN" sz="1100" spc="6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sym typeface="Gill Sans" charset="0"/>
            </a:endParaRPr>
          </a:p>
        </p:txBody>
      </p:sp>
    </p:spTree>
  </p:cSld>
  <p:clrMapOvr>
    <a:masterClrMapping/>
  </p:clrMapOvr>
  <p:transition spd="med" advClick="0" advTm="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3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3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4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7" dur="4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4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4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2" presetClass="entr" presetSubtype="2" accel="51400" fill="hold" grpId="0" nodeType="afterEffect" p14:presetBounceEnd="1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7000">
                                          <p:cBhvr additive="base">
                                            <p:cTn id="48" dur="8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7000">
                                          <p:cBhvr additive="base">
                                            <p:cTn id="49" dur="8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1" presetClass="entr" presetSubtype="0" fill="hold" grpId="0" nodeType="withEffect">
                                      <p:stCondLst>
                                        <p:cond delay="85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250" tmFilter="0,0; .5, 1; 1, 1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075"/>
                                </p:stCondLst>
                                <p:childTnLst>
                                  <p:par>
                                    <p:cTn id="58" presetID="2" presetClass="entr" presetSubtype="2" accel="51400" fill="hold" grpId="0" nodeType="afterEffect" p14:presetBounceEnd="1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7000">
                                          <p:cBhvr additive="base">
                                            <p:cTn id="6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7000">
                                          <p:cBhvr additive="base">
                                            <p:cTn id="6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1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 tmFilter="0,0; .5, 1; 1, 1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70" presetID="2" presetClass="entr" presetSubtype="2" accel="51400" fill="hold" grpId="0" nodeType="afterEffect" p14:presetBounceEnd="1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7000">
                                          <p:cBhvr additive="base">
                                            <p:cTn id="72" dur="6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7000">
                                          <p:cBhvr additive="base">
                                            <p:cTn id="73" dur="6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41" presetClass="entr" presetSubtype="0" fill="hold" grpId="0" nodeType="withEffect">
                                      <p:stCondLst>
                                        <p:cond delay="65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250" tmFilter="0,0; .5, 1; 1, 1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6225"/>
                                </p:stCondLst>
                                <p:childTnLst>
                                  <p:par>
                                    <p:cTn id="82" presetID="2" presetClass="entr" presetSubtype="2" accel="51400" fill="hold" grpId="0" nodeType="afterEffect" p14:presetBounceEnd="1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7000">
                                          <p:cBhvr additive="base">
                                            <p:cTn id="8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7000">
                                          <p:cBhvr additive="base"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250" tmFilter="0,0; .5, 1; 1, 1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17" grpId="0" animBg="1"/>
          <p:bldP spid="18" grpId="0" animBg="1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7" grpId="0"/>
          <p:bldP spid="28" grpId="0" animBg="1"/>
          <p:bldP spid="29" grpId="0" animBg="1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3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3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4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7" dur="4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4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4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2" presetClass="entr" presetSubtype="2" accel="514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8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8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1" presetClass="entr" presetSubtype="0" fill="hold" grpId="0" nodeType="withEffect">
                                      <p:stCondLst>
                                        <p:cond delay="85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250" tmFilter="0,0; .5, 1; 1, 1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075"/>
                                </p:stCondLst>
                                <p:childTnLst>
                                  <p:par>
                                    <p:cTn id="58" presetID="2" presetClass="entr" presetSubtype="2" accel="514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1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 tmFilter="0,0; .5, 1; 1, 1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70" presetID="2" presetClass="entr" presetSubtype="2" accel="514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6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6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41" presetClass="entr" presetSubtype="0" fill="hold" grpId="0" nodeType="withEffect">
                                      <p:stCondLst>
                                        <p:cond delay="65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250" tmFilter="0,0; .5, 1; 1, 1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6225"/>
                                </p:stCondLst>
                                <p:childTnLst>
                                  <p:par>
                                    <p:cTn id="82" presetID="2" presetClass="entr" presetSubtype="2" accel="514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250" tmFilter="0,0; .5, 1; 1, 1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17" grpId="0" animBg="1"/>
          <p:bldP spid="18" grpId="0" animBg="1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7" grpId="0"/>
          <p:bldP spid="28" grpId="0" animBg="1"/>
          <p:bldP spid="29" grpId="0" animBg="1"/>
          <p:bldP spid="30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334796" y="331404"/>
            <a:ext cx="5102146" cy="534502"/>
            <a:chOff x="-334796" y="331404"/>
            <a:chExt cx="5102146" cy="534502"/>
          </a:xfrm>
        </p:grpSpPr>
        <p:sp>
          <p:nvSpPr>
            <p:cNvPr id="7" name="标题 1"/>
            <p:cNvSpPr txBox="1"/>
            <p:nvPr/>
          </p:nvSpPr>
          <p:spPr>
            <a:xfrm>
              <a:off x="-334796" y="331404"/>
              <a:ext cx="3458995" cy="53450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eaLnBrk="0" hangingPunct="0">
                <a:defRPr/>
              </a:pPr>
              <a:r>
                <a:rPr lang="zh-CN" altLang="en-US" sz="2800" b="1" kern="0" spc="600" dirty="0">
                  <a:solidFill>
                    <a:srgbClr val="F35178"/>
                  </a:solidFill>
                  <a:latin typeface="+mj-ea"/>
                  <a:cs typeface="+mn-cs"/>
                </a:rPr>
                <a:t>插入</a:t>
              </a:r>
              <a:r>
                <a:rPr lang="zh-CN" altLang="en-US" sz="2800" b="1" kern="0" spc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cs typeface="+mn-cs"/>
                </a:rPr>
                <a:t>小标题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149599" y="517359"/>
              <a:ext cx="16177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spc="600" dirty="0" smtClean="0">
                  <a:solidFill>
                    <a:schemeClr val="bg1">
                      <a:lumMod val="50000"/>
                    </a:schemeClr>
                  </a:solidFill>
                </a:rPr>
                <a:t>SUBTITLE</a:t>
              </a:r>
              <a:endParaRPr lang="zh-CN" altLang="en-US" sz="1600" spc="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446690" y="-213731"/>
            <a:ext cx="1390041" cy="1324486"/>
          </a:xfrm>
          <a:prstGeom prst="rect">
            <a:avLst/>
          </a:prstGeom>
        </p:spPr>
      </p:pic>
      <p:grpSp>
        <p:nvGrpSpPr>
          <p:cNvPr id="6" name="Grupo 10"/>
          <p:cNvGrpSpPr>
            <a:grpSpLocks noChangeAspect="1"/>
          </p:cNvGrpSpPr>
          <p:nvPr/>
        </p:nvGrpSpPr>
        <p:grpSpPr>
          <a:xfrm>
            <a:off x="1875990" y="2666342"/>
            <a:ext cx="1658236" cy="1647629"/>
            <a:chOff x="1691407" y="4434631"/>
            <a:chExt cx="8278589" cy="8225642"/>
          </a:xfrm>
        </p:grpSpPr>
        <p:sp>
          <p:nvSpPr>
            <p:cNvPr id="8" name="4 Elipse"/>
            <p:cNvSpPr/>
            <p:nvPr/>
          </p:nvSpPr>
          <p:spPr>
            <a:xfrm rot="18977748">
              <a:off x="1691407" y="4434631"/>
              <a:ext cx="8278589" cy="8225642"/>
            </a:xfrm>
            <a:prstGeom prst="teardrop">
              <a:avLst/>
            </a:prstGeom>
            <a:solidFill>
              <a:schemeClr val="bg1"/>
            </a:solidFill>
            <a:ln w="3175" cap="rnd" cmpd="sng">
              <a:noFill/>
              <a:beve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metal">
              <a:bevelT w="0" h="25400" prst="coolSlant"/>
              <a:contourClr>
                <a:srgbClr val="BEC7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4" tIns="45684" rIns="91364" bIns="45684" rtlCol="0" anchor="ctr"/>
            <a:lstStyle/>
            <a:p>
              <a:pPr algn="ctr"/>
              <a:endParaRPr lang="es-MX" sz="69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9" name="4 Elipse"/>
            <p:cNvSpPr>
              <a:spLocks noChangeAspect="1"/>
            </p:cNvSpPr>
            <p:nvPr/>
          </p:nvSpPr>
          <p:spPr>
            <a:xfrm rot="19000484">
              <a:off x="2281579" y="5135086"/>
              <a:ext cx="7098244" cy="7097672"/>
            </a:xfrm>
            <a:prstGeom prst="teardrop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rgbClr val="0F77DD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5 Elipse"/>
            <p:cNvSpPr>
              <a:spLocks noChangeAspect="1"/>
            </p:cNvSpPr>
            <p:nvPr/>
          </p:nvSpPr>
          <p:spPr>
            <a:xfrm rot="18980193">
              <a:off x="2862005" y="5781797"/>
              <a:ext cx="5937392" cy="5798507"/>
            </a:xfrm>
            <a:prstGeom prst="teardrop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469900" dist="203200" dir="7800000" sx="102000" sy="102000" algn="tr" rotWithShape="0">
                <a:prstClr val="black">
                  <a:alpha val="6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21594000"/>
              </a:lightRig>
            </a:scene3d>
            <a:sp3d extrusionH="69850">
              <a:bevelT w="38100" h="952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684" rIns="0" bIns="45684" rtlCol="0" anchor="ctr"/>
            <a:lstStyle/>
            <a:p>
              <a:pPr algn="ctr"/>
              <a:r>
                <a:rPr lang="es-MX" sz="33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01</a:t>
              </a:r>
              <a:endParaRPr lang="es-MX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grpSp>
        <p:nvGrpSpPr>
          <p:cNvPr id="12" name="Grupo 10"/>
          <p:cNvGrpSpPr>
            <a:grpSpLocks noChangeAspect="1"/>
          </p:cNvGrpSpPr>
          <p:nvPr/>
        </p:nvGrpSpPr>
        <p:grpSpPr>
          <a:xfrm>
            <a:off x="4180321" y="2666342"/>
            <a:ext cx="1658236" cy="1647629"/>
            <a:chOff x="1691407" y="4434631"/>
            <a:chExt cx="8278589" cy="8225642"/>
          </a:xfrm>
        </p:grpSpPr>
        <p:sp>
          <p:nvSpPr>
            <p:cNvPr id="13" name="4 Elipse"/>
            <p:cNvSpPr/>
            <p:nvPr/>
          </p:nvSpPr>
          <p:spPr>
            <a:xfrm rot="18977748">
              <a:off x="1691407" y="4434631"/>
              <a:ext cx="8278589" cy="8225642"/>
            </a:xfrm>
            <a:prstGeom prst="teardrop">
              <a:avLst/>
            </a:prstGeom>
            <a:solidFill>
              <a:schemeClr val="bg1"/>
            </a:solidFill>
            <a:ln w="3175" cap="rnd" cmpd="sng">
              <a:noFill/>
              <a:beve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metal">
              <a:bevelT w="0" h="25400" prst="coolSlant"/>
              <a:contourClr>
                <a:srgbClr val="BEC7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4" tIns="45684" rIns="91364" bIns="45684" rtlCol="0" anchor="ctr"/>
            <a:lstStyle/>
            <a:p>
              <a:pPr algn="ctr"/>
              <a:endParaRPr lang="es-MX" sz="69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14" name="4 Elipse"/>
            <p:cNvSpPr>
              <a:spLocks noChangeAspect="1"/>
            </p:cNvSpPr>
            <p:nvPr/>
          </p:nvSpPr>
          <p:spPr>
            <a:xfrm rot="19000484">
              <a:off x="2281579" y="5135086"/>
              <a:ext cx="7098242" cy="7097670"/>
            </a:xfrm>
            <a:prstGeom prst="teardrop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rgbClr val="0F77DD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5 Elipse"/>
            <p:cNvSpPr>
              <a:spLocks noChangeAspect="1"/>
            </p:cNvSpPr>
            <p:nvPr/>
          </p:nvSpPr>
          <p:spPr>
            <a:xfrm rot="18980193">
              <a:off x="2862005" y="5781797"/>
              <a:ext cx="5937392" cy="5798507"/>
            </a:xfrm>
            <a:prstGeom prst="teardrop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469900" dist="203200" dir="7800000" sx="102000" sy="102000" algn="tr" rotWithShape="0">
                <a:prstClr val="black">
                  <a:alpha val="6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21594000"/>
              </a:lightRig>
            </a:scene3d>
            <a:sp3d extrusionH="69850">
              <a:bevelT w="38100" h="952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684" rIns="0" bIns="45684" rtlCol="0" anchor="ctr"/>
            <a:lstStyle/>
            <a:p>
              <a:pPr algn="ctr"/>
              <a:r>
                <a:rPr lang="es-MX" sz="3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02</a:t>
              </a:r>
            </a:p>
          </p:txBody>
        </p:sp>
      </p:grpSp>
      <p:grpSp>
        <p:nvGrpSpPr>
          <p:cNvPr id="16" name="Grupo 10"/>
          <p:cNvGrpSpPr>
            <a:grpSpLocks noChangeAspect="1"/>
          </p:cNvGrpSpPr>
          <p:nvPr/>
        </p:nvGrpSpPr>
        <p:grpSpPr>
          <a:xfrm>
            <a:off x="6484651" y="2666342"/>
            <a:ext cx="1658236" cy="1647629"/>
            <a:chOff x="1691407" y="4434631"/>
            <a:chExt cx="8278589" cy="8225642"/>
          </a:xfrm>
        </p:grpSpPr>
        <p:sp>
          <p:nvSpPr>
            <p:cNvPr id="17" name="4 Elipse"/>
            <p:cNvSpPr/>
            <p:nvPr/>
          </p:nvSpPr>
          <p:spPr>
            <a:xfrm rot="18977748">
              <a:off x="1691407" y="4434631"/>
              <a:ext cx="8278589" cy="8225642"/>
            </a:xfrm>
            <a:prstGeom prst="teardrop">
              <a:avLst/>
            </a:prstGeom>
            <a:solidFill>
              <a:schemeClr val="bg1"/>
            </a:solidFill>
            <a:ln w="3175" cap="rnd" cmpd="sng">
              <a:noFill/>
              <a:beve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metal">
              <a:bevelT w="0" h="25400" prst="coolSlant"/>
              <a:contourClr>
                <a:srgbClr val="BEC7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4" tIns="45684" rIns="91364" bIns="45684" rtlCol="0" anchor="ctr"/>
            <a:lstStyle/>
            <a:p>
              <a:pPr algn="ctr"/>
              <a:endParaRPr lang="es-MX" sz="69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18" name="4 Elipse"/>
            <p:cNvSpPr>
              <a:spLocks noChangeAspect="1"/>
            </p:cNvSpPr>
            <p:nvPr/>
          </p:nvSpPr>
          <p:spPr>
            <a:xfrm rot="19000484">
              <a:off x="2281579" y="5135086"/>
              <a:ext cx="7098242" cy="7097670"/>
            </a:xfrm>
            <a:prstGeom prst="teardrop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rgbClr val="0F77DD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9" name="5 Elipse"/>
            <p:cNvSpPr>
              <a:spLocks noChangeAspect="1"/>
            </p:cNvSpPr>
            <p:nvPr/>
          </p:nvSpPr>
          <p:spPr>
            <a:xfrm rot="18980193">
              <a:off x="2862005" y="5781797"/>
              <a:ext cx="5937392" cy="5798507"/>
            </a:xfrm>
            <a:prstGeom prst="teardrop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469900" dist="203200" dir="7800000" sx="102000" sy="102000" algn="tr" rotWithShape="0">
                <a:prstClr val="black">
                  <a:alpha val="6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21594000"/>
              </a:lightRig>
            </a:scene3d>
            <a:sp3d extrusionH="69850">
              <a:bevelT w="38100" h="952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684" rIns="0" bIns="45684" rtlCol="0" anchor="ctr"/>
            <a:lstStyle/>
            <a:p>
              <a:pPr algn="ctr"/>
              <a:r>
                <a:rPr lang="es-MX" sz="3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03</a:t>
              </a:r>
            </a:p>
          </p:txBody>
        </p:sp>
      </p:grpSp>
      <p:grpSp>
        <p:nvGrpSpPr>
          <p:cNvPr id="20" name="Grupo 10"/>
          <p:cNvGrpSpPr>
            <a:grpSpLocks noChangeAspect="1"/>
          </p:cNvGrpSpPr>
          <p:nvPr/>
        </p:nvGrpSpPr>
        <p:grpSpPr>
          <a:xfrm>
            <a:off x="8788981" y="2666342"/>
            <a:ext cx="1658236" cy="1647629"/>
            <a:chOff x="1691407" y="4434631"/>
            <a:chExt cx="8278589" cy="8225642"/>
          </a:xfrm>
        </p:grpSpPr>
        <p:sp>
          <p:nvSpPr>
            <p:cNvPr id="21" name="4 Elipse"/>
            <p:cNvSpPr/>
            <p:nvPr/>
          </p:nvSpPr>
          <p:spPr>
            <a:xfrm rot="18977748">
              <a:off x="1691407" y="4434631"/>
              <a:ext cx="8278589" cy="8225642"/>
            </a:xfrm>
            <a:prstGeom prst="teardrop">
              <a:avLst/>
            </a:prstGeom>
            <a:solidFill>
              <a:schemeClr val="bg1"/>
            </a:solidFill>
            <a:ln w="3175" cap="rnd" cmpd="sng">
              <a:noFill/>
              <a:beve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metal">
              <a:bevelT w="0" h="25400" prst="coolSlant"/>
              <a:contourClr>
                <a:srgbClr val="BEC7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4" tIns="45684" rIns="91364" bIns="45684" rtlCol="0" anchor="ctr"/>
            <a:lstStyle/>
            <a:p>
              <a:pPr algn="ctr"/>
              <a:endParaRPr lang="es-MX" sz="69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22" name="4 Elipse"/>
            <p:cNvSpPr>
              <a:spLocks noChangeAspect="1"/>
            </p:cNvSpPr>
            <p:nvPr/>
          </p:nvSpPr>
          <p:spPr>
            <a:xfrm rot="19000484">
              <a:off x="2281579" y="5135086"/>
              <a:ext cx="7098242" cy="7097670"/>
            </a:xfrm>
            <a:prstGeom prst="teardrop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rgbClr val="0F77DD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3" name="5 Elipse"/>
            <p:cNvSpPr>
              <a:spLocks noChangeAspect="1"/>
            </p:cNvSpPr>
            <p:nvPr/>
          </p:nvSpPr>
          <p:spPr>
            <a:xfrm rot="18980193">
              <a:off x="2862005" y="5781797"/>
              <a:ext cx="5937392" cy="5798507"/>
            </a:xfrm>
            <a:prstGeom prst="teardrop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469900" dist="203200" dir="7800000" sx="102000" sy="102000" algn="tr" rotWithShape="0">
                <a:prstClr val="black">
                  <a:alpha val="6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21594000"/>
              </a:lightRig>
            </a:scene3d>
            <a:sp3d extrusionH="69850">
              <a:bevelT w="38100" h="952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684" rIns="0" bIns="45684" rtlCol="0" anchor="ctr"/>
            <a:lstStyle/>
            <a:p>
              <a:pPr algn="ctr"/>
              <a:r>
                <a:rPr lang="es-MX" sz="3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04</a:t>
              </a:r>
            </a:p>
          </p:txBody>
        </p:sp>
      </p:grpSp>
      <p:sp>
        <p:nvSpPr>
          <p:cNvPr id="24" name="Textbox 1"/>
          <p:cNvSpPr/>
          <p:nvPr/>
        </p:nvSpPr>
        <p:spPr>
          <a:xfrm>
            <a:off x="1845352" y="5128332"/>
            <a:ext cx="1727800" cy="352859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200" b="1" spc="300" dirty="0">
                <a:latin typeface="+mj-ea"/>
                <a:ea typeface="+mj-ea"/>
                <a:cs typeface="Open Sans Condensed" panose="020B0604020202020204" charset="0"/>
              </a:rPr>
              <a:t>输入你的标题</a:t>
            </a:r>
            <a:endParaRPr lang="en-US" sz="800" b="1" spc="300" dirty="0">
              <a:latin typeface="+mj-ea"/>
              <a:ea typeface="+mj-ea"/>
              <a:cs typeface="Segoe UI" panose="020B0502040204020203" pitchFamily="34" charset="0"/>
            </a:endParaRPr>
          </a:p>
        </p:txBody>
      </p:sp>
      <p:sp>
        <p:nvSpPr>
          <p:cNvPr id="25" name="Textbox 1"/>
          <p:cNvSpPr/>
          <p:nvPr/>
        </p:nvSpPr>
        <p:spPr>
          <a:xfrm>
            <a:off x="4143539" y="5128332"/>
            <a:ext cx="1727800" cy="352859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200" b="1" spc="300" dirty="0">
                <a:latin typeface="+mj-ea"/>
                <a:ea typeface="+mj-ea"/>
                <a:cs typeface="Open Sans Condensed" panose="020B0604020202020204" charset="0"/>
              </a:rPr>
              <a:t>输入你的标题</a:t>
            </a:r>
            <a:endParaRPr lang="en-US" sz="800" b="1" spc="300" dirty="0">
              <a:latin typeface="+mj-ea"/>
              <a:ea typeface="+mj-ea"/>
              <a:cs typeface="Segoe UI" panose="020B0502040204020203" pitchFamily="34" charset="0"/>
            </a:endParaRPr>
          </a:p>
        </p:txBody>
      </p:sp>
      <p:sp>
        <p:nvSpPr>
          <p:cNvPr id="27" name="Textbox 1"/>
          <p:cNvSpPr/>
          <p:nvPr/>
        </p:nvSpPr>
        <p:spPr>
          <a:xfrm>
            <a:off x="6456448" y="5128332"/>
            <a:ext cx="1727800" cy="352859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200" b="1" spc="300" dirty="0">
                <a:latin typeface="+mj-ea"/>
                <a:ea typeface="+mj-ea"/>
                <a:cs typeface="Open Sans Condensed" panose="020B0604020202020204" charset="0"/>
              </a:rPr>
              <a:t>输入你的标题</a:t>
            </a:r>
            <a:endParaRPr lang="en-US" sz="800" b="1" spc="300" dirty="0">
              <a:latin typeface="+mj-ea"/>
              <a:ea typeface="+mj-ea"/>
              <a:cs typeface="Segoe UI" panose="020B0502040204020203" pitchFamily="34" charset="0"/>
            </a:endParaRPr>
          </a:p>
        </p:txBody>
      </p:sp>
      <p:sp>
        <p:nvSpPr>
          <p:cNvPr id="28" name="Textbox 1"/>
          <p:cNvSpPr/>
          <p:nvPr/>
        </p:nvSpPr>
        <p:spPr>
          <a:xfrm>
            <a:off x="8745369" y="5128332"/>
            <a:ext cx="1727800" cy="352859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200" b="1" spc="300" dirty="0">
                <a:latin typeface="+mj-ea"/>
                <a:ea typeface="+mj-ea"/>
                <a:cs typeface="Open Sans Condensed" panose="020B0604020202020204" charset="0"/>
              </a:rPr>
              <a:t>输入你的标题</a:t>
            </a:r>
            <a:endParaRPr lang="en-US" sz="800" b="1" spc="300" dirty="0">
              <a:latin typeface="+mj-ea"/>
              <a:ea typeface="+mj-ea"/>
              <a:cs typeface="Segoe UI" panose="020B0502040204020203" pitchFamily="34" charset="0"/>
            </a:endParaRPr>
          </a:p>
        </p:txBody>
      </p:sp>
      <p:grpSp>
        <p:nvGrpSpPr>
          <p:cNvPr id="29" name="Group 4"/>
          <p:cNvGrpSpPr>
            <a:grpSpLocks noChangeAspect="1"/>
          </p:cNvGrpSpPr>
          <p:nvPr/>
        </p:nvGrpSpPr>
        <p:grpSpPr bwMode="auto">
          <a:xfrm>
            <a:off x="7197046" y="4512181"/>
            <a:ext cx="233444" cy="339439"/>
            <a:chOff x="14052" y="2464"/>
            <a:chExt cx="1099" cy="1598"/>
          </a:xfrm>
          <a:solidFill>
            <a:schemeClr val="tx2"/>
          </a:solidFill>
        </p:grpSpPr>
        <p:sp>
          <p:nvSpPr>
            <p:cNvPr id="30" name="Freeform 6"/>
            <p:cNvSpPr>
              <a:spLocks noEditPoints="1"/>
            </p:cNvSpPr>
            <p:nvPr/>
          </p:nvSpPr>
          <p:spPr bwMode="auto">
            <a:xfrm>
              <a:off x="14052" y="2464"/>
              <a:ext cx="1099" cy="1598"/>
            </a:xfrm>
            <a:custGeom>
              <a:avLst/>
              <a:gdLst>
                <a:gd name="T0" fmla="*/ 934 w 2198"/>
                <a:gd name="T1" fmla="*/ 2932 h 3195"/>
                <a:gd name="T2" fmla="*/ 1014 w 2198"/>
                <a:gd name="T3" fmla="*/ 2988 h 3195"/>
                <a:gd name="T4" fmla="*/ 1127 w 2198"/>
                <a:gd name="T5" fmla="*/ 2995 h 3195"/>
                <a:gd name="T6" fmla="*/ 1215 w 2198"/>
                <a:gd name="T7" fmla="*/ 2979 h 3195"/>
                <a:gd name="T8" fmla="*/ 1278 w 2198"/>
                <a:gd name="T9" fmla="*/ 2915 h 3195"/>
                <a:gd name="T10" fmla="*/ 1420 w 2198"/>
                <a:gd name="T11" fmla="*/ 2506 h 3195"/>
                <a:gd name="T12" fmla="*/ 816 w 2198"/>
                <a:gd name="T13" fmla="*/ 2631 h 3195"/>
                <a:gd name="T14" fmla="*/ 862 w 2198"/>
                <a:gd name="T15" fmla="*/ 2775 h 3195"/>
                <a:gd name="T16" fmla="*/ 1394 w 2198"/>
                <a:gd name="T17" fmla="*/ 2594 h 3195"/>
                <a:gd name="T18" fmla="*/ 734 w 2198"/>
                <a:gd name="T19" fmla="*/ 2362 h 3195"/>
                <a:gd name="T20" fmla="*/ 1469 w 2198"/>
                <a:gd name="T21" fmla="*/ 2350 h 3195"/>
                <a:gd name="T22" fmla="*/ 1026 w 2198"/>
                <a:gd name="T23" fmla="*/ 203 h 3195"/>
                <a:gd name="T24" fmla="*/ 749 w 2198"/>
                <a:gd name="T25" fmla="*/ 271 h 3195"/>
                <a:gd name="T26" fmla="*/ 514 w 2198"/>
                <a:gd name="T27" fmla="*/ 417 h 3195"/>
                <a:gd name="T28" fmla="*/ 335 w 2198"/>
                <a:gd name="T29" fmla="*/ 625 h 3195"/>
                <a:gd name="T30" fmla="*/ 226 w 2198"/>
                <a:gd name="T31" fmla="*/ 882 h 3195"/>
                <a:gd name="T32" fmla="*/ 202 w 2198"/>
                <a:gd name="T33" fmla="*/ 1150 h 3195"/>
                <a:gd name="T34" fmla="*/ 261 w 2198"/>
                <a:gd name="T35" fmla="*/ 1368 h 3195"/>
                <a:gd name="T36" fmla="*/ 369 w 2198"/>
                <a:gd name="T37" fmla="*/ 1600 h 3195"/>
                <a:gd name="T38" fmla="*/ 524 w 2198"/>
                <a:gd name="T39" fmla="*/ 1882 h 3195"/>
                <a:gd name="T40" fmla="*/ 1619 w 2198"/>
                <a:gd name="T41" fmla="*/ 1989 h 3195"/>
                <a:gd name="T42" fmla="*/ 1798 w 2198"/>
                <a:gd name="T43" fmla="*/ 1658 h 3195"/>
                <a:gd name="T44" fmla="*/ 1915 w 2198"/>
                <a:gd name="T45" fmla="*/ 1425 h 3195"/>
                <a:gd name="T46" fmla="*/ 1987 w 2198"/>
                <a:gd name="T47" fmla="*/ 1202 h 3195"/>
                <a:gd name="T48" fmla="*/ 1986 w 2198"/>
                <a:gd name="T49" fmla="*/ 953 h 3195"/>
                <a:gd name="T50" fmla="*/ 1898 w 2198"/>
                <a:gd name="T51" fmla="*/ 685 h 3195"/>
                <a:gd name="T52" fmla="*/ 1735 w 2198"/>
                <a:gd name="T53" fmla="*/ 464 h 3195"/>
                <a:gd name="T54" fmla="*/ 1512 w 2198"/>
                <a:gd name="T55" fmla="*/ 300 h 3195"/>
                <a:gd name="T56" fmla="*/ 1245 w 2198"/>
                <a:gd name="T57" fmla="*/ 211 h 3195"/>
                <a:gd name="T58" fmla="*/ 1181 w 2198"/>
                <a:gd name="T59" fmla="*/ 3 h 3195"/>
                <a:gd name="T60" fmla="*/ 1491 w 2198"/>
                <a:gd name="T61" fmla="*/ 72 h 3195"/>
                <a:gd name="T62" fmla="*/ 1761 w 2198"/>
                <a:gd name="T63" fmla="*/ 221 h 3195"/>
                <a:gd name="T64" fmla="*/ 1977 w 2198"/>
                <a:gd name="T65" fmla="*/ 437 h 3195"/>
                <a:gd name="T66" fmla="*/ 2126 w 2198"/>
                <a:gd name="T67" fmla="*/ 707 h 3195"/>
                <a:gd name="T68" fmla="*/ 2195 w 2198"/>
                <a:gd name="T69" fmla="*/ 1016 h 3195"/>
                <a:gd name="T70" fmla="*/ 2170 w 2198"/>
                <a:gd name="T71" fmla="*/ 1300 h 3195"/>
                <a:gd name="T72" fmla="*/ 2066 w 2198"/>
                <a:gd name="T73" fmla="*/ 1574 h 3195"/>
                <a:gd name="T74" fmla="*/ 1923 w 2198"/>
                <a:gd name="T75" fmla="*/ 1846 h 3195"/>
                <a:gd name="T76" fmla="*/ 1779 w 2198"/>
                <a:gd name="T77" fmla="*/ 2112 h 3195"/>
                <a:gd name="T78" fmla="*/ 1673 w 2198"/>
                <a:gd name="T79" fmla="*/ 2370 h 3195"/>
                <a:gd name="T80" fmla="*/ 1597 w 2198"/>
                <a:gd name="T81" fmla="*/ 2611 h 3195"/>
                <a:gd name="T82" fmla="*/ 1536 w 2198"/>
                <a:gd name="T83" fmla="*/ 2815 h 3195"/>
                <a:gd name="T84" fmla="*/ 1472 w 2198"/>
                <a:gd name="T85" fmla="*/ 2977 h 3195"/>
                <a:gd name="T86" fmla="*/ 1390 w 2198"/>
                <a:gd name="T87" fmla="*/ 3096 h 3195"/>
                <a:gd name="T88" fmla="*/ 1271 w 2198"/>
                <a:gd name="T89" fmla="*/ 3170 h 3195"/>
                <a:gd name="T90" fmla="*/ 1099 w 2198"/>
                <a:gd name="T91" fmla="*/ 3195 h 3195"/>
                <a:gd name="T92" fmla="*/ 924 w 2198"/>
                <a:gd name="T93" fmla="*/ 3168 h 3195"/>
                <a:gd name="T94" fmla="*/ 803 w 2198"/>
                <a:gd name="T95" fmla="*/ 3088 h 3195"/>
                <a:gd name="T96" fmla="*/ 719 w 2198"/>
                <a:gd name="T97" fmla="*/ 2958 h 3195"/>
                <a:gd name="T98" fmla="*/ 653 w 2198"/>
                <a:gd name="T99" fmla="*/ 2782 h 3195"/>
                <a:gd name="T100" fmla="*/ 588 w 2198"/>
                <a:gd name="T101" fmla="*/ 2562 h 3195"/>
                <a:gd name="T102" fmla="*/ 503 w 2198"/>
                <a:gd name="T103" fmla="*/ 2302 h 3195"/>
                <a:gd name="T104" fmla="*/ 377 w 2198"/>
                <a:gd name="T105" fmla="*/ 2030 h 3195"/>
                <a:gd name="T106" fmla="*/ 221 w 2198"/>
                <a:gd name="T107" fmla="*/ 1746 h 3195"/>
                <a:gd name="T108" fmla="*/ 81 w 2198"/>
                <a:gd name="T109" fmla="*/ 1457 h 3195"/>
                <a:gd name="T110" fmla="*/ 4 w 2198"/>
                <a:gd name="T111" fmla="*/ 1169 h 3195"/>
                <a:gd name="T112" fmla="*/ 27 w 2198"/>
                <a:gd name="T113" fmla="*/ 858 h 3195"/>
                <a:gd name="T114" fmla="*/ 137 w 2198"/>
                <a:gd name="T115" fmla="*/ 566 h 3195"/>
                <a:gd name="T116" fmla="*/ 322 w 2198"/>
                <a:gd name="T117" fmla="*/ 322 h 3195"/>
                <a:gd name="T118" fmla="*/ 567 w 2198"/>
                <a:gd name="T119" fmla="*/ 137 h 3195"/>
                <a:gd name="T120" fmla="*/ 858 w 2198"/>
                <a:gd name="T121" fmla="*/ 27 h 3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98" h="3195">
                  <a:moveTo>
                    <a:pt x="1323" y="2818"/>
                  </a:moveTo>
                  <a:lnTo>
                    <a:pt x="899" y="2871"/>
                  </a:lnTo>
                  <a:lnTo>
                    <a:pt x="917" y="2904"/>
                  </a:lnTo>
                  <a:lnTo>
                    <a:pt x="934" y="2932"/>
                  </a:lnTo>
                  <a:lnTo>
                    <a:pt x="951" y="2953"/>
                  </a:lnTo>
                  <a:lnTo>
                    <a:pt x="971" y="2970"/>
                  </a:lnTo>
                  <a:lnTo>
                    <a:pt x="991" y="2981"/>
                  </a:lnTo>
                  <a:lnTo>
                    <a:pt x="1014" y="2988"/>
                  </a:lnTo>
                  <a:lnTo>
                    <a:pt x="1039" y="2993"/>
                  </a:lnTo>
                  <a:lnTo>
                    <a:pt x="1067" y="2995"/>
                  </a:lnTo>
                  <a:lnTo>
                    <a:pt x="1099" y="2995"/>
                  </a:lnTo>
                  <a:lnTo>
                    <a:pt x="1127" y="2995"/>
                  </a:lnTo>
                  <a:lnTo>
                    <a:pt x="1153" y="2994"/>
                  </a:lnTo>
                  <a:lnTo>
                    <a:pt x="1175" y="2991"/>
                  </a:lnTo>
                  <a:lnTo>
                    <a:pt x="1196" y="2986"/>
                  </a:lnTo>
                  <a:lnTo>
                    <a:pt x="1215" y="2979"/>
                  </a:lnTo>
                  <a:lnTo>
                    <a:pt x="1232" y="2969"/>
                  </a:lnTo>
                  <a:lnTo>
                    <a:pt x="1249" y="2954"/>
                  </a:lnTo>
                  <a:lnTo>
                    <a:pt x="1264" y="2937"/>
                  </a:lnTo>
                  <a:lnTo>
                    <a:pt x="1278" y="2915"/>
                  </a:lnTo>
                  <a:lnTo>
                    <a:pt x="1294" y="2888"/>
                  </a:lnTo>
                  <a:lnTo>
                    <a:pt x="1308" y="2855"/>
                  </a:lnTo>
                  <a:lnTo>
                    <a:pt x="1323" y="2818"/>
                  </a:lnTo>
                  <a:close/>
                  <a:moveTo>
                    <a:pt x="1420" y="2506"/>
                  </a:moveTo>
                  <a:lnTo>
                    <a:pt x="802" y="2583"/>
                  </a:lnTo>
                  <a:lnTo>
                    <a:pt x="802" y="2585"/>
                  </a:lnTo>
                  <a:lnTo>
                    <a:pt x="803" y="2587"/>
                  </a:lnTo>
                  <a:lnTo>
                    <a:pt x="816" y="2631"/>
                  </a:lnTo>
                  <a:lnTo>
                    <a:pt x="829" y="2672"/>
                  </a:lnTo>
                  <a:lnTo>
                    <a:pt x="841" y="2709"/>
                  </a:lnTo>
                  <a:lnTo>
                    <a:pt x="852" y="2743"/>
                  </a:lnTo>
                  <a:lnTo>
                    <a:pt x="862" y="2775"/>
                  </a:lnTo>
                  <a:lnTo>
                    <a:pt x="1358" y="2713"/>
                  </a:lnTo>
                  <a:lnTo>
                    <a:pt x="1369" y="2677"/>
                  </a:lnTo>
                  <a:lnTo>
                    <a:pt x="1381" y="2637"/>
                  </a:lnTo>
                  <a:lnTo>
                    <a:pt x="1394" y="2594"/>
                  </a:lnTo>
                  <a:lnTo>
                    <a:pt x="1407" y="2551"/>
                  </a:lnTo>
                  <a:lnTo>
                    <a:pt x="1420" y="2506"/>
                  </a:lnTo>
                  <a:close/>
                  <a:moveTo>
                    <a:pt x="711" y="2297"/>
                  </a:moveTo>
                  <a:lnTo>
                    <a:pt x="734" y="2362"/>
                  </a:lnTo>
                  <a:lnTo>
                    <a:pt x="754" y="2425"/>
                  </a:lnTo>
                  <a:lnTo>
                    <a:pt x="772" y="2487"/>
                  </a:lnTo>
                  <a:lnTo>
                    <a:pt x="1452" y="2402"/>
                  </a:lnTo>
                  <a:lnTo>
                    <a:pt x="1469" y="2350"/>
                  </a:lnTo>
                  <a:lnTo>
                    <a:pt x="1488" y="2297"/>
                  </a:lnTo>
                  <a:lnTo>
                    <a:pt x="711" y="2297"/>
                  </a:lnTo>
                  <a:close/>
                  <a:moveTo>
                    <a:pt x="1099" y="200"/>
                  </a:moveTo>
                  <a:lnTo>
                    <a:pt x="1026" y="203"/>
                  </a:lnTo>
                  <a:lnTo>
                    <a:pt x="953" y="211"/>
                  </a:lnTo>
                  <a:lnTo>
                    <a:pt x="883" y="226"/>
                  </a:lnTo>
                  <a:lnTo>
                    <a:pt x="815" y="246"/>
                  </a:lnTo>
                  <a:lnTo>
                    <a:pt x="749" y="271"/>
                  </a:lnTo>
                  <a:lnTo>
                    <a:pt x="686" y="300"/>
                  </a:lnTo>
                  <a:lnTo>
                    <a:pt x="625" y="335"/>
                  </a:lnTo>
                  <a:lnTo>
                    <a:pt x="568" y="374"/>
                  </a:lnTo>
                  <a:lnTo>
                    <a:pt x="514" y="417"/>
                  </a:lnTo>
                  <a:lnTo>
                    <a:pt x="464" y="464"/>
                  </a:lnTo>
                  <a:lnTo>
                    <a:pt x="417" y="514"/>
                  </a:lnTo>
                  <a:lnTo>
                    <a:pt x="374" y="568"/>
                  </a:lnTo>
                  <a:lnTo>
                    <a:pt x="335" y="625"/>
                  </a:lnTo>
                  <a:lnTo>
                    <a:pt x="300" y="685"/>
                  </a:lnTo>
                  <a:lnTo>
                    <a:pt x="271" y="749"/>
                  </a:lnTo>
                  <a:lnTo>
                    <a:pt x="246" y="815"/>
                  </a:lnTo>
                  <a:lnTo>
                    <a:pt x="226" y="882"/>
                  </a:lnTo>
                  <a:lnTo>
                    <a:pt x="212" y="953"/>
                  </a:lnTo>
                  <a:lnTo>
                    <a:pt x="203" y="1024"/>
                  </a:lnTo>
                  <a:lnTo>
                    <a:pt x="200" y="1099"/>
                  </a:lnTo>
                  <a:lnTo>
                    <a:pt x="202" y="1150"/>
                  </a:lnTo>
                  <a:lnTo>
                    <a:pt x="210" y="1203"/>
                  </a:lnTo>
                  <a:lnTo>
                    <a:pt x="223" y="1257"/>
                  </a:lnTo>
                  <a:lnTo>
                    <a:pt x="240" y="1312"/>
                  </a:lnTo>
                  <a:lnTo>
                    <a:pt x="261" y="1368"/>
                  </a:lnTo>
                  <a:lnTo>
                    <a:pt x="284" y="1426"/>
                  </a:lnTo>
                  <a:lnTo>
                    <a:pt x="310" y="1484"/>
                  </a:lnTo>
                  <a:lnTo>
                    <a:pt x="338" y="1541"/>
                  </a:lnTo>
                  <a:lnTo>
                    <a:pt x="369" y="1600"/>
                  </a:lnTo>
                  <a:lnTo>
                    <a:pt x="401" y="1658"/>
                  </a:lnTo>
                  <a:lnTo>
                    <a:pt x="432" y="1718"/>
                  </a:lnTo>
                  <a:lnTo>
                    <a:pt x="465" y="1776"/>
                  </a:lnTo>
                  <a:lnTo>
                    <a:pt x="524" y="1882"/>
                  </a:lnTo>
                  <a:lnTo>
                    <a:pt x="580" y="1989"/>
                  </a:lnTo>
                  <a:lnTo>
                    <a:pt x="634" y="2097"/>
                  </a:lnTo>
                  <a:lnTo>
                    <a:pt x="1566" y="2097"/>
                  </a:lnTo>
                  <a:lnTo>
                    <a:pt x="1619" y="1989"/>
                  </a:lnTo>
                  <a:lnTo>
                    <a:pt x="1675" y="1882"/>
                  </a:lnTo>
                  <a:lnTo>
                    <a:pt x="1733" y="1777"/>
                  </a:lnTo>
                  <a:lnTo>
                    <a:pt x="1766" y="1718"/>
                  </a:lnTo>
                  <a:lnTo>
                    <a:pt x="1798" y="1658"/>
                  </a:lnTo>
                  <a:lnTo>
                    <a:pt x="1829" y="1600"/>
                  </a:lnTo>
                  <a:lnTo>
                    <a:pt x="1860" y="1541"/>
                  </a:lnTo>
                  <a:lnTo>
                    <a:pt x="1888" y="1483"/>
                  </a:lnTo>
                  <a:lnTo>
                    <a:pt x="1915" y="1425"/>
                  </a:lnTo>
                  <a:lnTo>
                    <a:pt x="1938" y="1367"/>
                  </a:lnTo>
                  <a:lnTo>
                    <a:pt x="1959" y="1311"/>
                  </a:lnTo>
                  <a:lnTo>
                    <a:pt x="1975" y="1256"/>
                  </a:lnTo>
                  <a:lnTo>
                    <a:pt x="1987" y="1202"/>
                  </a:lnTo>
                  <a:lnTo>
                    <a:pt x="1996" y="1150"/>
                  </a:lnTo>
                  <a:lnTo>
                    <a:pt x="1999" y="1099"/>
                  </a:lnTo>
                  <a:lnTo>
                    <a:pt x="1996" y="1024"/>
                  </a:lnTo>
                  <a:lnTo>
                    <a:pt x="1986" y="953"/>
                  </a:lnTo>
                  <a:lnTo>
                    <a:pt x="1972" y="882"/>
                  </a:lnTo>
                  <a:lnTo>
                    <a:pt x="1953" y="815"/>
                  </a:lnTo>
                  <a:lnTo>
                    <a:pt x="1927" y="749"/>
                  </a:lnTo>
                  <a:lnTo>
                    <a:pt x="1898" y="685"/>
                  </a:lnTo>
                  <a:lnTo>
                    <a:pt x="1864" y="625"/>
                  </a:lnTo>
                  <a:lnTo>
                    <a:pt x="1825" y="568"/>
                  </a:lnTo>
                  <a:lnTo>
                    <a:pt x="1781" y="514"/>
                  </a:lnTo>
                  <a:lnTo>
                    <a:pt x="1735" y="464"/>
                  </a:lnTo>
                  <a:lnTo>
                    <a:pt x="1684" y="417"/>
                  </a:lnTo>
                  <a:lnTo>
                    <a:pt x="1630" y="374"/>
                  </a:lnTo>
                  <a:lnTo>
                    <a:pt x="1573" y="335"/>
                  </a:lnTo>
                  <a:lnTo>
                    <a:pt x="1512" y="300"/>
                  </a:lnTo>
                  <a:lnTo>
                    <a:pt x="1449" y="271"/>
                  </a:lnTo>
                  <a:lnTo>
                    <a:pt x="1383" y="246"/>
                  </a:lnTo>
                  <a:lnTo>
                    <a:pt x="1315" y="226"/>
                  </a:lnTo>
                  <a:lnTo>
                    <a:pt x="1245" y="211"/>
                  </a:lnTo>
                  <a:lnTo>
                    <a:pt x="1173" y="203"/>
                  </a:lnTo>
                  <a:lnTo>
                    <a:pt x="1099" y="200"/>
                  </a:lnTo>
                  <a:close/>
                  <a:moveTo>
                    <a:pt x="1099" y="0"/>
                  </a:moveTo>
                  <a:lnTo>
                    <a:pt x="1181" y="3"/>
                  </a:lnTo>
                  <a:lnTo>
                    <a:pt x="1262" y="12"/>
                  </a:lnTo>
                  <a:lnTo>
                    <a:pt x="1340" y="27"/>
                  </a:lnTo>
                  <a:lnTo>
                    <a:pt x="1416" y="46"/>
                  </a:lnTo>
                  <a:lnTo>
                    <a:pt x="1491" y="72"/>
                  </a:lnTo>
                  <a:lnTo>
                    <a:pt x="1562" y="102"/>
                  </a:lnTo>
                  <a:lnTo>
                    <a:pt x="1632" y="137"/>
                  </a:lnTo>
                  <a:lnTo>
                    <a:pt x="1697" y="177"/>
                  </a:lnTo>
                  <a:lnTo>
                    <a:pt x="1761" y="221"/>
                  </a:lnTo>
                  <a:lnTo>
                    <a:pt x="1820" y="270"/>
                  </a:lnTo>
                  <a:lnTo>
                    <a:pt x="1876" y="322"/>
                  </a:lnTo>
                  <a:lnTo>
                    <a:pt x="1928" y="378"/>
                  </a:lnTo>
                  <a:lnTo>
                    <a:pt x="1977" y="437"/>
                  </a:lnTo>
                  <a:lnTo>
                    <a:pt x="2021" y="500"/>
                  </a:lnTo>
                  <a:lnTo>
                    <a:pt x="2061" y="566"/>
                  </a:lnTo>
                  <a:lnTo>
                    <a:pt x="2096" y="635"/>
                  </a:lnTo>
                  <a:lnTo>
                    <a:pt x="2126" y="707"/>
                  </a:lnTo>
                  <a:lnTo>
                    <a:pt x="2152" y="781"/>
                  </a:lnTo>
                  <a:lnTo>
                    <a:pt x="2171" y="858"/>
                  </a:lnTo>
                  <a:lnTo>
                    <a:pt x="2187" y="936"/>
                  </a:lnTo>
                  <a:lnTo>
                    <a:pt x="2195" y="1016"/>
                  </a:lnTo>
                  <a:lnTo>
                    <a:pt x="2198" y="1099"/>
                  </a:lnTo>
                  <a:lnTo>
                    <a:pt x="2195" y="1165"/>
                  </a:lnTo>
                  <a:lnTo>
                    <a:pt x="2186" y="1233"/>
                  </a:lnTo>
                  <a:lnTo>
                    <a:pt x="2170" y="1300"/>
                  </a:lnTo>
                  <a:lnTo>
                    <a:pt x="2150" y="1368"/>
                  </a:lnTo>
                  <a:lnTo>
                    <a:pt x="2126" y="1437"/>
                  </a:lnTo>
                  <a:lnTo>
                    <a:pt x="2098" y="1505"/>
                  </a:lnTo>
                  <a:lnTo>
                    <a:pt x="2066" y="1574"/>
                  </a:lnTo>
                  <a:lnTo>
                    <a:pt x="2032" y="1642"/>
                  </a:lnTo>
                  <a:lnTo>
                    <a:pt x="1998" y="1711"/>
                  </a:lnTo>
                  <a:lnTo>
                    <a:pt x="1961" y="1778"/>
                  </a:lnTo>
                  <a:lnTo>
                    <a:pt x="1923" y="1846"/>
                  </a:lnTo>
                  <a:lnTo>
                    <a:pt x="1885" y="1914"/>
                  </a:lnTo>
                  <a:lnTo>
                    <a:pt x="1848" y="1980"/>
                  </a:lnTo>
                  <a:lnTo>
                    <a:pt x="1813" y="2047"/>
                  </a:lnTo>
                  <a:lnTo>
                    <a:pt x="1779" y="2112"/>
                  </a:lnTo>
                  <a:lnTo>
                    <a:pt x="1748" y="2177"/>
                  </a:lnTo>
                  <a:lnTo>
                    <a:pt x="1720" y="2241"/>
                  </a:lnTo>
                  <a:lnTo>
                    <a:pt x="1695" y="2304"/>
                  </a:lnTo>
                  <a:lnTo>
                    <a:pt x="1673" y="2370"/>
                  </a:lnTo>
                  <a:lnTo>
                    <a:pt x="1651" y="2434"/>
                  </a:lnTo>
                  <a:lnTo>
                    <a:pt x="1632" y="2495"/>
                  </a:lnTo>
                  <a:lnTo>
                    <a:pt x="1614" y="2554"/>
                  </a:lnTo>
                  <a:lnTo>
                    <a:pt x="1597" y="2611"/>
                  </a:lnTo>
                  <a:lnTo>
                    <a:pt x="1582" y="2665"/>
                  </a:lnTo>
                  <a:lnTo>
                    <a:pt x="1566" y="2717"/>
                  </a:lnTo>
                  <a:lnTo>
                    <a:pt x="1551" y="2768"/>
                  </a:lnTo>
                  <a:lnTo>
                    <a:pt x="1536" y="2815"/>
                  </a:lnTo>
                  <a:lnTo>
                    <a:pt x="1521" y="2859"/>
                  </a:lnTo>
                  <a:lnTo>
                    <a:pt x="1506" y="2901"/>
                  </a:lnTo>
                  <a:lnTo>
                    <a:pt x="1490" y="2940"/>
                  </a:lnTo>
                  <a:lnTo>
                    <a:pt x="1472" y="2977"/>
                  </a:lnTo>
                  <a:lnTo>
                    <a:pt x="1454" y="3012"/>
                  </a:lnTo>
                  <a:lnTo>
                    <a:pt x="1435" y="3042"/>
                  </a:lnTo>
                  <a:lnTo>
                    <a:pt x="1413" y="3071"/>
                  </a:lnTo>
                  <a:lnTo>
                    <a:pt x="1390" y="3096"/>
                  </a:lnTo>
                  <a:lnTo>
                    <a:pt x="1364" y="3120"/>
                  </a:lnTo>
                  <a:lnTo>
                    <a:pt x="1336" y="3139"/>
                  </a:lnTo>
                  <a:lnTo>
                    <a:pt x="1305" y="3157"/>
                  </a:lnTo>
                  <a:lnTo>
                    <a:pt x="1271" y="3170"/>
                  </a:lnTo>
                  <a:lnTo>
                    <a:pt x="1233" y="3181"/>
                  </a:lnTo>
                  <a:lnTo>
                    <a:pt x="1192" y="3189"/>
                  </a:lnTo>
                  <a:lnTo>
                    <a:pt x="1148" y="3193"/>
                  </a:lnTo>
                  <a:lnTo>
                    <a:pt x="1099" y="3195"/>
                  </a:lnTo>
                  <a:lnTo>
                    <a:pt x="1049" y="3193"/>
                  </a:lnTo>
                  <a:lnTo>
                    <a:pt x="1003" y="3188"/>
                  </a:lnTo>
                  <a:lnTo>
                    <a:pt x="962" y="3180"/>
                  </a:lnTo>
                  <a:lnTo>
                    <a:pt x="924" y="3168"/>
                  </a:lnTo>
                  <a:lnTo>
                    <a:pt x="889" y="3153"/>
                  </a:lnTo>
                  <a:lnTo>
                    <a:pt x="857" y="3134"/>
                  </a:lnTo>
                  <a:lnTo>
                    <a:pt x="829" y="3113"/>
                  </a:lnTo>
                  <a:lnTo>
                    <a:pt x="803" y="3088"/>
                  </a:lnTo>
                  <a:lnTo>
                    <a:pt x="780" y="3061"/>
                  </a:lnTo>
                  <a:lnTo>
                    <a:pt x="757" y="3029"/>
                  </a:lnTo>
                  <a:lnTo>
                    <a:pt x="738" y="2995"/>
                  </a:lnTo>
                  <a:lnTo>
                    <a:pt x="719" y="2958"/>
                  </a:lnTo>
                  <a:lnTo>
                    <a:pt x="702" y="2919"/>
                  </a:lnTo>
                  <a:lnTo>
                    <a:pt x="685" y="2876"/>
                  </a:lnTo>
                  <a:lnTo>
                    <a:pt x="669" y="2831"/>
                  </a:lnTo>
                  <a:lnTo>
                    <a:pt x="653" y="2782"/>
                  </a:lnTo>
                  <a:lnTo>
                    <a:pt x="638" y="2731"/>
                  </a:lnTo>
                  <a:lnTo>
                    <a:pt x="621" y="2678"/>
                  </a:lnTo>
                  <a:lnTo>
                    <a:pt x="605" y="2621"/>
                  </a:lnTo>
                  <a:lnTo>
                    <a:pt x="588" y="2562"/>
                  </a:lnTo>
                  <a:lnTo>
                    <a:pt x="568" y="2501"/>
                  </a:lnTo>
                  <a:lnTo>
                    <a:pt x="549" y="2437"/>
                  </a:lnTo>
                  <a:lnTo>
                    <a:pt x="526" y="2371"/>
                  </a:lnTo>
                  <a:lnTo>
                    <a:pt x="503" y="2302"/>
                  </a:lnTo>
                  <a:lnTo>
                    <a:pt x="476" y="2235"/>
                  </a:lnTo>
                  <a:lnTo>
                    <a:pt x="447" y="2168"/>
                  </a:lnTo>
                  <a:lnTo>
                    <a:pt x="413" y="2100"/>
                  </a:lnTo>
                  <a:lnTo>
                    <a:pt x="377" y="2030"/>
                  </a:lnTo>
                  <a:lnTo>
                    <a:pt x="338" y="1960"/>
                  </a:lnTo>
                  <a:lnTo>
                    <a:pt x="299" y="1889"/>
                  </a:lnTo>
                  <a:lnTo>
                    <a:pt x="260" y="1818"/>
                  </a:lnTo>
                  <a:lnTo>
                    <a:pt x="221" y="1746"/>
                  </a:lnTo>
                  <a:lnTo>
                    <a:pt x="182" y="1675"/>
                  </a:lnTo>
                  <a:lnTo>
                    <a:pt x="145" y="1602"/>
                  </a:lnTo>
                  <a:lnTo>
                    <a:pt x="111" y="1530"/>
                  </a:lnTo>
                  <a:lnTo>
                    <a:pt x="81" y="1457"/>
                  </a:lnTo>
                  <a:lnTo>
                    <a:pt x="53" y="1386"/>
                  </a:lnTo>
                  <a:lnTo>
                    <a:pt x="31" y="1313"/>
                  </a:lnTo>
                  <a:lnTo>
                    <a:pt x="14" y="1241"/>
                  </a:lnTo>
                  <a:lnTo>
                    <a:pt x="4" y="1169"/>
                  </a:lnTo>
                  <a:lnTo>
                    <a:pt x="0" y="1099"/>
                  </a:lnTo>
                  <a:lnTo>
                    <a:pt x="3" y="1016"/>
                  </a:lnTo>
                  <a:lnTo>
                    <a:pt x="12" y="936"/>
                  </a:lnTo>
                  <a:lnTo>
                    <a:pt x="27" y="858"/>
                  </a:lnTo>
                  <a:lnTo>
                    <a:pt x="47" y="781"/>
                  </a:lnTo>
                  <a:lnTo>
                    <a:pt x="72" y="707"/>
                  </a:lnTo>
                  <a:lnTo>
                    <a:pt x="102" y="635"/>
                  </a:lnTo>
                  <a:lnTo>
                    <a:pt x="137" y="566"/>
                  </a:lnTo>
                  <a:lnTo>
                    <a:pt x="177" y="500"/>
                  </a:lnTo>
                  <a:lnTo>
                    <a:pt x="221" y="437"/>
                  </a:lnTo>
                  <a:lnTo>
                    <a:pt x="270" y="378"/>
                  </a:lnTo>
                  <a:lnTo>
                    <a:pt x="322" y="322"/>
                  </a:lnTo>
                  <a:lnTo>
                    <a:pt x="378" y="270"/>
                  </a:lnTo>
                  <a:lnTo>
                    <a:pt x="437" y="221"/>
                  </a:lnTo>
                  <a:lnTo>
                    <a:pt x="501" y="177"/>
                  </a:lnTo>
                  <a:lnTo>
                    <a:pt x="567" y="137"/>
                  </a:lnTo>
                  <a:lnTo>
                    <a:pt x="636" y="102"/>
                  </a:lnTo>
                  <a:lnTo>
                    <a:pt x="707" y="72"/>
                  </a:lnTo>
                  <a:lnTo>
                    <a:pt x="782" y="46"/>
                  </a:lnTo>
                  <a:lnTo>
                    <a:pt x="858" y="27"/>
                  </a:lnTo>
                  <a:lnTo>
                    <a:pt x="937" y="12"/>
                  </a:lnTo>
                  <a:lnTo>
                    <a:pt x="1017" y="3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ES" sz="900"/>
            </a:p>
          </p:txBody>
        </p:sp>
        <p:sp>
          <p:nvSpPr>
            <p:cNvPr id="31" name="Freeform 7"/>
            <p:cNvSpPr/>
            <p:nvPr/>
          </p:nvSpPr>
          <p:spPr bwMode="auto">
            <a:xfrm>
              <a:off x="14302" y="2714"/>
              <a:ext cx="324" cy="324"/>
            </a:xfrm>
            <a:custGeom>
              <a:avLst/>
              <a:gdLst>
                <a:gd name="T0" fmla="*/ 599 w 649"/>
                <a:gd name="T1" fmla="*/ 0 h 649"/>
                <a:gd name="T2" fmla="*/ 615 w 649"/>
                <a:gd name="T3" fmla="*/ 2 h 649"/>
                <a:gd name="T4" fmla="*/ 628 w 649"/>
                <a:gd name="T5" fmla="*/ 10 h 649"/>
                <a:gd name="T6" fmla="*/ 639 w 649"/>
                <a:gd name="T7" fmla="*/ 21 h 649"/>
                <a:gd name="T8" fmla="*/ 646 w 649"/>
                <a:gd name="T9" fmla="*/ 34 h 649"/>
                <a:gd name="T10" fmla="*/ 649 w 649"/>
                <a:gd name="T11" fmla="*/ 49 h 649"/>
                <a:gd name="T12" fmla="*/ 646 w 649"/>
                <a:gd name="T13" fmla="*/ 66 h 649"/>
                <a:gd name="T14" fmla="*/ 639 w 649"/>
                <a:gd name="T15" fmla="*/ 80 h 649"/>
                <a:gd name="T16" fmla="*/ 628 w 649"/>
                <a:gd name="T17" fmla="*/ 90 h 649"/>
                <a:gd name="T18" fmla="*/ 615 w 649"/>
                <a:gd name="T19" fmla="*/ 97 h 649"/>
                <a:gd name="T20" fmla="*/ 599 w 649"/>
                <a:gd name="T21" fmla="*/ 100 h 649"/>
                <a:gd name="T22" fmla="*/ 544 w 649"/>
                <a:gd name="T23" fmla="*/ 104 h 649"/>
                <a:gd name="T24" fmla="*/ 492 w 649"/>
                <a:gd name="T25" fmla="*/ 112 h 649"/>
                <a:gd name="T26" fmla="*/ 441 w 649"/>
                <a:gd name="T27" fmla="*/ 126 h 649"/>
                <a:gd name="T28" fmla="*/ 393 w 649"/>
                <a:gd name="T29" fmla="*/ 144 h 649"/>
                <a:gd name="T30" fmla="*/ 347 w 649"/>
                <a:gd name="T31" fmla="*/ 168 h 649"/>
                <a:gd name="T32" fmla="*/ 304 w 649"/>
                <a:gd name="T33" fmla="*/ 196 h 649"/>
                <a:gd name="T34" fmla="*/ 264 w 649"/>
                <a:gd name="T35" fmla="*/ 229 h 649"/>
                <a:gd name="T36" fmla="*/ 229 w 649"/>
                <a:gd name="T37" fmla="*/ 265 h 649"/>
                <a:gd name="T38" fmla="*/ 196 w 649"/>
                <a:gd name="T39" fmla="*/ 305 h 649"/>
                <a:gd name="T40" fmla="*/ 168 w 649"/>
                <a:gd name="T41" fmla="*/ 348 h 649"/>
                <a:gd name="T42" fmla="*/ 144 w 649"/>
                <a:gd name="T43" fmla="*/ 394 h 649"/>
                <a:gd name="T44" fmla="*/ 125 w 649"/>
                <a:gd name="T45" fmla="*/ 442 h 649"/>
                <a:gd name="T46" fmla="*/ 111 w 649"/>
                <a:gd name="T47" fmla="*/ 493 h 649"/>
                <a:gd name="T48" fmla="*/ 103 w 649"/>
                <a:gd name="T49" fmla="*/ 545 h 649"/>
                <a:gd name="T50" fmla="*/ 100 w 649"/>
                <a:gd name="T51" fmla="*/ 600 h 649"/>
                <a:gd name="T52" fmla="*/ 97 w 649"/>
                <a:gd name="T53" fmla="*/ 615 h 649"/>
                <a:gd name="T54" fmla="*/ 90 w 649"/>
                <a:gd name="T55" fmla="*/ 628 h 649"/>
                <a:gd name="T56" fmla="*/ 79 w 649"/>
                <a:gd name="T57" fmla="*/ 640 h 649"/>
                <a:gd name="T58" fmla="*/ 65 w 649"/>
                <a:gd name="T59" fmla="*/ 647 h 649"/>
                <a:gd name="T60" fmla="*/ 50 w 649"/>
                <a:gd name="T61" fmla="*/ 649 h 649"/>
                <a:gd name="T62" fmla="*/ 33 w 649"/>
                <a:gd name="T63" fmla="*/ 647 h 649"/>
                <a:gd name="T64" fmla="*/ 20 w 649"/>
                <a:gd name="T65" fmla="*/ 640 h 649"/>
                <a:gd name="T66" fmla="*/ 9 w 649"/>
                <a:gd name="T67" fmla="*/ 628 h 649"/>
                <a:gd name="T68" fmla="*/ 2 w 649"/>
                <a:gd name="T69" fmla="*/ 615 h 649"/>
                <a:gd name="T70" fmla="*/ 0 w 649"/>
                <a:gd name="T71" fmla="*/ 600 h 649"/>
                <a:gd name="T72" fmla="*/ 3 w 649"/>
                <a:gd name="T73" fmla="*/ 539 h 649"/>
                <a:gd name="T74" fmla="*/ 12 w 649"/>
                <a:gd name="T75" fmla="*/ 478 h 649"/>
                <a:gd name="T76" fmla="*/ 26 w 649"/>
                <a:gd name="T77" fmla="*/ 421 h 649"/>
                <a:gd name="T78" fmla="*/ 47 w 649"/>
                <a:gd name="T79" fmla="*/ 366 h 649"/>
                <a:gd name="T80" fmla="*/ 72 w 649"/>
                <a:gd name="T81" fmla="*/ 314 h 649"/>
                <a:gd name="T82" fmla="*/ 102 w 649"/>
                <a:gd name="T83" fmla="*/ 265 h 649"/>
                <a:gd name="T84" fmla="*/ 137 w 649"/>
                <a:gd name="T85" fmla="*/ 218 h 649"/>
                <a:gd name="T86" fmla="*/ 175 w 649"/>
                <a:gd name="T87" fmla="*/ 176 h 649"/>
                <a:gd name="T88" fmla="*/ 218 w 649"/>
                <a:gd name="T89" fmla="*/ 137 h 649"/>
                <a:gd name="T90" fmla="*/ 264 w 649"/>
                <a:gd name="T91" fmla="*/ 103 h 649"/>
                <a:gd name="T92" fmla="*/ 313 w 649"/>
                <a:gd name="T93" fmla="*/ 73 h 649"/>
                <a:gd name="T94" fmla="*/ 365 w 649"/>
                <a:gd name="T95" fmla="*/ 47 h 649"/>
                <a:gd name="T96" fmla="*/ 421 w 649"/>
                <a:gd name="T97" fmla="*/ 27 h 649"/>
                <a:gd name="T98" fmla="*/ 479 w 649"/>
                <a:gd name="T99" fmla="*/ 13 h 649"/>
                <a:gd name="T100" fmla="*/ 538 w 649"/>
                <a:gd name="T101" fmla="*/ 3 h 649"/>
                <a:gd name="T102" fmla="*/ 599 w 649"/>
                <a:gd name="T10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49" h="649">
                  <a:moveTo>
                    <a:pt x="599" y="0"/>
                  </a:moveTo>
                  <a:lnTo>
                    <a:pt x="615" y="2"/>
                  </a:lnTo>
                  <a:lnTo>
                    <a:pt x="628" y="10"/>
                  </a:lnTo>
                  <a:lnTo>
                    <a:pt x="639" y="21"/>
                  </a:lnTo>
                  <a:lnTo>
                    <a:pt x="646" y="34"/>
                  </a:lnTo>
                  <a:lnTo>
                    <a:pt x="649" y="49"/>
                  </a:lnTo>
                  <a:lnTo>
                    <a:pt x="646" y="66"/>
                  </a:lnTo>
                  <a:lnTo>
                    <a:pt x="639" y="80"/>
                  </a:lnTo>
                  <a:lnTo>
                    <a:pt x="628" y="90"/>
                  </a:lnTo>
                  <a:lnTo>
                    <a:pt x="615" y="97"/>
                  </a:lnTo>
                  <a:lnTo>
                    <a:pt x="599" y="100"/>
                  </a:lnTo>
                  <a:lnTo>
                    <a:pt x="544" y="104"/>
                  </a:lnTo>
                  <a:lnTo>
                    <a:pt x="492" y="112"/>
                  </a:lnTo>
                  <a:lnTo>
                    <a:pt x="441" y="126"/>
                  </a:lnTo>
                  <a:lnTo>
                    <a:pt x="393" y="144"/>
                  </a:lnTo>
                  <a:lnTo>
                    <a:pt x="347" y="168"/>
                  </a:lnTo>
                  <a:lnTo>
                    <a:pt x="304" y="196"/>
                  </a:lnTo>
                  <a:lnTo>
                    <a:pt x="264" y="229"/>
                  </a:lnTo>
                  <a:lnTo>
                    <a:pt x="229" y="265"/>
                  </a:lnTo>
                  <a:lnTo>
                    <a:pt x="196" y="305"/>
                  </a:lnTo>
                  <a:lnTo>
                    <a:pt x="168" y="348"/>
                  </a:lnTo>
                  <a:lnTo>
                    <a:pt x="144" y="394"/>
                  </a:lnTo>
                  <a:lnTo>
                    <a:pt x="125" y="442"/>
                  </a:lnTo>
                  <a:lnTo>
                    <a:pt x="111" y="493"/>
                  </a:lnTo>
                  <a:lnTo>
                    <a:pt x="103" y="545"/>
                  </a:lnTo>
                  <a:lnTo>
                    <a:pt x="100" y="600"/>
                  </a:lnTo>
                  <a:lnTo>
                    <a:pt x="97" y="615"/>
                  </a:lnTo>
                  <a:lnTo>
                    <a:pt x="90" y="628"/>
                  </a:lnTo>
                  <a:lnTo>
                    <a:pt x="79" y="640"/>
                  </a:lnTo>
                  <a:lnTo>
                    <a:pt x="65" y="647"/>
                  </a:lnTo>
                  <a:lnTo>
                    <a:pt x="50" y="649"/>
                  </a:lnTo>
                  <a:lnTo>
                    <a:pt x="33" y="647"/>
                  </a:lnTo>
                  <a:lnTo>
                    <a:pt x="20" y="640"/>
                  </a:lnTo>
                  <a:lnTo>
                    <a:pt x="9" y="628"/>
                  </a:lnTo>
                  <a:lnTo>
                    <a:pt x="2" y="615"/>
                  </a:lnTo>
                  <a:lnTo>
                    <a:pt x="0" y="600"/>
                  </a:lnTo>
                  <a:lnTo>
                    <a:pt x="3" y="539"/>
                  </a:lnTo>
                  <a:lnTo>
                    <a:pt x="12" y="478"/>
                  </a:lnTo>
                  <a:lnTo>
                    <a:pt x="26" y="421"/>
                  </a:lnTo>
                  <a:lnTo>
                    <a:pt x="47" y="366"/>
                  </a:lnTo>
                  <a:lnTo>
                    <a:pt x="72" y="314"/>
                  </a:lnTo>
                  <a:lnTo>
                    <a:pt x="102" y="265"/>
                  </a:lnTo>
                  <a:lnTo>
                    <a:pt x="137" y="218"/>
                  </a:lnTo>
                  <a:lnTo>
                    <a:pt x="175" y="176"/>
                  </a:lnTo>
                  <a:lnTo>
                    <a:pt x="218" y="137"/>
                  </a:lnTo>
                  <a:lnTo>
                    <a:pt x="264" y="103"/>
                  </a:lnTo>
                  <a:lnTo>
                    <a:pt x="313" y="73"/>
                  </a:lnTo>
                  <a:lnTo>
                    <a:pt x="365" y="47"/>
                  </a:lnTo>
                  <a:lnTo>
                    <a:pt x="421" y="27"/>
                  </a:lnTo>
                  <a:lnTo>
                    <a:pt x="479" y="13"/>
                  </a:lnTo>
                  <a:lnTo>
                    <a:pt x="538" y="3"/>
                  </a:lnTo>
                  <a:lnTo>
                    <a:pt x="5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ES" sz="900"/>
            </a:p>
          </p:txBody>
        </p:sp>
      </p:grpSp>
      <p:sp>
        <p:nvSpPr>
          <p:cNvPr id="32" name="Freeform 12"/>
          <p:cNvSpPr>
            <a:spLocks noChangeAspect="1" noEditPoints="1"/>
          </p:cNvSpPr>
          <p:nvPr/>
        </p:nvSpPr>
        <p:spPr bwMode="auto">
          <a:xfrm>
            <a:off x="4837913" y="4512181"/>
            <a:ext cx="343051" cy="339440"/>
          </a:xfrm>
          <a:custGeom>
            <a:avLst/>
            <a:gdLst>
              <a:gd name="T0" fmla="*/ 1210 w 3228"/>
              <a:gd name="T1" fmla="*/ 2995 h 3195"/>
              <a:gd name="T2" fmla="*/ 1118 w 3228"/>
              <a:gd name="T3" fmla="*/ 2762 h 3195"/>
              <a:gd name="T4" fmla="*/ 822 w 3228"/>
              <a:gd name="T5" fmla="*/ 1897 h 3195"/>
              <a:gd name="T6" fmla="*/ 2035 w 3228"/>
              <a:gd name="T7" fmla="*/ 1697 h 3195"/>
              <a:gd name="T8" fmla="*/ 2490 w 3228"/>
              <a:gd name="T9" fmla="*/ 1561 h 3195"/>
              <a:gd name="T10" fmla="*/ 2490 w 3228"/>
              <a:gd name="T11" fmla="*/ 1235 h 3195"/>
              <a:gd name="T12" fmla="*/ 2035 w 3228"/>
              <a:gd name="T13" fmla="*/ 1099 h 3195"/>
              <a:gd name="T14" fmla="*/ 234 w 3228"/>
              <a:gd name="T15" fmla="*/ 1235 h 3195"/>
              <a:gd name="T16" fmla="*/ 234 w 3228"/>
              <a:gd name="T17" fmla="*/ 1561 h 3195"/>
              <a:gd name="T18" fmla="*/ 1111 w 3228"/>
              <a:gd name="T19" fmla="*/ 1697 h 3195"/>
              <a:gd name="T20" fmla="*/ 1011 w 3228"/>
              <a:gd name="T21" fmla="*/ 1347 h 3195"/>
              <a:gd name="T22" fmla="*/ 1859 w 3228"/>
              <a:gd name="T23" fmla="*/ 897 h 3195"/>
              <a:gd name="T24" fmla="*/ 1334 w 3228"/>
              <a:gd name="T25" fmla="*/ 1099 h 3195"/>
              <a:gd name="T26" fmla="*/ 1142 w 3228"/>
              <a:gd name="T27" fmla="*/ 1235 h 3195"/>
              <a:gd name="T28" fmla="*/ 1142 w 3228"/>
              <a:gd name="T29" fmla="*/ 1561 h 3195"/>
              <a:gd name="T30" fmla="*/ 1311 w 3228"/>
              <a:gd name="T31" fmla="*/ 1698 h 3195"/>
              <a:gd name="T32" fmla="*/ 1800 w 3228"/>
              <a:gd name="T33" fmla="*/ 1856 h 3195"/>
              <a:gd name="T34" fmla="*/ 1823 w 3228"/>
              <a:gd name="T35" fmla="*/ 1194 h 3195"/>
              <a:gd name="T36" fmla="*/ 2376 w 3228"/>
              <a:gd name="T37" fmla="*/ 251 h 3195"/>
              <a:gd name="T38" fmla="*/ 2141 w 3228"/>
              <a:gd name="T39" fmla="*/ 616 h 3195"/>
              <a:gd name="T40" fmla="*/ 2449 w 3228"/>
              <a:gd name="T41" fmla="*/ 923 h 3195"/>
              <a:gd name="T42" fmla="*/ 2689 w 3228"/>
              <a:gd name="T43" fmla="*/ 1190 h 3195"/>
              <a:gd name="T44" fmla="*/ 2689 w 3228"/>
              <a:gd name="T45" fmla="*/ 1606 h 3195"/>
              <a:gd name="T46" fmla="*/ 2449 w 3228"/>
              <a:gd name="T47" fmla="*/ 1872 h 3195"/>
              <a:gd name="T48" fmla="*/ 2141 w 3228"/>
              <a:gd name="T49" fmla="*/ 2180 h 3195"/>
              <a:gd name="T50" fmla="*/ 2376 w 3228"/>
              <a:gd name="T51" fmla="*/ 2545 h 3195"/>
              <a:gd name="T52" fmla="*/ 2674 w 3228"/>
              <a:gd name="T53" fmla="*/ 2541 h 3195"/>
              <a:gd name="T54" fmla="*/ 2916 w 3228"/>
              <a:gd name="T55" fmla="*/ 2148 h 3195"/>
              <a:gd name="T56" fmla="*/ 3025 w 3228"/>
              <a:gd name="T57" fmla="*/ 1491 h 3195"/>
              <a:gd name="T58" fmla="*/ 2958 w 3228"/>
              <a:gd name="T59" fmla="*/ 794 h 3195"/>
              <a:gd name="T60" fmla="*/ 2745 w 3228"/>
              <a:gd name="T61" fmla="*/ 322 h 3195"/>
              <a:gd name="T62" fmla="*/ 2573 w 3228"/>
              <a:gd name="T63" fmla="*/ 3 h 3195"/>
              <a:gd name="T64" fmla="*/ 2912 w 3228"/>
              <a:gd name="T65" fmla="*/ 208 h 3195"/>
              <a:gd name="T66" fmla="*/ 3129 w 3228"/>
              <a:gd name="T67" fmla="*/ 659 h 3195"/>
              <a:gd name="T68" fmla="*/ 3224 w 3228"/>
              <a:gd name="T69" fmla="*/ 1244 h 3195"/>
              <a:gd name="T70" fmla="*/ 3193 w 3228"/>
              <a:gd name="T71" fmla="*/ 1855 h 3195"/>
              <a:gd name="T72" fmla="*/ 3035 w 3228"/>
              <a:gd name="T73" fmla="*/ 2386 h 3195"/>
              <a:gd name="T74" fmla="*/ 2757 w 3228"/>
              <a:gd name="T75" fmla="*/ 2728 h 3195"/>
              <a:gd name="T76" fmla="*/ 2375 w 3228"/>
              <a:gd name="T77" fmla="*/ 2771 h 3195"/>
              <a:gd name="T78" fmla="*/ 2067 w 3228"/>
              <a:gd name="T79" fmla="*/ 2491 h 3195"/>
              <a:gd name="T80" fmla="*/ 1773 w 3228"/>
              <a:gd name="T81" fmla="*/ 2088 h 3195"/>
              <a:gd name="T82" fmla="*/ 1382 w 3228"/>
              <a:gd name="T83" fmla="*/ 1906 h 3195"/>
              <a:gd name="T84" fmla="*/ 1343 w 3228"/>
              <a:gd name="T85" fmla="*/ 1926 h 3195"/>
              <a:gd name="T86" fmla="*/ 1311 w 3228"/>
              <a:gd name="T87" fmla="*/ 2696 h 3195"/>
              <a:gd name="T88" fmla="*/ 1394 w 3228"/>
              <a:gd name="T89" fmla="*/ 2825 h 3195"/>
              <a:gd name="T90" fmla="*/ 1373 w 3228"/>
              <a:gd name="T91" fmla="*/ 3114 h 3195"/>
              <a:gd name="T92" fmla="*/ 774 w 3228"/>
              <a:gd name="T93" fmla="*/ 3192 h 3195"/>
              <a:gd name="T94" fmla="*/ 608 w 3228"/>
              <a:gd name="T95" fmla="*/ 3028 h 3195"/>
              <a:gd name="T96" fmla="*/ 506 w 3228"/>
              <a:gd name="T97" fmla="*/ 1925 h 3195"/>
              <a:gd name="T98" fmla="*/ 198 w 3228"/>
              <a:gd name="T99" fmla="*/ 1830 h 3195"/>
              <a:gd name="T100" fmla="*/ 9 w 3228"/>
              <a:gd name="T101" fmla="*/ 1506 h 3195"/>
              <a:gd name="T102" fmla="*/ 77 w 3228"/>
              <a:gd name="T103" fmla="*/ 1101 h 3195"/>
              <a:gd name="T104" fmla="*/ 359 w 3228"/>
              <a:gd name="T105" fmla="*/ 902 h 3195"/>
              <a:gd name="T106" fmla="*/ 1673 w 3228"/>
              <a:gd name="T107" fmla="*/ 788 h 3195"/>
              <a:gd name="T108" fmla="*/ 2034 w 3228"/>
              <a:gd name="T109" fmla="*/ 356 h 3195"/>
              <a:gd name="T110" fmla="*/ 2286 w 3228"/>
              <a:gd name="T111" fmla="*/ 68 h 3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28" h="3195">
                <a:moveTo>
                  <a:pt x="752" y="1897"/>
                </a:moveTo>
                <a:lnTo>
                  <a:pt x="771" y="1933"/>
                </a:lnTo>
                <a:lnTo>
                  <a:pt x="786" y="1972"/>
                </a:lnTo>
                <a:lnTo>
                  <a:pt x="798" y="2012"/>
                </a:lnTo>
                <a:lnTo>
                  <a:pt x="804" y="2054"/>
                </a:lnTo>
                <a:lnTo>
                  <a:pt x="807" y="2097"/>
                </a:lnTo>
                <a:lnTo>
                  <a:pt x="807" y="2995"/>
                </a:lnTo>
                <a:lnTo>
                  <a:pt x="1210" y="2995"/>
                </a:lnTo>
                <a:lnTo>
                  <a:pt x="1210" y="2910"/>
                </a:lnTo>
                <a:lnTo>
                  <a:pt x="1196" y="2894"/>
                </a:lnTo>
                <a:lnTo>
                  <a:pt x="1183" y="2879"/>
                </a:lnTo>
                <a:lnTo>
                  <a:pt x="1169" y="2860"/>
                </a:lnTo>
                <a:lnTo>
                  <a:pt x="1155" y="2840"/>
                </a:lnTo>
                <a:lnTo>
                  <a:pt x="1141" y="2817"/>
                </a:lnTo>
                <a:lnTo>
                  <a:pt x="1129" y="2791"/>
                </a:lnTo>
                <a:lnTo>
                  <a:pt x="1118" y="2762"/>
                </a:lnTo>
                <a:lnTo>
                  <a:pt x="1112" y="2731"/>
                </a:lnTo>
                <a:lnTo>
                  <a:pt x="1109" y="2696"/>
                </a:lnTo>
                <a:lnTo>
                  <a:pt x="1109" y="1997"/>
                </a:lnTo>
                <a:lnTo>
                  <a:pt x="1111" y="1963"/>
                </a:lnTo>
                <a:lnTo>
                  <a:pt x="1117" y="1930"/>
                </a:lnTo>
                <a:lnTo>
                  <a:pt x="1127" y="1898"/>
                </a:lnTo>
                <a:lnTo>
                  <a:pt x="822" y="1898"/>
                </a:lnTo>
                <a:lnTo>
                  <a:pt x="822" y="1897"/>
                </a:lnTo>
                <a:lnTo>
                  <a:pt x="752" y="1897"/>
                </a:lnTo>
                <a:close/>
                <a:moveTo>
                  <a:pt x="2035" y="1099"/>
                </a:moveTo>
                <a:lnTo>
                  <a:pt x="2025" y="1196"/>
                </a:lnTo>
                <a:lnTo>
                  <a:pt x="2020" y="1296"/>
                </a:lnTo>
                <a:lnTo>
                  <a:pt x="2018" y="1398"/>
                </a:lnTo>
                <a:lnTo>
                  <a:pt x="2020" y="1500"/>
                </a:lnTo>
                <a:lnTo>
                  <a:pt x="2025" y="1600"/>
                </a:lnTo>
                <a:lnTo>
                  <a:pt x="2035" y="1697"/>
                </a:lnTo>
                <a:lnTo>
                  <a:pt x="2320" y="1697"/>
                </a:lnTo>
                <a:lnTo>
                  <a:pt x="2350" y="1694"/>
                </a:lnTo>
                <a:lnTo>
                  <a:pt x="2378" y="1685"/>
                </a:lnTo>
                <a:lnTo>
                  <a:pt x="2405" y="1670"/>
                </a:lnTo>
                <a:lnTo>
                  <a:pt x="2430" y="1649"/>
                </a:lnTo>
                <a:lnTo>
                  <a:pt x="2453" y="1624"/>
                </a:lnTo>
                <a:lnTo>
                  <a:pt x="2472" y="1594"/>
                </a:lnTo>
                <a:lnTo>
                  <a:pt x="2490" y="1561"/>
                </a:lnTo>
                <a:lnTo>
                  <a:pt x="2503" y="1525"/>
                </a:lnTo>
                <a:lnTo>
                  <a:pt x="2513" y="1485"/>
                </a:lnTo>
                <a:lnTo>
                  <a:pt x="2520" y="1442"/>
                </a:lnTo>
                <a:lnTo>
                  <a:pt x="2523" y="1398"/>
                </a:lnTo>
                <a:lnTo>
                  <a:pt x="2520" y="1353"/>
                </a:lnTo>
                <a:lnTo>
                  <a:pt x="2513" y="1311"/>
                </a:lnTo>
                <a:lnTo>
                  <a:pt x="2503" y="1271"/>
                </a:lnTo>
                <a:lnTo>
                  <a:pt x="2490" y="1235"/>
                </a:lnTo>
                <a:lnTo>
                  <a:pt x="2472" y="1201"/>
                </a:lnTo>
                <a:lnTo>
                  <a:pt x="2453" y="1171"/>
                </a:lnTo>
                <a:lnTo>
                  <a:pt x="2430" y="1147"/>
                </a:lnTo>
                <a:lnTo>
                  <a:pt x="2405" y="1126"/>
                </a:lnTo>
                <a:lnTo>
                  <a:pt x="2378" y="1111"/>
                </a:lnTo>
                <a:lnTo>
                  <a:pt x="2350" y="1102"/>
                </a:lnTo>
                <a:lnTo>
                  <a:pt x="2320" y="1099"/>
                </a:lnTo>
                <a:lnTo>
                  <a:pt x="2035" y="1099"/>
                </a:lnTo>
                <a:close/>
                <a:moveTo>
                  <a:pt x="403" y="1099"/>
                </a:moveTo>
                <a:lnTo>
                  <a:pt x="373" y="1102"/>
                </a:lnTo>
                <a:lnTo>
                  <a:pt x="346" y="1111"/>
                </a:lnTo>
                <a:lnTo>
                  <a:pt x="319" y="1126"/>
                </a:lnTo>
                <a:lnTo>
                  <a:pt x="294" y="1147"/>
                </a:lnTo>
                <a:lnTo>
                  <a:pt x="271" y="1171"/>
                </a:lnTo>
                <a:lnTo>
                  <a:pt x="252" y="1201"/>
                </a:lnTo>
                <a:lnTo>
                  <a:pt x="234" y="1235"/>
                </a:lnTo>
                <a:lnTo>
                  <a:pt x="221" y="1271"/>
                </a:lnTo>
                <a:lnTo>
                  <a:pt x="210" y="1311"/>
                </a:lnTo>
                <a:lnTo>
                  <a:pt x="204" y="1353"/>
                </a:lnTo>
                <a:lnTo>
                  <a:pt x="202" y="1398"/>
                </a:lnTo>
                <a:lnTo>
                  <a:pt x="204" y="1442"/>
                </a:lnTo>
                <a:lnTo>
                  <a:pt x="210" y="1485"/>
                </a:lnTo>
                <a:lnTo>
                  <a:pt x="221" y="1525"/>
                </a:lnTo>
                <a:lnTo>
                  <a:pt x="234" y="1561"/>
                </a:lnTo>
                <a:lnTo>
                  <a:pt x="252" y="1594"/>
                </a:lnTo>
                <a:lnTo>
                  <a:pt x="271" y="1624"/>
                </a:lnTo>
                <a:lnTo>
                  <a:pt x="294" y="1649"/>
                </a:lnTo>
                <a:lnTo>
                  <a:pt x="319" y="1670"/>
                </a:lnTo>
                <a:lnTo>
                  <a:pt x="346" y="1685"/>
                </a:lnTo>
                <a:lnTo>
                  <a:pt x="373" y="1694"/>
                </a:lnTo>
                <a:lnTo>
                  <a:pt x="403" y="1697"/>
                </a:lnTo>
                <a:lnTo>
                  <a:pt x="1111" y="1697"/>
                </a:lnTo>
                <a:lnTo>
                  <a:pt x="1086" y="1665"/>
                </a:lnTo>
                <a:lnTo>
                  <a:pt x="1064" y="1628"/>
                </a:lnTo>
                <a:lnTo>
                  <a:pt x="1045" y="1587"/>
                </a:lnTo>
                <a:lnTo>
                  <a:pt x="1030" y="1544"/>
                </a:lnTo>
                <a:lnTo>
                  <a:pt x="1018" y="1497"/>
                </a:lnTo>
                <a:lnTo>
                  <a:pt x="1011" y="1449"/>
                </a:lnTo>
                <a:lnTo>
                  <a:pt x="1009" y="1398"/>
                </a:lnTo>
                <a:lnTo>
                  <a:pt x="1011" y="1347"/>
                </a:lnTo>
                <a:lnTo>
                  <a:pt x="1018" y="1298"/>
                </a:lnTo>
                <a:lnTo>
                  <a:pt x="1030" y="1252"/>
                </a:lnTo>
                <a:lnTo>
                  <a:pt x="1045" y="1208"/>
                </a:lnTo>
                <a:lnTo>
                  <a:pt x="1064" y="1168"/>
                </a:lnTo>
                <a:lnTo>
                  <a:pt x="1086" y="1132"/>
                </a:lnTo>
                <a:lnTo>
                  <a:pt x="1111" y="1099"/>
                </a:lnTo>
                <a:lnTo>
                  <a:pt x="403" y="1099"/>
                </a:lnTo>
                <a:close/>
                <a:moveTo>
                  <a:pt x="1859" y="897"/>
                </a:moveTo>
                <a:lnTo>
                  <a:pt x="1800" y="943"/>
                </a:lnTo>
                <a:lnTo>
                  <a:pt x="1739" y="982"/>
                </a:lnTo>
                <a:lnTo>
                  <a:pt x="1675" y="1017"/>
                </a:lnTo>
                <a:lnTo>
                  <a:pt x="1610" y="1046"/>
                </a:lnTo>
                <a:lnTo>
                  <a:pt x="1542" y="1068"/>
                </a:lnTo>
                <a:lnTo>
                  <a:pt x="1474" y="1085"/>
                </a:lnTo>
                <a:lnTo>
                  <a:pt x="1405" y="1095"/>
                </a:lnTo>
                <a:lnTo>
                  <a:pt x="1334" y="1099"/>
                </a:lnTo>
                <a:lnTo>
                  <a:pt x="1311" y="1099"/>
                </a:lnTo>
                <a:lnTo>
                  <a:pt x="1281" y="1102"/>
                </a:lnTo>
                <a:lnTo>
                  <a:pt x="1254" y="1111"/>
                </a:lnTo>
                <a:lnTo>
                  <a:pt x="1227" y="1126"/>
                </a:lnTo>
                <a:lnTo>
                  <a:pt x="1202" y="1147"/>
                </a:lnTo>
                <a:lnTo>
                  <a:pt x="1179" y="1171"/>
                </a:lnTo>
                <a:lnTo>
                  <a:pt x="1160" y="1201"/>
                </a:lnTo>
                <a:lnTo>
                  <a:pt x="1142" y="1235"/>
                </a:lnTo>
                <a:lnTo>
                  <a:pt x="1129" y="1271"/>
                </a:lnTo>
                <a:lnTo>
                  <a:pt x="1118" y="1311"/>
                </a:lnTo>
                <a:lnTo>
                  <a:pt x="1112" y="1353"/>
                </a:lnTo>
                <a:lnTo>
                  <a:pt x="1110" y="1398"/>
                </a:lnTo>
                <a:lnTo>
                  <a:pt x="1112" y="1442"/>
                </a:lnTo>
                <a:lnTo>
                  <a:pt x="1118" y="1485"/>
                </a:lnTo>
                <a:lnTo>
                  <a:pt x="1129" y="1525"/>
                </a:lnTo>
                <a:lnTo>
                  <a:pt x="1142" y="1561"/>
                </a:lnTo>
                <a:lnTo>
                  <a:pt x="1160" y="1594"/>
                </a:lnTo>
                <a:lnTo>
                  <a:pt x="1179" y="1624"/>
                </a:lnTo>
                <a:lnTo>
                  <a:pt x="1202" y="1649"/>
                </a:lnTo>
                <a:lnTo>
                  <a:pt x="1227" y="1670"/>
                </a:lnTo>
                <a:lnTo>
                  <a:pt x="1254" y="1685"/>
                </a:lnTo>
                <a:lnTo>
                  <a:pt x="1281" y="1694"/>
                </a:lnTo>
                <a:lnTo>
                  <a:pt x="1311" y="1697"/>
                </a:lnTo>
                <a:lnTo>
                  <a:pt x="1311" y="1698"/>
                </a:lnTo>
                <a:lnTo>
                  <a:pt x="1334" y="1698"/>
                </a:lnTo>
                <a:lnTo>
                  <a:pt x="1405" y="1702"/>
                </a:lnTo>
                <a:lnTo>
                  <a:pt x="1474" y="1713"/>
                </a:lnTo>
                <a:lnTo>
                  <a:pt x="1542" y="1729"/>
                </a:lnTo>
                <a:lnTo>
                  <a:pt x="1610" y="1751"/>
                </a:lnTo>
                <a:lnTo>
                  <a:pt x="1675" y="1780"/>
                </a:lnTo>
                <a:lnTo>
                  <a:pt x="1739" y="1815"/>
                </a:lnTo>
                <a:lnTo>
                  <a:pt x="1800" y="1856"/>
                </a:lnTo>
                <a:lnTo>
                  <a:pt x="1859" y="1901"/>
                </a:lnTo>
                <a:lnTo>
                  <a:pt x="1844" y="1802"/>
                </a:lnTo>
                <a:lnTo>
                  <a:pt x="1831" y="1703"/>
                </a:lnTo>
                <a:lnTo>
                  <a:pt x="1823" y="1602"/>
                </a:lnTo>
                <a:lnTo>
                  <a:pt x="1818" y="1500"/>
                </a:lnTo>
                <a:lnTo>
                  <a:pt x="1816" y="1398"/>
                </a:lnTo>
                <a:lnTo>
                  <a:pt x="1818" y="1296"/>
                </a:lnTo>
                <a:lnTo>
                  <a:pt x="1823" y="1194"/>
                </a:lnTo>
                <a:lnTo>
                  <a:pt x="1831" y="1094"/>
                </a:lnTo>
                <a:lnTo>
                  <a:pt x="1844" y="995"/>
                </a:lnTo>
                <a:lnTo>
                  <a:pt x="1859" y="897"/>
                </a:lnTo>
                <a:close/>
                <a:moveTo>
                  <a:pt x="2523" y="200"/>
                </a:moveTo>
                <a:lnTo>
                  <a:pt x="2485" y="203"/>
                </a:lnTo>
                <a:lnTo>
                  <a:pt x="2447" y="213"/>
                </a:lnTo>
                <a:lnTo>
                  <a:pt x="2411" y="229"/>
                </a:lnTo>
                <a:lnTo>
                  <a:pt x="2376" y="251"/>
                </a:lnTo>
                <a:lnTo>
                  <a:pt x="2342" y="279"/>
                </a:lnTo>
                <a:lnTo>
                  <a:pt x="2309" y="313"/>
                </a:lnTo>
                <a:lnTo>
                  <a:pt x="2277" y="351"/>
                </a:lnTo>
                <a:lnTo>
                  <a:pt x="2247" y="394"/>
                </a:lnTo>
                <a:lnTo>
                  <a:pt x="2218" y="443"/>
                </a:lnTo>
                <a:lnTo>
                  <a:pt x="2190" y="496"/>
                </a:lnTo>
                <a:lnTo>
                  <a:pt x="2165" y="554"/>
                </a:lnTo>
                <a:lnTo>
                  <a:pt x="2141" y="616"/>
                </a:lnTo>
                <a:lnTo>
                  <a:pt x="2118" y="681"/>
                </a:lnTo>
                <a:lnTo>
                  <a:pt x="2099" y="751"/>
                </a:lnTo>
                <a:lnTo>
                  <a:pt x="2080" y="823"/>
                </a:lnTo>
                <a:lnTo>
                  <a:pt x="2065" y="899"/>
                </a:lnTo>
                <a:lnTo>
                  <a:pt x="2320" y="899"/>
                </a:lnTo>
                <a:lnTo>
                  <a:pt x="2365" y="902"/>
                </a:lnTo>
                <a:lnTo>
                  <a:pt x="2408" y="910"/>
                </a:lnTo>
                <a:lnTo>
                  <a:pt x="2449" y="923"/>
                </a:lnTo>
                <a:lnTo>
                  <a:pt x="2489" y="943"/>
                </a:lnTo>
                <a:lnTo>
                  <a:pt x="2526" y="966"/>
                </a:lnTo>
                <a:lnTo>
                  <a:pt x="2560" y="994"/>
                </a:lnTo>
                <a:lnTo>
                  <a:pt x="2592" y="1025"/>
                </a:lnTo>
                <a:lnTo>
                  <a:pt x="2622" y="1061"/>
                </a:lnTo>
                <a:lnTo>
                  <a:pt x="2648" y="1101"/>
                </a:lnTo>
                <a:lnTo>
                  <a:pt x="2670" y="1144"/>
                </a:lnTo>
                <a:lnTo>
                  <a:pt x="2689" y="1190"/>
                </a:lnTo>
                <a:lnTo>
                  <a:pt x="2704" y="1239"/>
                </a:lnTo>
                <a:lnTo>
                  <a:pt x="2715" y="1290"/>
                </a:lnTo>
                <a:lnTo>
                  <a:pt x="2722" y="1343"/>
                </a:lnTo>
                <a:lnTo>
                  <a:pt x="2724" y="1398"/>
                </a:lnTo>
                <a:lnTo>
                  <a:pt x="2722" y="1453"/>
                </a:lnTo>
                <a:lnTo>
                  <a:pt x="2715" y="1506"/>
                </a:lnTo>
                <a:lnTo>
                  <a:pt x="2704" y="1557"/>
                </a:lnTo>
                <a:lnTo>
                  <a:pt x="2689" y="1606"/>
                </a:lnTo>
                <a:lnTo>
                  <a:pt x="2670" y="1651"/>
                </a:lnTo>
                <a:lnTo>
                  <a:pt x="2648" y="1694"/>
                </a:lnTo>
                <a:lnTo>
                  <a:pt x="2622" y="1734"/>
                </a:lnTo>
                <a:lnTo>
                  <a:pt x="2592" y="1770"/>
                </a:lnTo>
                <a:lnTo>
                  <a:pt x="2560" y="1802"/>
                </a:lnTo>
                <a:lnTo>
                  <a:pt x="2526" y="1830"/>
                </a:lnTo>
                <a:lnTo>
                  <a:pt x="2489" y="1854"/>
                </a:lnTo>
                <a:lnTo>
                  <a:pt x="2449" y="1872"/>
                </a:lnTo>
                <a:lnTo>
                  <a:pt x="2408" y="1885"/>
                </a:lnTo>
                <a:lnTo>
                  <a:pt x="2365" y="1894"/>
                </a:lnTo>
                <a:lnTo>
                  <a:pt x="2320" y="1897"/>
                </a:lnTo>
                <a:lnTo>
                  <a:pt x="2065" y="1897"/>
                </a:lnTo>
                <a:lnTo>
                  <a:pt x="2080" y="1973"/>
                </a:lnTo>
                <a:lnTo>
                  <a:pt x="2099" y="2046"/>
                </a:lnTo>
                <a:lnTo>
                  <a:pt x="2118" y="2115"/>
                </a:lnTo>
                <a:lnTo>
                  <a:pt x="2141" y="2180"/>
                </a:lnTo>
                <a:lnTo>
                  <a:pt x="2165" y="2242"/>
                </a:lnTo>
                <a:lnTo>
                  <a:pt x="2190" y="2300"/>
                </a:lnTo>
                <a:lnTo>
                  <a:pt x="2218" y="2353"/>
                </a:lnTo>
                <a:lnTo>
                  <a:pt x="2247" y="2401"/>
                </a:lnTo>
                <a:lnTo>
                  <a:pt x="2277" y="2445"/>
                </a:lnTo>
                <a:lnTo>
                  <a:pt x="2309" y="2484"/>
                </a:lnTo>
                <a:lnTo>
                  <a:pt x="2342" y="2517"/>
                </a:lnTo>
                <a:lnTo>
                  <a:pt x="2376" y="2545"/>
                </a:lnTo>
                <a:lnTo>
                  <a:pt x="2411" y="2567"/>
                </a:lnTo>
                <a:lnTo>
                  <a:pt x="2447" y="2583"/>
                </a:lnTo>
                <a:lnTo>
                  <a:pt x="2485" y="2593"/>
                </a:lnTo>
                <a:lnTo>
                  <a:pt x="2523" y="2596"/>
                </a:lnTo>
                <a:lnTo>
                  <a:pt x="2562" y="2593"/>
                </a:lnTo>
                <a:lnTo>
                  <a:pt x="2600" y="2582"/>
                </a:lnTo>
                <a:lnTo>
                  <a:pt x="2638" y="2564"/>
                </a:lnTo>
                <a:lnTo>
                  <a:pt x="2674" y="2541"/>
                </a:lnTo>
                <a:lnTo>
                  <a:pt x="2710" y="2510"/>
                </a:lnTo>
                <a:lnTo>
                  <a:pt x="2745" y="2474"/>
                </a:lnTo>
                <a:lnTo>
                  <a:pt x="2777" y="2433"/>
                </a:lnTo>
                <a:lnTo>
                  <a:pt x="2809" y="2386"/>
                </a:lnTo>
                <a:lnTo>
                  <a:pt x="2837" y="2332"/>
                </a:lnTo>
                <a:lnTo>
                  <a:pt x="2865" y="2275"/>
                </a:lnTo>
                <a:lnTo>
                  <a:pt x="2892" y="2214"/>
                </a:lnTo>
                <a:lnTo>
                  <a:pt x="2916" y="2148"/>
                </a:lnTo>
                <a:lnTo>
                  <a:pt x="2937" y="2077"/>
                </a:lnTo>
                <a:lnTo>
                  <a:pt x="2958" y="2003"/>
                </a:lnTo>
                <a:lnTo>
                  <a:pt x="2976" y="1925"/>
                </a:lnTo>
                <a:lnTo>
                  <a:pt x="2991" y="1843"/>
                </a:lnTo>
                <a:lnTo>
                  <a:pt x="3004" y="1760"/>
                </a:lnTo>
                <a:lnTo>
                  <a:pt x="3014" y="1673"/>
                </a:lnTo>
                <a:lnTo>
                  <a:pt x="3021" y="1583"/>
                </a:lnTo>
                <a:lnTo>
                  <a:pt x="3025" y="1491"/>
                </a:lnTo>
                <a:lnTo>
                  <a:pt x="3026" y="1398"/>
                </a:lnTo>
                <a:lnTo>
                  <a:pt x="3025" y="1304"/>
                </a:lnTo>
                <a:lnTo>
                  <a:pt x="3021" y="1212"/>
                </a:lnTo>
                <a:lnTo>
                  <a:pt x="3014" y="1123"/>
                </a:lnTo>
                <a:lnTo>
                  <a:pt x="3004" y="1037"/>
                </a:lnTo>
                <a:lnTo>
                  <a:pt x="2991" y="952"/>
                </a:lnTo>
                <a:lnTo>
                  <a:pt x="2976" y="871"/>
                </a:lnTo>
                <a:lnTo>
                  <a:pt x="2958" y="794"/>
                </a:lnTo>
                <a:lnTo>
                  <a:pt x="2937" y="719"/>
                </a:lnTo>
                <a:lnTo>
                  <a:pt x="2916" y="649"/>
                </a:lnTo>
                <a:lnTo>
                  <a:pt x="2892" y="582"/>
                </a:lnTo>
                <a:lnTo>
                  <a:pt x="2865" y="520"/>
                </a:lnTo>
                <a:lnTo>
                  <a:pt x="2837" y="463"/>
                </a:lnTo>
                <a:lnTo>
                  <a:pt x="2809" y="411"/>
                </a:lnTo>
                <a:lnTo>
                  <a:pt x="2777" y="364"/>
                </a:lnTo>
                <a:lnTo>
                  <a:pt x="2745" y="322"/>
                </a:lnTo>
                <a:lnTo>
                  <a:pt x="2710" y="286"/>
                </a:lnTo>
                <a:lnTo>
                  <a:pt x="2674" y="255"/>
                </a:lnTo>
                <a:lnTo>
                  <a:pt x="2638" y="232"/>
                </a:lnTo>
                <a:lnTo>
                  <a:pt x="2600" y="214"/>
                </a:lnTo>
                <a:lnTo>
                  <a:pt x="2562" y="203"/>
                </a:lnTo>
                <a:lnTo>
                  <a:pt x="2523" y="200"/>
                </a:lnTo>
                <a:close/>
                <a:moveTo>
                  <a:pt x="2523" y="0"/>
                </a:moveTo>
                <a:lnTo>
                  <a:pt x="2573" y="3"/>
                </a:lnTo>
                <a:lnTo>
                  <a:pt x="2622" y="11"/>
                </a:lnTo>
                <a:lnTo>
                  <a:pt x="2668" y="25"/>
                </a:lnTo>
                <a:lnTo>
                  <a:pt x="2714" y="44"/>
                </a:lnTo>
                <a:lnTo>
                  <a:pt x="2757" y="67"/>
                </a:lnTo>
                <a:lnTo>
                  <a:pt x="2798" y="96"/>
                </a:lnTo>
                <a:lnTo>
                  <a:pt x="2837" y="130"/>
                </a:lnTo>
                <a:lnTo>
                  <a:pt x="2876" y="166"/>
                </a:lnTo>
                <a:lnTo>
                  <a:pt x="2912" y="208"/>
                </a:lnTo>
                <a:lnTo>
                  <a:pt x="2946" y="253"/>
                </a:lnTo>
                <a:lnTo>
                  <a:pt x="2978" y="302"/>
                </a:lnTo>
                <a:lnTo>
                  <a:pt x="3008" y="354"/>
                </a:lnTo>
                <a:lnTo>
                  <a:pt x="3035" y="410"/>
                </a:lnTo>
                <a:lnTo>
                  <a:pt x="3062" y="468"/>
                </a:lnTo>
                <a:lnTo>
                  <a:pt x="3087" y="529"/>
                </a:lnTo>
                <a:lnTo>
                  <a:pt x="3109" y="592"/>
                </a:lnTo>
                <a:lnTo>
                  <a:pt x="3129" y="659"/>
                </a:lnTo>
                <a:lnTo>
                  <a:pt x="3149" y="726"/>
                </a:lnTo>
                <a:lnTo>
                  <a:pt x="3166" y="797"/>
                </a:lnTo>
                <a:lnTo>
                  <a:pt x="3180" y="868"/>
                </a:lnTo>
                <a:lnTo>
                  <a:pt x="3193" y="942"/>
                </a:lnTo>
                <a:lnTo>
                  <a:pt x="3204" y="1015"/>
                </a:lnTo>
                <a:lnTo>
                  <a:pt x="3213" y="1091"/>
                </a:lnTo>
                <a:lnTo>
                  <a:pt x="3220" y="1167"/>
                </a:lnTo>
                <a:lnTo>
                  <a:pt x="3224" y="1244"/>
                </a:lnTo>
                <a:lnTo>
                  <a:pt x="3227" y="1320"/>
                </a:lnTo>
                <a:lnTo>
                  <a:pt x="3228" y="1398"/>
                </a:lnTo>
                <a:lnTo>
                  <a:pt x="3227" y="1475"/>
                </a:lnTo>
                <a:lnTo>
                  <a:pt x="3224" y="1552"/>
                </a:lnTo>
                <a:lnTo>
                  <a:pt x="3220" y="1629"/>
                </a:lnTo>
                <a:lnTo>
                  <a:pt x="3213" y="1704"/>
                </a:lnTo>
                <a:lnTo>
                  <a:pt x="3204" y="1780"/>
                </a:lnTo>
                <a:lnTo>
                  <a:pt x="3193" y="1855"/>
                </a:lnTo>
                <a:lnTo>
                  <a:pt x="3180" y="1927"/>
                </a:lnTo>
                <a:lnTo>
                  <a:pt x="3166" y="1999"/>
                </a:lnTo>
                <a:lnTo>
                  <a:pt x="3149" y="2069"/>
                </a:lnTo>
                <a:lnTo>
                  <a:pt x="3129" y="2137"/>
                </a:lnTo>
                <a:lnTo>
                  <a:pt x="3109" y="2203"/>
                </a:lnTo>
                <a:lnTo>
                  <a:pt x="3087" y="2266"/>
                </a:lnTo>
                <a:lnTo>
                  <a:pt x="3062" y="2327"/>
                </a:lnTo>
                <a:lnTo>
                  <a:pt x="3035" y="2386"/>
                </a:lnTo>
                <a:lnTo>
                  <a:pt x="3008" y="2442"/>
                </a:lnTo>
                <a:lnTo>
                  <a:pt x="2978" y="2494"/>
                </a:lnTo>
                <a:lnTo>
                  <a:pt x="2946" y="2543"/>
                </a:lnTo>
                <a:lnTo>
                  <a:pt x="2912" y="2588"/>
                </a:lnTo>
                <a:lnTo>
                  <a:pt x="2876" y="2629"/>
                </a:lnTo>
                <a:lnTo>
                  <a:pt x="2837" y="2666"/>
                </a:lnTo>
                <a:lnTo>
                  <a:pt x="2798" y="2699"/>
                </a:lnTo>
                <a:lnTo>
                  <a:pt x="2757" y="2728"/>
                </a:lnTo>
                <a:lnTo>
                  <a:pt x="2714" y="2751"/>
                </a:lnTo>
                <a:lnTo>
                  <a:pt x="2668" y="2771"/>
                </a:lnTo>
                <a:lnTo>
                  <a:pt x="2622" y="2784"/>
                </a:lnTo>
                <a:lnTo>
                  <a:pt x="2573" y="2793"/>
                </a:lnTo>
                <a:lnTo>
                  <a:pt x="2523" y="2795"/>
                </a:lnTo>
                <a:lnTo>
                  <a:pt x="2471" y="2793"/>
                </a:lnTo>
                <a:lnTo>
                  <a:pt x="2423" y="2784"/>
                </a:lnTo>
                <a:lnTo>
                  <a:pt x="2375" y="2771"/>
                </a:lnTo>
                <a:lnTo>
                  <a:pt x="2330" y="2751"/>
                </a:lnTo>
                <a:lnTo>
                  <a:pt x="2286" y="2727"/>
                </a:lnTo>
                <a:lnTo>
                  <a:pt x="2245" y="2698"/>
                </a:lnTo>
                <a:lnTo>
                  <a:pt x="2206" y="2665"/>
                </a:lnTo>
                <a:lnTo>
                  <a:pt x="2168" y="2628"/>
                </a:lnTo>
                <a:lnTo>
                  <a:pt x="2132" y="2586"/>
                </a:lnTo>
                <a:lnTo>
                  <a:pt x="2099" y="2540"/>
                </a:lnTo>
                <a:lnTo>
                  <a:pt x="2067" y="2491"/>
                </a:lnTo>
                <a:lnTo>
                  <a:pt x="2036" y="2439"/>
                </a:lnTo>
                <a:lnTo>
                  <a:pt x="2034" y="2440"/>
                </a:lnTo>
                <a:lnTo>
                  <a:pt x="1995" y="2371"/>
                </a:lnTo>
                <a:lnTo>
                  <a:pt x="1955" y="2306"/>
                </a:lnTo>
                <a:lnTo>
                  <a:pt x="1913" y="2246"/>
                </a:lnTo>
                <a:lnTo>
                  <a:pt x="1869" y="2188"/>
                </a:lnTo>
                <a:lnTo>
                  <a:pt x="1822" y="2136"/>
                </a:lnTo>
                <a:lnTo>
                  <a:pt x="1773" y="2088"/>
                </a:lnTo>
                <a:lnTo>
                  <a:pt x="1723" y="2047"/>
                </a:lnTo>
                <a:lnTo>
                  <a:pt x="1670" y="2009"/>
                </a:lnTo>
                <a:lnTo>
                  <a:pt x="1617" y="1976"/>
                </a:lnTo>
                <a:lnTo>
                  <a:pt x="1562" y="1950"/>
                </a:lnTo>
                <a:lnTo>
                  <a:pt x="1505" y="1928"/>
                </a:lnTo>
                <a:lnTo>
                  <a:pt x="1449" y="1913"/>
                </a:lnTo>
                <a:lnTo>
                  <a:pt x="1390" y="1904"/>
                </a:lnTo>
                <a:lnTo>
                  <a:pt x="1382" y="1906"/>
                </a:lnTo>
                <a:lnTo>
                  <a:pt x="1372" y="1908"/>
                </a:lnTo>
                <a:lnTo>
                  <a:pt x="1363" y="1912"/>
                </a:lnTo>
                <a:lnTo>
                  <a:pt x="1363" y="1912"/>
                </a:lnTo>
                <a:lnTo>
                  <a:pt x="1362" y="1912"/>
                </a:lnTo>
                <a:lnTo>
                  <a:pt x="1362" y="1913"/>
                </a:lnTo>
                <a:lnTo>
                  <a:pt x="1361" y="1913"/>
                </a:lnTo>
                <a:lnTo>
                  <a:pt x="1361" y="1913"/>
                </a:lnTo>
                <a:lnTo>
                  <a:pt x="1343" y="1926"/>
                </a:lnTo>
                <a:lnTo>
                  <a:pt x="1330" y="1942"/>
                </a:lnTo>
                <a:lnTo>
                  <a:pt x="1324" y="1952"/>
                </a:lnTo>
                <a:lnTo>
                  <a:pt x="1317" y="1970"/>
                </a:lnTo>
                <a:lnTo>
                  <a:pt x="1312" y="1990"/>
                </a:lnTo>
                <a:lnTo>
                  <a:pt x="1312" y="1992"/>
                </a:lnTo>
                <a:lnTo>
                  <a:pt x="1311" y="1994"/>
                </a:lnTo>
                <a:lnTo>
                  <a:pt x="1311" y="1997"/>
                </a:lnTo>
                <a:lnTo>
                  <a:pt x="1311" y="2696"/>
                </a:lnTo>
                <a:lnTo>
                  <a:pt x="1313" y="2711"/>
                </a:lnTo>
                <a:lnTo>
                  <a:pt x="1320" y="2726"/>
                </a:lnTo>
                <a:lnTo>
                  <a:pt x="1329" y="2740"/>
                </a:lnTo>
                <a:lnTo>
                  <a:pt x="1341" y="2755"/>
                </a:lnTo>
                <a:lnTo>
                  <a:pt x="1355" y="2771"/>
                </a:lnTo>
                <a:lnTo>
                  <a:pt x="1368" y="2788"/>
                </a:lnTo>
                <a:lnTo>
                  <a:pt x="1382" y="2805"/>
                </a:lnTo>
                <a:lnTo>
                  <a:pt x="1394" y="2825"/>
                </a:lnTo>
                <a:lnTo>
                  <a:pt x="1403" y="2846"/>
                </a:lnTo>
                <a:lnTo>
                  <a:pt x="1409" y="2870"/>
                </a:lnTo>
                <a:lnTo>
                  <a:pt x="1411" y="2895"/>
                </a:lnTo>
                <a:lnTo>
                  <a:pt x="1411" y="2995"/>
                </a:lnTo>
                <a:lnTo>
                  <a:pt x="1409" y="3028"/>
                </a:lnTo>
                <a:lnTo>
                  <a:pt x="1401" y="3059"/>
                </a:lnTo>
                <a:lnTo>
                  <a:pt x="1390" y="3087"/>
                </a:lnTo>
                <a:lnTo>
                  <a:pt x="1373" y="3114"/>
                </a:lnTo>
                <a:lnTo>
                  <a:pt x="1353" y="3137"/>
                </a:lnTo>
                <a:lnTo>
                  <a:pt x="1329" y="3157"/>
                </a:lnTo>
                <a:lnTo>
                  <a:pt x="1303" y="3173"/>
                </a:lnTo>
                <a:lnTo>
                  <a:pt x="1274" y="3185"/>
                </a:lnTo>
                <a:lnTo>
                  <a:pt x="1243" y="3192"/>
                </a:lnTo>
                <a:lnTo>
                  <a:pt x="1210" y="3195"/>
                </a:lnTo>
                <a:lnTo>
                  <a:pt x="807" y="3195"/>
                </a:lnTo>
                <a:lnTo>
                  <a:pt x="774" y="3192"/>
                </a:lnTo>
                <a:lnTo>
                  <a:pt x="743" y="3185"/>
                </a:lnTo>
                <a:lnTo>
                  <a:pt x="714" y="3173"/>
                </a:lnTo>
                <a:lnTo>
                  <a:pt x="687" y="3157"/>
                </a:lnTo>
                <a:lnTo>
                  <a:pt x="664" y="3137"/>
                </a:lnTo>
                <a:lnTo>
                  <a:pt x="644" y="3114"/>
                </a:lnTo>
                <a:lnTo>
                  <a:pt x="627" y="3087"/>
                </a:lnTo>
                <a:lnTo>
                  <a:pt x="615" y="3059"/>
                </a:lnTo>
                <a:lnTo>
                  <a:pt x="608" y="3028"/>
                </a:lnTo>
                <a:lnTo>
                  <a:pt x="605" y="2995"/>
                </a:lnTo>
                <a:lnTo>
                  <a:pt x="605" y="2097"/>
                </a:lnTo>
                <a:lnTo>
                  <a:pt x="602" y="2061"/>
                </a:lnTo>
                <a:lnTo>
                  <a:pt x="592" y="2027"/>
                </a:lnTo>
                <a:lnTo>
                  <a:pt x="578" y="1997"/>
                </a:lnTo>
                <a:lnTo>
                  <a:pt x="557" y="1968"/>
                </a:lnTo>
                <a:lnTo>
                  <a:pt x="533" y="1944"/>
                </a:lnTo>
                <a:lnTo>
                  <a:pt x="506" y="1925"/>
                </a:lnTo>
                <a:lnTo>
                  <a:pt x="474" y="1910"/>
                </a:lnTo>
                <a:lnTo>
                  <a:pt x="440" y="1901"/>
                </a:lnTo>
                <a:lnTo>
                  <a:pt x="403" y="1897"/>
                </a:lnTo>
                <a:lnTo>
                  <a:pt x="359" y="1894"/>
                </a:lnTo>
                <a:lnTo>
                  <a:pt x="316" y="1885"/>
                </a:lnTo>
                <a:lnTo>
                  <a:pt x="274" y="1872"/>
                </a:lnTo>
                <a:lnTo>
                  <a:pt x="235" y="1854"/>
                </a:lnTo>
                <a:lnTo>
                  <a:pt x="198" y="1830"/>
                </a:lnTo>
                <a:lnTo>
                  <a:pt x="164" y="1802"/>
                </a:lnTo>
                <a:lnTo>
                  <a:pt x="132" y="1770"/>
                </a:lnTo>
                <a:lnTo>
                  <a:pt x="103" y="1734"/>
                </a:lnTo>
                <a:lnTo>
                  <a:pt x="77" y="1694"/>
                </a:lnTo>
                <a:lnTo>
                  <a:pt x="55" y="1651"/>
                </a:lnTo>
                <a:lnTo>
                  <a:pt x="35" y="1606"/>
                </a:lnTo>
                <a:lnTo>
                  <a:pt x="21" y="1557"/>
                </a:lnTo>
                <a:lnTo>
                  <a:pt x="9" y="1506"/>
                </a:lnTo>
                <a:lnTo>
                  <a:pt x="2" y="1453"/>
                </a:lnTo>
                <a:lnTo>
                  <a:pt x="0" y="1398"/>
                </a:lnTo>
                <a:lnTo>
                  <a:pt x="2" y="1343"/>
                </a:lnTo>
                <a:lnTo>
                  <a:pt x="9" y="1290"/>
                </a:lnTo>
                <a:lnTo>
                  <a:pt x="21" y="1239"/>
                </a:lnTo>
                <a:lnTo>
                  <a:pt x="35" y="1190"/>
                </a:lnTo>
                <a:lnTo>
                  <a:pt x="55" y="1144"/>
                </a:lnTo>
                <a:lnTo>
                  <a:pt x="77" y="1101"/>
                </a:lnTo>
                <a:lnTo>
                  <a:pt x="103" y="1061"/>
                </a:lnTo>
                <a:lnTo>
                  <a:pt x="132" y="1025"/>
                </a:lnTo>
                <a:lnTo>
                  <a:pt x="164" y="994"/>
                </a:lnTo>
                <a:lnTo>
                  <a:pt x="198" y="966"/>
                </a:lnTo>
                <a:lnTo>
                  <a:pt x="235" y="943"/>
                </a:lnTo>
                <a:lnTo>
                  <a:pt x="274" y="923"/>
                </a:lnTo>
                <a:lnTo>
                  <a:pt x="316" y="910"/>
                </a:lnTo>
                <a:lnTo>
                  <a:pt x="359" y="902"/>
                </a:lnTo>
                <a:lnTo>
                  <a:pt x="403" y="899"/>
                </a:lnTo>
                <a:lnTo>
                  <a:pt x="1334" y="899"/>
                </a:lnTo>
                <a:lnTo>
                  <a:pt x="1393" y="896"/>
                </a:lnTo>
                <a:lnTo>
                  <a:pt x="1452" y="885"/>
                </a:lnTo>
                <a:lnTo>
                  <a:pt x="1508" y="870"/>
                </a:lnTo>
                <a:lnTo>
                  <a:pt x="1564" y="849"/>
                </a:lnTo>
                <a:lnTo>
                  <a:pt x="1619" y="821"/>
                </a:lnTo>
                <a:lnTo>
                  <a:pt x="1673" y="788"/>
                </a:lnTo>
                <a:lnTo>
                  <a:pt x="1724" y="751"/>
                </a:lnTo>
                <a:lnTo>
                  <a:pt x="1774" y="708"/>
                </a:lnTo>
                <a:lnTo>
                  <a:pt x="1822" y="660"/>
                </a:lnTo>
                <a:lnTo>
                  <a:pt x="1869" y="608"/>
                </a:lnTo>
                <a:lnTo>
                  <a:pt x="1914" y="551"/>
                </a:lnTo>
                <a:lnTo>
                  <a:pt x="1956" y="490"/>
                </a:lnTo>
                <a:lnTo>
                  <a:pt x="1995" y="426"/>
                </a:lnTo>
                <a:lnTo>
                  <a:pt x="2034" y="356"/>
                </a:lnTo>
                <a:lnTo>
                  <a:pt x="2036" y="357"/>
                </a:lnTo>
                <a:lnTo>
                  <a:pt x="2066" y="305"/>
                </a:lnTo>
                <a:lnTo>
                  <a:pt x="2098" y="256"/>
                </a:lnTo>
                <a:lnTo>
                  <a:pt x="2132" y="210"/>
                </a:lnTo>
                <a:lnTo>
                  <a:pt x="2168" y="169"/>
                </a:lnTo>
                <a:lnTo>
                  <a:pt x="2205" y="131"/>
                </a:lnTo>
                <a:lnTo>
                  <a:pt x="2245" y="97"/>
                </a:lnTo>
                <a:lnTo>
                  <a:pt x="2286" y="68"/>
                </a:lnTo>
                <a:lnTo>
                  <a:pt x="2330" y="45"/>
                </a:lnTo>
                <a:lnTo>
                  <a:pt x="2375" y="26"/>
                </a:lnTo>
                <a:lnTo>
                  <a:pt x="2423" y="11"/>
                </a:lnTo>
                <a:lnTo>
                  <a:pt x="2471" y="3"/>
                </a:lnTo>
                <a:lnTo>
                  <a:pt x="252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  <p:txBody>
          <a:bodyPr vert="horz" wrap="square" lIns="45715" tIns="22858" rIns="45715" bIns="22858" numCol="1" anchor="t" anchorCtr="0" compatLnSpc="1"/>
          <a:lstStyle/>
          <a:p>
            <a:endParaRPr lang="es-ES" sz="900"/>
          </a:p>
        </p:txBody>
      </p:sp>
      <p:grpSp>
        <p:nvGrpSpPr>
          <p:cNvPr id="33" name="Group 15"/>
          <p:cNvGrpSpPr>
            <a:grpSpLocks noChangeAspect="1"/>
          </p:cNvGrpSpPr>
          <p:nvPr/>
        </p:nvGrpSpPr>
        <p:grpSpPr bwMode="auto">
          <a:xfrm>
            <a:off x="2533583" y="4512181"/>
            <a:ext cx="343051" cy="339440"/>
            <a:chOff x="12172" y="2923"/>
            <a:chExt cx="1615" cy="1598"/>
          </a:xfrm>
          <a:solidFill>
            <a:schemeClr val="tx2"/>
          </a:solidFill>
        </p:grpSpPr>
        <p:sp>
          <p:nvSpPr>
            <p:cNvPr id="34" name="Freeform 17"/>
            <p:cNvSpPr>
              <a:spLocks noEditPoints="1"/>
            </p:cNvSpPr>
            <p:nvPr/>
          </p:nvSpPr>
          <p:spPr bwMode="auto">
            <a:xfrm>
              <a:off x="12172" y="2923"/>
              <a:ext cx="1615" cy="1598"/>
            </a:xfrm>
            <a:custGeom>
              <a:avLst/>
              <a:gdLst>
                <a:gd name="T0" fmla="*/ 214 w 3228"/>
                <a:gd name="T1" fmla="*/ 2737 h 3195"/>
                <a:gd name="T2" fmla="*/ 177 w 3228"/>
                <a:gd name="T3" fmla="*/ 2843 h 3195"/>
                <a:gd name="T4" fmla="*/ 220 w 3228"/>
                <a:gd name="T5" fmla="*/ 2956 h 3195"/>
                <a:gd name="T6" fmla="*/ 324 w 3228"/>
                <a:gd name="T7" fmla="*/ 3016 h 3195"/>
                <a:gd name="T8" fmla="*/ 440 w 3228"/>
                <a:gd name="T9" fmla="*/ 2998 h 3195"/>
                <a:gd name="T10" fmla="*/ 1241 w 3228"/>
                <a:gd name="T11" fmla="*/ 2116 h 3195"/>
                <a:gd name="T12" fmla="*/ 1046 w 3228"/>
                <a:gd name="T13" fmla="*/ 1910 h 3195"/>
                <a:gd name="T14" fmla="*/ 1786 w 3228"/>
                <a:gd name="T15" fmla="*/ 226 h 3195"/>
                <a:gd name="T16" fmla="*/ 1508 w 3228"/>
                <a:gd name="T17" fmla="*/ 336 h 3195"/>
                <a:gd name="T18" fmla="*/ 1278 w 3228"/>
                <a:gd name="T19" fmla="*/ 519 h 3195"/>
                <a:gd name="T20" fmla="*/ 1111 w 3228"/>
                <a:gd name="T21" fmla="*/ 759 h 3195"/>
                <a:gd name="T22" fmla="*/ 1021 w 3228"/>
                <a:gd name="T23" fmla="*/ 1044 h 3195"/>
                <a:gd name="T24" fmla="*/ 1021 w 3228"/>
                <a:gd name="T25" fmla="*/ 1353 h 3195"/>
                <a:gd name="T26" fmla="*/ 1111 w 3228"/>
                <a:gd name="T27" fmla="*/ 1637 h 3195"/>
                <a:gd name="T28" fmla="*/ 1278 w 3228"/>
                <a:gd name="T29" fmla="*/ 1878 h 3195"/>
                <a:gd name="T30" fmla="*/ 1508 w 3228"/>
                <a:gd name="T31" fmla="*/ 2061 h 3195"/>
                <a:gd name="T32" fmla="*/ 1786 w 3228"/>
                <a:gd name="T33" fmla="*/ 2170 h 3195"/>
                <a:gd name="T34" fmla="*/ 2097 w 3228"/>
                <a:gd name="T35" fmla="*/ 2194 h 3195"/>
                <a:gd name="T36" fmla="*/ 2393 w 3228"/>
                <a:gd name="T37" fmla="*/ 2125 h 3195"/>
                <a:gd name="T38" fmla="*/ 2649 w 3228"/>
                <a:gd name="T39" fmla="*/ 1977 h 3195"/>
                <a:gd name="T40" fmla="*/ 2849 w 3228"/>
                <a:gd name="T41" fmla="*/ 1764 h 3195"/>
                <a:gd name="T42" fmla="*/ 2980 w 3228"/>
                <a:gd name="T43" fmla="*/ 1499 h 3195"/>
                <a:gd name="T44" fmla="*/ 3026 w 3228"/>
                <a:gd name="T45" fmla="*/ 1198 h 3195"/>
                <a:gd name="T46" fmla="*/ 2980 w 3228"/>
                <a:gd name="T47" fmla="*/ 897 h 3195"/>
                <a:gd name="T48" fmla="*/ 2849 w 3228"/>
                <a:gd name="T49" fmla="*/ 632 h 3195"/>
                <a:gd name="T50" fmla="*/ 2649 w 3228"/>
                <a:gd name="T51" fmla="*/ 419 h 3195"/>
                <a:gd name="T52" fmla="*/ 2393 w 3228"/>
                <a:gd name="T53" fmla="*/ 271 h 3195"/>
                <a:gd name="T54" fmla="*/ 2097 w 3228"/>
                <a:gd name="T55" fmla="*/ 203 h 3195"/>
                <a:gd name="T56" fmla="*/ 2104 w 3228"/>
                <a:gd name="T57" fmla="*/ 3 h 3195"/>
                <a:gd name="T58" fmla="*/ 2432 w 3228"/>
                <a:gd name="T59" fmla="*/ 72 h 3195"/>
                <a:gd name="T60" fmla="*/ 2720 w 3228"/>
                <a:gd name="T61" fmla="*/ 222 h 3195"/>
                <a:gd name="T62" fmla="*/ 2955 w 3228"/>
                <a:gd name="T63" fmla="*/ 440 h 3195"/>
                <a:gd name="T64" fmla="*/ 3125 w 3228"/>
                <a:gd name="T65" fmla="*/ 713 h 3195"/>
                <a:gd name="T66" fmla="*/ 3217 w 3228"/>
                <a:gd name="T67" fmla="*/ 1028 h 3195"/>
                <a:gd name="T68" fmla="*/ 3217 w 3228"/>
                <a:gd name="T69" fmla="*/ 1367 h 3195"/>
                <a:gd name="T70" fmla="*/ 3125 w 3228"/>
                <a:gd name="T71" fmla="*/ 1683 h 3195"/>
                <a:gd name="T72" fmla="*/ 2955 w 3228"/>
                <a:gd name="T73" fmla="*/ 1957 h 3195"/>
                <a:gd name="T74" fmla="*/ 2720 w 3228"/>
                <a:gd name="T75" fmla="*/ 2174 h 3195"/>
                <a:gd name="T76" fmla="*/ 2432 w 3228"/>
                <a:gd name="T77" fmla="*/ 2324 h 3195"/>
                <a:gd name="T78" fmla="*/ 2104 w 3228"/>
                <a:gd name="T79" fmla="*/ 2393 h 3195"/>
                <a:gd name="T80" fmla="*/ 1762 w 3228"/>
                <a:gd name="T81" fmla="*/ 2369 h 3195"/>
                <a:gd name="T82" fmla="*/ 1452 w 3228"/>
                <a:gd name="T83" fmla="*/ 2256 h 3195"/>
                <a:gd name="T84" fmla="*/ 549 w 3228"/>
                <a:gd name="T85" fmla="*/ 3139 h 3195"/>
                <a:gd name="T86" fmla="*/ 398 w 3228"/>
                <a:gd name="T87" fmla="*/ 3193 h 3195"/>
                <a:gd name="T88" fmla="*/ 218 w 3228"/>
                <a:gd name="T89" fmla="*/ 3168 h 3195"/>
                <a:gd name="T90" fmla="*/ 74 w 3228"/>
                <a:gd name="T91" fmla="*/ 3059 h 3195"/>
                <a:gd name="T92" fmla="*/ 3 w 3228"/>
                <a:gd name="T93" fmla="*/ 2891 h 3195"/>
                <a:gd name="T94" fmla="*/ 22 w 3228"/>
                <a:gd name="T95" fmla="*/ 2723 h 3195"/>
                <a:gd name="T96" fmla="*/ 107 w 3228"/>
                <a:gd name="T97" fmla="*/ 2592 h 3195"/>
                <a:gd name="T98" fmla="*/ 881 w 3228"/>
                <a:gd name="T99" fmla="*/ 1609 h 3195"/>
                <a:gd name="T100" fmla="*/ 810 w 3228"/>
                <a:gd name="T101" fmla="*/ 1284 h 3195"/>
                <a:gd name="T102" fmla="*/ 834 w 3228"/>
                <a:gd name="T103" fmla="*/ 947 h 3195"/>
                <a:gd name="T104" fmla="*/ 946 w 3228"/>
                <a:gd name="T105" fmla="*/ 640 h 3195"/>
                <a:gd name="T106" fmla="*/ 1134 w 3228"/>
                <a:gd name="T107" fmla="*/ 380 h 3195"/>
                <a:gd name="T108" fmla="*/ 1384 w 3228"/>
                <a:gd name="T109" fmla="*/ 177 h 3195"/>
                <a:gd name="T110" fmla="*/ 1683 w 3228"/>
                <a:gd name="T111" fmla="*/ 46 h 3195"/>
                <a:gd name="T112" fmla="*/ 2018 w 3228"/>
                <a:gd name="T113" fmla="*/ 0 h 3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28" h="3195">
                  <a:moveTo>
                    <a:pt x="1046" y="1910"/>
                  </a:moveTo>
                  <a:lnTo>
                    <a:pt x="232" y="2715"/>
                  </a:lnTo>
                  <a:lnTo>
                    <a:pt x="232" y="2716"/>
                  </a:lnTo>
                  <a:lnTo>
                    <a:pt x="214" y="2737"/>
                  </a:lnTo>
                  <a:lnTo>
                    <a:pt x="199" y="2760"/>
                  </a:lnTo>
                  <a:lnTo>
                    <a:pt x="188" y="2786"/>
                  </a:lnTo>
                  <a:lnTo>
                    <a:pt x="181" y="2813"/>
                  </a:lnTo>
                  <a:lnTo>
                    <a:pt x="177" y="2843"/>
                  </a:lnTo>
                  <a:lnTo>
                    <a:pt x="181" y="2875"/>
                  </a:lnTo>
                  <a:lnTo>
                    <a:pt x="189" y="2904"/>
                  </a:lnTo>
                  <a:lnTo>
                    <a:pt x="202" y="2932"/>
                  </a:lnTo>
                  <a:lnTo>
                    <a:pt x="220" y="2956"/>
                  </a:lnTo>
                  <a:lnTo>
                    <a:pt x="241" y="2978"/>
                  </a:lnTo>
                  <a:lnTo>
                    <a:pt x="266" y="2995"/>
                  </a:lnTo>
                  <a:lnTo>
                    <a:pt x="294" y="3008"/>
                  </a:lnTo>
                  <a:lnTo>
                    <a:pt x="324" y="3016"/>
                  </a:lnTo>
                  <a:lnTo>
                    <a:pt x="356" y="3019"/>
                  </a:lnTo>
                  <a:lnTo>
                    <a:pt x="386" y="3017"/>
                  </a:lnTo>
                  <a:lnTo>
                    <a:pt x="414" y="3010"/>
                  </a:lnTo>
                  <a:lnTo>
                    <a:pt x="440" y="2998"/>
                  </a:lnTo>
                  <a:lnTo>
                    <a:pt x="463" y="2983"/>
                  </a:lnTo>
                  <a:lnTo>
                    <a:pt x="484" y="2965"/>
                  </a:lnTo>
                  <a:lnTo>
                    <a:pt x="1297" y="2160"/>
                  </a:lnTo>
                  <a:lnTo>
                    <a:pt x="1241" y="2116"/>
                  </a:lnTo>
                  <a:lnTo>
                    <a:pt x="1188" y="2069"/>
                  </a:lnTo>
                  <a:lnTo>
                    <a:pt x="1137" y="2019"/>
                  </a:lnTo>
                  <a:lnTo>
                    <a:pt x="1091" y="1966"/>
                  </a:lnTo>
                  <a:lnTo>
                    <a:pt x="1046" y="1910"/>
                  </a:lnTo>
                  <a:close/>
                  <a:moveTo>
                    <a:pt x="2018" y="200"/>
                  </a:moveTo>
                  <a:lnTo>
                    <a:pt x="1939" y="203"/>
                  </a:lnTo>
                  <a:lnTo>
                    <a:pt x="1861" y="211"/>
                  </a:lnTo>
                  <a:lnTo>
                    <a:pt x="1786" y="226"/>
                  </a:lnTo>
                  <a:lnTo>
                    <a:pt x="1714" y="246"/>
                  </a:lnTo>
                  <a:lnTo>
                    <a:pt x="1643" y="271"/>
                  </a:lnTo>
                  <a:lnTo>
                    <a:pt x="1574" y="301"/>
                  </a:lnTo>
                  <a:lnTo>
                    <a:pt x="1508" y="336"/>
                  </a:lnTo>
                  <a:lnTo>
                    <a:pt x="1447" y="376"/>
                  </a:lnTo>
                  <a:lnTo>
                    <a:pt x="1387" y="419"/>
                  </a:lnTo>
                  <a:lnTo>
                    <a:pt x="1331" y="467"/>
                  </a:lnTo>
                  <a:lnTo>
                    <a:pt x="1278" y="519"/>
                  </a:lnTo>
                  <a:lnTo>
                    <a:pt x="1231" y="574"/>
                  </a:lnTo>
                  <a:lnTo>
                    <a:pt x="1187" y="632"/>
                  </a:lnTo>
                  <a:lnTo>
                    <a:pt x="1146" y="694"/>
                  </a:lnTo>
                  <a:lnTo>
                    <a:pt x="1111" y="759"/>
                  </a:lnTo>
                  <a:lnTo>
                    <a:pt x="1081" y="827"/>
                  </a:lnTo>
                  <a:lnTo>
                    <a:pt x="1055" y="897"/>
                  </a:lnTo>
                  <a:lnTo>
                    <a:pt x="1036" y="969"/>
                  </a:lnTo>
                  <a:lnTo>
                    <a:pt x="1021" y="1044"/>
                  </a:lnTo>
                  <a:lnTo>
                    <a:pt x="1012" y="1120"/>
                  </a:lnTo>
                  <a:lnTo>
                    <a:pt x="1009" y="1198"/>
                  </a:lnTo>
                  <a:lnTo>
                    <a:pt x="1012" y="1277"/>
                  </a:lnTo>
                  <a:lnTo>
                    <a:pt x="1021" y="1353"/>
                  </a:lnTo>
                  <a:lnTo>
                    <a:pt x="1036" y="1428"/>
                  </a:lnTo>
                  <a:lnTo>
                    <a:pt x="1055" y="1499"/>
                  </a:lnTo>
                  <a:lnTo>
                    <a:pt x="1081" y="1570"/>
                  </a:lnTo>
                  <a:lnTo>
                    <a:pt x="1111" y="1637"/>
                  </a:lnTo>
                  <a:lnTo>
                    <a:pt x="1146" y="1702"/>
                  </a:lnTo>
                  <a:lnTo>
                    <a:pt x="1187" y="1764"/>
                  </a:lnTo>
                  <a:lnTo>
                    <a:pt x="1231" y="1823"/>
                  </a:lnTo>
                  <a:lnTo>
                    <a:pt x="1278" y="1878"/>
                  </a:lnTo>
                  <a:lnTo>
                    <a:pt x="1331" y="1930"/>
                  </a:lnTo>
                  <a:lnTo>
                    <a:pt x="1387" y="1977"/>
                  </a:lnTo>
                  <a:lnTo>
                    <a:pt x="1447" y="2021"/>
                  </a:lnTo>
                  <a:lnTo>
                    <a:pt x="1508" y="2061"/>
                  </a:lnTo>
                  <a:lnTo>
                    <a:pt x="1574" y="2096"/>
                  </a:lnTo>
                  <a:lnTo>
                    <a:pt x="1643" y="2125"/>
                  </a:lnTo>
                  <a:lnTo>
                    <a:pt x="1714" y="2151"/>
                  </a:lnTo>
                  <a:lnTo>
                    <a:pt x="1786" y="2170"/>
                  </a:lnTo>
                  <a:lnTo>
                    <a:pt x="1861" y="2184"/>
                  </a:lnTo>
                  <a:lnTo>
                    <a:pt x="1939" y="2194"/>
                  </a:lnTo>
                  <a:lnTo>
                    <a:pt x="2018" y="2197"/>
                  </a:lnTo>
                  <a:lnTo>
                    <a:pt x="2097" y="2194"/>
                  </a:lnTo>
                  <a:lnTo>
                    <a:pt x="2174" y="2184"/>
                  </a:lnTo>
                  <a:lnTo>
                    <a:pt x="2249" y="2170"/>
                  </a:lnTo>
                  <a:lnTo>
                    <a:pt x="2323" y="2151"/>
                  </a:lnTo>
                  <a:lnTo>
                    <a:pt x="2393" y="2125"/>
                  </a:lnTo>
                  <a:lnTo>
                    <a:pt x="2462" y="2096"/>
                  </a:lnTo>
                  <a:lnTo>
                    <a:pt x="2527" y="2061"/>
                  </a:lnTo>
                  <a:lnTo>
                    <a:pt x="2590" y="2021"/>
                  </a:lnTo>
                  <a:lnTo>
                    <a:pt x="2649" y="1977"/>
                  </a:lnTo>
                  <a:lnTo>
                    <a:pt x="2704" y="1930"/>
                  </a:lnTo>
                  <a:lnTo>
                    <a:pt x="2757" y="1878"/>
                  </a:lnTo>
                  <a:lnTo>
                    <a:pt x="2805" y="1823"/>
                  </a:lnTo>
                  <a:lnTo>
                    <a:pt x="2849" y="1764"/>
                  </a:lnTo>
                  <a:lnTo>
                    <a:pt x="2889" y="1702"/>
                  </a:lnTo>
                  <a:lnTo>
                    <a:pt x="2924" y="1637"/>
                  </a:lnTo>
                  <a:lnTo>
                    <a:pt x="2955" y="1570"/>
                  </a:lnTo>
                  <a:lnTo>
                    <a:pt x="2980" y="1499"/>
                  </a:lnTo>
                  <a:lnTo>
                    <a:pt x="3000" y="1428"/>
                  </a:lnTo>
                  <a:lnTo>
                    <a:pt x="3015" y="1353"/>
                  </a:lnTo>
                  <a:lnTo>
                    <a:pt x="3024" y="1277"/>
                  </a:lnTo>
                  <a:lnTo>
                    <a:pt x="3026" y="1198"/>
                  </a:lnTo>
                  <a:lnTo>
                    <a:pt x="3024" y="1120"/>
                  </a:lnTo>
                  <a:lnTo>
                    <a:pt x="3015" y="1044"/>
                  </a:lnTo>
                  <a:lnTo>
                    <a:pt x="3000" y="969"/>
                  </a:lnTo>
                  <a:lnTo>
                    <a:pt x="2980" y="897"/>
                  </a:lnTo>
                  <a:lnTo>
                    <a:pt x="2955" y="827"/>
                  </a:lnTo>
                  <a:lnTo>
                    <a:pt x="2924" y="759"/>
                  </a:lnTo>
                  <a:lnTo>
                    <a:pt x="2889" y="694"/>
                  </a:lnTo>
                  <a:lnTo>
                    <a:pt x="2849" y="632"/>
                  </a:lnTo>
                  <a:lnTo>
                    <a:pt x="2805" y="574"/>
                  </a:lnTo>
                  <a:lnTo>
                    <a:pt x="2757" y="519"/>
                  </a:lnTo>
                  <a:lnTo>
                    <a:pt x="2704" y="467"/>
                  </a:lnTo>
                  <a:lnTo>
                    <a:pt x="2649" y="419"/>
                  </a:lnTo>
                  <a:lnTo>
                    <a:pt x="2590" y="376"/>
                  </a:lnTo>
                  <a:lnTo>
                    <a:pt x="2527" y="336"/>
                  </a:lnTo>
                  <a:lnTo>
                    <a:pt x="2462" y="301"/>
                  </a:lnTo>
                  <a:lnTo>
                    <a:pt x="2393" y="271"/>
                  </a:lnTo>
                  <a:lnTo>
                    <a:pt x="2323" y="246"/>
                  </a:lnTo>
                  <a:lnTo>
                    <a:pt x="2249" y="226"/>
                  </a:lnTo>
                  <a:lnTo>
                    <a:pt x="2174" y="211"/>
                  </a:lnTo>
                  <a:lnTo>
                    <a:pt x="2097" y="203"/>
                  </a:lnTo>
                  <a:lnTo>
                    <a:pt x="2018" y="200"/>
                  </a:lnTo>
                  <a:close/>
                  <a:moveTo>
                    <a:pt x="2018" y="0"/>
                  </a:moveTo>
                  <a:lnTo>
                    <a:pt x="2018" y="0"/>
                  </a:lnTo>
                  <a:lnTo>
                    <a:pt x="2104" y="3"/>
                  </a:lnTo>
                  <a:lnTo>
                    <a:pt x="2189" y="11"/>
                  </a:lnTo>
                  <a:lnTo>
                    <a:pt x="2272" y="27"/>
                  </a:lnTo>
                  <a:lnTo>
                    <a:pt x="2352" y="46"/>
                  </a:lnTo>
                  <a:lnTo>
                    <a:pt x="2432" y="72"/>
                  </a:lnTo>
                  <a:lnTo>
                    <a:pt x="2508" y="102"/>
                  </a:lnTo>
                  <a:lnTo>
                    <a:pt x="2582" y="137"/>
                  </a:lnTo>
                  <a:lnTo>
                    <a:pt x="2652" y="177"/>
                  </a:lnTo>
                  <a:lnTo>
                    <a:pt x="2720" y="222"/>
                  </a:lnTo>
                  <a:lnTo>
                    <a:pt x="2784" y="271"/>
                  </a:lnTo>
                  <a:lnTo>
                    <a:pt x="2845" y="323"/>
                  </a:lnTo>
                  <a:lnTo>
                    <a:pt x="2902" y="380"/>
                  </a:lnTo>
                  <a:lnTo>
                    <a:pt x="2955" y="440"/>
                  </a:lnTo>
                  <a:lnTo>
                    <a:pt x="3005" y="503"/>
                  </a:lnTo>
                  <a:lnTo>
                    <a:pt x="3049" y="570"/>
                  </a:lnTo>
                  <a:lnTo>
                    <a:pt x="3090" y="640"/>
                  </a:lnTo>
                  <a:lnTo>
                    <a:pt x="3125" y="713"/>
                  </a:lnTo>
                  <a:lnTo>
                    <a:pt x="3156" y="788"/>
                  </a:lnTo>
                  <a:lnTo>
                    <a:pt x="3182" y="866"/>
                  </a:lnTo>
                  <a:lnTo>
                    <a:pt x="3202" y="947"/>
                  </a:lnTo>
                  <a:lnTo>
                    <a:pt x="3217" y="1028"/>
                  </a:lnTo>
                  <a:lnTo>
                    <a:pt x="3225" y="1113"/>
                  </a:lnTo>
                  <a:lnTo>
                    <a:pt x="3228" y="1198"/>
                  </a:lnTo>
                  <a:lnTo>
                    <a:pt x="3225" y="1284"/>
                  </a:lnTo>
                  <a:lnTo>
                    <a:pt x="3217" y="1367"/>
                  </a:lnTo>
                  <a:lnTo>
                    <a:pt x="3202" y="1450"/>
                  </a:lnTo>
                  <a:lnTo>
                    <a:pt x="3182" y="1530"/>
                  </a:lnTo>
                  <a:lnTo>
                    <a:pt x="3156" y="1607"/>
                  </a:lnTo>
                  <a:lnTo>
                    <a:pt x="3125" y="1683"/>
                  </a:lnTo>
                  <a:lnTo>
                    <a:pt x="3090" y="1756"/>
                  </a:lnTo>
                  <a:lnTo>
                    <a:pt x="3049" y="1826"/>
                  </a:lnTo>
                  <a:lnTo>
                    <a:pt x="3005" y="1892"/>
                  </a:lnTo>
                  <a:lnTo>
                    <a:pt x="2955" y="1957"/>
                  </a:lnTo>
                  <a:lnTo>
                    <a:pt x="2902" y="2017"/>
                  </a:lnTo>
                  <a:lnTo>
                    <a:pt x="2845" y="2073"/>
                  </a:lnTo>
                  <a:lnTo>
                    <a:pt x="2784" y="2126"/>
                  </a:lnTo>
                  <a:lnTo>
                    <a:pt x="2720" y="2174"/>
                  </a:lnTo>
                  <a:lnTo>
                    <a:pt x="2652" y="2219"/>
                  </a:lnTo>
                  <a:lnTo>
                    <a:pt x="2582" y="2259"/>
                  </a:lnTo>
                  <a:lnTo>
                    <a:pt x="2508" y="2294"/>
                  </a:lnTo>
                  <a:lnTo>
                    <a:pt x="2432" y="2324"/>
                  </a:lnTo>
                  <a:lnTo>
                    <a:pt x="2352" y="2350"/>
                  </a:lnTo>
                  <a:lnTo>
                    <a:pt x="2272" y="2369"/>
                  </a:lnTo>
                  <a:lnTo>
                    <a:pt x="2189" y="2385"/>
                  </a:lnTo>
                  <a:lnTo>
                    <a:pt x="2104" y="2393"/>
                  </a:lnTo>
                  <a:lnTo>
                    <a:pt x="2018" y="2396"/>
                  </a:lnTo>
                  <a:lnTo>
                    <a:pt x="1930" y="2393"/>
                  </a:lnTo>
                  <a:lnTo>
                    <a:pt x="1846" y="2384"/>
                  </a:lnTo>
                  <a:lnTo>
                    <a:pt x="1762" y="2369"/>
                  </a:lnTo>
                  <a:lnTo>
                    <a:pt x="1681" y="2349"/>
                  </a:lnTo>
                  <a:lnTo>
                    <a:pt x="1601" y="2323"/>
                  </a:lnTo>
                  <a:lnTo>
                    <a:pt x="1525" y="2292"/>
                  </a:lnTo>
                  <a:lnTo>
                    <a:pt x="1452" y="2256"/>
                  </a:lnTo>
                  <a:lnTo>
                    <a:pt x="610" y="3089"/>
                  </a:lnTo>
                  <a:lnTo>
                    <a:pt x="610" y="3089"/>
                  </a:lnTo>
                  <a:lnTo>
                    <a:pt x="581" y="3116"/>
                  </a:lnTo>
                  <a:lnTo>
                    <a:pt x="549" y="3139"/>
                  </a:lnTo>
                  <a:lnTo>
                    <a:pt x="514" y="3159"/>
                  </a:lnTo>
                  <a:lnTo>
                    <a:pt x="478" y="3174"/>
                  </a:lnTo>
                  <a:lnTo>
                    <a:pt x="438" y="3186"/>
                  </a:lnTo>
                  <a:lnTo>
                    <a:pt x="398" y="3193"/>
                  </a:lnTo>
                  <a:lnTo>
                    <a:pt x="356" y="3195"/>
                  </a:lnTo>
                  <a:lnTo>
                    <a:pt x="307" y="3192"/>
                  </a:lnTo>
                  <a:lnTo>
                    <a:pt x="262" y="3183"/>
                  </a:lnTo>
                  <a:lnTo>
                    <a:pt x="218" y="3168"/>
                  </a:lnTo>
                  <a:lnTo>
                    <a:pt x="176" y="3147"/>
                  </a:lnTo>
                  <a:lnTo>
                    <a:pt x="138" y="3122"/>
                  </a:lnTo>
                  <a:lnTo>
                    <a:pt x="104" y="3092"/>
                  </a:lnTo>
                  <a:lnTo>
                    <a:pt x="74" y="3059"/>
                  </a:lnTo>
                  <a:lnTo>
                    <a:pt x="48" y="3021"/>
                  </a:lnTo>
                  <a:lnTo>
                    <a:pt x="28" y="2980"/>
                  </a:lnTo>
                  <a:lnTo>
                    <a:pt x="12" y="2936"/>
                  </a:lnTo>
                  <a:lnTo>
                    <a:pt x="3" y="2891"/>
                  </a:lnTo>
                  <a:lnTo>
                    <a:pt x="0" y="2843"/>
                  </a:lnTo>
                  <a:lnTo>
                    <a:pt x="2" y="2801"/>
                  </a:lnTo>
                  <a:lnTo>
                    <a:pt x="9" y="2761"/>
                  </a:lnTo>
                  <a:lnTo>
                    <a:pt x="22" y="2723"/>
                  </a:lnTo>
                  <a:lnTo>
                    <a:pt x="37" y="2686"/>
                  </a:lnTo>
                  <a:lnTo>
                    <a:pt x="57" y="2652"/>
                  </a:lnTo>
                  <a:lnTo>
                    <a:pt x="80" y="2620"/>
                  </a:lnTo>
                  <a:lnTo>
                    <a:pt x="107" y="2592"/>
                  </a:lnTo>
                  <a:lnTo>
                    <a:pt x="106" y="2591"/>
                  </a:lnTo>
                  <a:lnTo>
                    <a:pt x="948" y="1758"/>
                  </a:lnTo>
                  <a:lnTo>
                    <a:pt x="912" y="1685"/>
                  </a:lnTo>
                  <a:lnTo>
                    <a:pt x="881" y="1609"/>
                  </a:lnTo>
                  <a:lnTo>
                    <a:pt x="854" y="1531"/>
                  </a:lnTo>
                  <a:lnTo>
                    <a:pt x="835" y="1451"/>
                  </a:lnTo>
                  <a:lnTo>
                    <a:pt x="819" y="1368"/>
                  </a:lnTo>
                  <a:lnTo>
                    <a:pt x="810" y="1284"/>
                  </a:lnTo>
                  <a:lnTo>
                    <a:pt x="807" y="1198"/>
                  </a:lnTo>
                  <a:lnTo>
                    <a:pt x="810" y="1113"/>
                  </a:lnTo>
                  <a:lnTo>
                    <a:pt x="819" y="1028"/>
                  </a:lnTo>
                  <a:lnTo>
                    <a:pt x="834" y="947"/>
                  </a:lnTo>
                  <a:lnTo>
                    <a:pt x="854" y="866"/>
                  </a:lnTo>
                  <a:lnTo>
                    <a:pt x="879" y="788"/>
                  </a:lnTo>
                  <a:lnTo>
                    <a:pt x="910" y="713"/>
                  </a:lnTo>
                  <a:lnTo>
                    <a:pt x="946" y="640"/>
                  </a:lnTo>
                  <a:lnTo>
                    <a:pt x="986" y="570"/>
                  </a:lnTo>
                  <a:lnTo>
                    <a:pt x="1031" y="503"/>
                  </a:lnTo>
                  <a:lnTo>
                    <a:pt x="1080" y="440"/>
                  </a:lnTo>
                  <a:lnTo>
                    <a:pt x="1134" y="380"/>
                  </a:lnTo>
                  <a:lnTo>
                    <a:pt x="1191" y="323"/>
                  </a:lnTo>
                  <a:lnTo>
                    <a:pt x="1252" y="271"/>
                  </a:lnTo>
                  <a:lnTo>
                    <a:pt x="1316" y="222"/>
                  </a:lnTo>
                  <a:lnTo>
                    <a:pt x="1384" y="177"/>
                  </a:lnTo>
                  <a:lnTo>
                    <a:pt x="1454" y="137"/>
                  </a:lnTo>
                  <a:lnTo>
                    <a:pt x="1528" y="102"/>
                  </a:lnTo>
                  <a:lnTo>
                    <a:pt x="1604" y="72"/>
                  </a:lnTo>
                  <a:lnTo>
                    <a:pt x="1683" y="46"/>
                  </a:lnTo>
                  <a:lnTo>
                    <a:pt x="1763" y="27"/>
                  </a:lnTo>
                  <a:lnTo>
                    <a:pt x="1847" y="11"/>
                  </a:lnTo>
                  <a:lnTo>
                    <a:pt x="1931" y="3"/>
                  </a:lnTo>
                  <a:lnTo>
                    <a:pt x="20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ES" sz="900"/>
            </a:p>
          </p:txBody>
        </p:sp>
        <p:sp>
          <p:nvSpPr>
            <p:cNvPr id="35" name="Freeform 18"/>
            <p:cNvSpPr/>
            <p:nvPr/>
          </p:nvSpPr>
          <p:spPr bwMode="auto">
            <a:xfrm>
              <a:off x="12828" y="3173"/>
              <a:ext cx="378" cy="374"/>
            </a:xfrm>
            <a:custGeom>
              <a:avLst/>
              <a:gdLst>
                <a:gd name="T0" fmla="*/ 707 w 757"/>
                <a:gd name="T1" fmla="*/ 0 h 749"/>
                <a:gd name="T2" fmla="*/ 723 w 757"/>
                <a:gd name="T3" fmla="*/ 2 h 749"/>
                <a:gd name="T4" fmla="*/ 736 w 757"/>
                <a:gd name="T5" fmla="*/ 10 h 749"/>
                <a:gd name="T6" fmla="*/ 747 w 757"/>
                <a:gd name="T7" fmla="*/ 21 h 749"/>
                <a:gd name="T8" fmla="*/ 755 w 757"/>
                <a:gd name="T9" fmla="*/ 34 h 749"/>
                <a:gd name="T10" fmla="*/ 757 w 757"/>
                <a:gd name="T11" fmla="*/ 49 h 749"/>
                <a:gd name="T12" fmla="*/ 755 w 757"/>
                <a:gd name="T13" fmla="*/ 66 h 749"/>
                <a:gd name="T14" fmla="*/ 747 w 757"/>
                <a:gd name="T15" fmla="*/ 79 h 749"/>
                <a:gd name="T16" fmla="*/ 736 w 757"/>
                <a:gd name="T17" fmla="*/ 90 h 749"/>
                <a:gd name="T18" fmla="*/ 723 w 757"/>
                <a:gd name="T19" fmla="*/ 97 h 749"/>
                <a:gd name="T20" fmla="*/ 707 w 757"/>
                <a:gd name="T21" fmla="*/ 100 h 749"/>
                <a:gd name="T22" fmla="*/ 645 w 757"/>
                <a:gd name="T23" fmla="*/ 104 h 749"/>
                <a:gd name="T24" fmla="*/ 584 w 757"/>
                <a:gd name="T25" fmla="*/ 112 h 749"/>
                <a:gd name="T26" fmla="*/ 527 w 757"/>
                <a:gd name="T27" fmla="*/ 127 h 749"/>
                <a:gd name="T28" fmla="*/ 471 w 757"/>
                <a:gd name="T29" fmla="*/ 147 h 749"/>
                <a:gd name="T30" fmla="*/ 418 w 757"/>
                <a:gd name="T31" fmla="*/ 172 h 749"/>
                <a:gd name="T32" fmla="*/ 369 w 757"/>
                <a:gd name="T33" fmla="*/ 203 h 749"/>
                <a:gd name="T34" fmla="*/ 321 w 757"/>
                <a:gd name="T35" fmla="*/ 236 h 749"/>
                <a:gd name="T36" fmla="*/ 279 w 757"/>
                <a:gd name="T37" fmla="*/ 275 h 749"/>
                <a:gd name="T38" fmla="*/ 240 w 757"/>
                <a:gd name="T39" fmla="*/ 318 h 749"/>
                <a:gd name="T40" fmla="*/ 205 w 757"/>
                <a:gd name="T41" fmla="*/ 364 h 749"/>
                <a:gd name="T42" fmla="*/ 175 w 757"/>
                <a:gd name="T43" fmla="*/ 414 h 749"/>
                <a:gd name="T44" fmla="*/ 149 w 757"/>
                <a:gd name="T45" fmla="*/ 466 h 749"/>
                <a:gd name="T46" fmla="*/ 128 w 757"/>
                <a:gd name="T47" fmla="*/ 521 h 749"/>
                <a:gd name="T48" fmla="*/ 114 w 757"/>
                <a:gd name="T49" fmla="*/ 578 h 749"/>
                <a:gd name="T50" fmla="*/ 105 w 757"/>
                <a:gd name="T51" fmla="*/ 638 h 749"/>
                <a:gd name="T52" fmla="*/ 101 w 757"/>
                <a:gd name="T53" fmla="*/ 699 h 749"/>
                <a:gd name="T54" fmla="*/ 98 w 757"/>
                <a:gd name="T55" fmla="*/ 715 h 749"/>
                <a:gd name="T56" fmla="*/ 91 w 757"/>
                <a:gd name="T57" fmla="*/ 729 h 749"/>
                <a:gd name="T58" fmla="*/ 81 w 757"/>
                <a:gd name="T59" fmla="*/ 740 h 749"/>
                <a:gd name="T60" fmla="*/ 67 w 757"/>
                <a:gd name="T61" fmla="*/ 746 h 749"/>
                <a:gd name="T62" fmla="*/ 51 w 757"/>
                <a:gd name="T63" fmla="*/ 749 h 749"/>
                <a:gd name="T64" fmla="*/ 35 w 757"/>
                <a:gd name="T65" fmla="*/ 746 h 749"/>
                <a:gd name="T66" fmla="*/ 21 w 757"/>
                <a:gd name="T67" fmla="*/ 740 h 749"/>
                <a:gd name="T68" fmla="*/ 10 w 757"/>
                <a:gd name="T69" fmla="*/ 729 h 749"/>
                <a:gd name="T70" fmla="*/ 2 w 757"/>
                <a:gd name="T71" fmla="*/ 715 h 749"/>
                <a:gd name="T72" fmla="*/ 0 w 757"/>
                <a:gd name="T73" fmla="*/ 699 h 749"/>
                <a:gd name="T74" fmla="*/ 3 w 757"/>
                <a:gd name="T75" fmla="*/ 632 h 749"/>
                <a:gd name="T76" fmla="*/ 13 w 757"/>
                <a:gd name="T77" fmla="*/ 566 h 749"/>
                <a:gd name="T78" fmla="*/ 28 w 757"/>
                <a:gd name="T79" fmla="*/ 503 h 749"/>
                <a:gd name="T80" fmla="*/ 50 w 757"/>
                <a:gd name="T81" fmla="*/ 442 h 749"/>
                <a:gd name="T82" fmla="*/ 77 w 757"/>
                <a:gd name="T83" fmla="*/ 383 h 749"/>
                <a:gd name="T84" fmla="*/ 108 w 757"/>
                <a:gd name="T85" fmla="*/ 328 h 749"/>
                <a:gd name="T86" fmla="*/ 144 w 757"/>
                <a:gd name="T87" fmla="*/ 276 h 749"/>
                <a:gd name="T88" fmla="*/ 185 w 757"/>
                <a:gd name="T89" fmla="*/ 228 h 749"/>
                <a:gd name="T90" fmla="*/ 230 w 757"/>
                <a:gd name="T91" fmla="*/ 183 h 749"/>
                <a:gd name="T92" fmla="*/ 279 w 757"/>
                <a:gd name="T93" fmla="*/ 142 h 749"/>
                <a:gd name="T94" fmla="*/ 332 w 757"/>
                <a:gd name="T95" fmla="*/ 107 h 749"/>
                <a:gd name="T96" fmla="*/ 388 w 757"/>
                <a:gd name="T97" fmla="*/ 75 h 749"/>
                <a:gd name="T98" fmla="*/ 447 w 757"/>
                <a:gd name="T99" fmla="*/ 49 h 749"/>
                <a:gd name="T100" fmla="*/ 508 w 757"/>
                <a:gd name="T101" fmla="*/ 28 h 749"/>
                <a:gd name="T102" fmla="*/ 573 w 757"/>
                <a:gd name="T103" fmla="*/ 13 h 749"/>
                <a:gd name="T104" fmla="*/ 639 w 757"/>
                <a:gd name="T105" fmla="*/ 3 h 749"/>
                <a:gd name="T106" fmla="*/ 707 w 757"/>
                <a:gd name="T107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7" h="749">
                  <a:moveTo>
                    <a:pt x="707" y="0"/>
                  </a:moveTo>
                  <a:lnTo>
                    <a:pt x="723" y="2"/>
                  </a:lnTo>
                  <a:lnTo>
                    <a:pt x="736" y="10"/>
                  </a:lnTo>
                  <a:lnTo>
                    <a:pt x="747" y="21"/>
                  </a:lnTo>
                  <a:lnTo>
                    <a:pt x="755" y="34"/>
                  </a:lnTo>
                  <a:lnTo>
                    <a:pt x="757" y="49"/>
                  </a:lnTo>
                  <a:lnTo>
                    <a:pt x="755" y="66"/>
                  </a:lnTo>
                  <a:lnTo>
                    <a:pt x="747" y="79"/>
                  </a:lnTo>
                  <a:lnTo>
                    <a:pt x="736" y="90"/>
                  </a:lnTo>
                  <a:lnTo>
                    <a:pt x="723" y="97"/>
                  </a:lnTo>
                  <a:lnTo>
                    <a:pt x="707" y="100"/>
                  </a:lnTo>
                  <a:lnTo>
                    <a:pt x="645" y="104"/>
                  </a:lnTo>
                  <a:lnTo>
                    <a:pt x="584" y="112"/>
                  </a:lnTo>
                  <a:lnTo>
                    <a:pt x="527" y="127"/>
                  </a:lnTo>
                  <a:lnTo>
                    <a:pt x="471" y="147"/>
                  </a:lnTo>
                  <a:lnTo>
                    <a:pt x="418" y="172"/>
                  </a:lnTo>
                  <a:lnTo>
                    <a:pt x="369" y="203"/>
                  </a:lnTo>
                  <a:lnTo>
                    <a:pt x="321" y="236"/>
                  </a:lnTo>
                  <a:lnTo>
                    <a:pt x="279" y="275"/>
                  </a:lnTo>
                  <a:lnTo>
                    <a:pt x="240" y="318"/>
                  </a:lnTo>
                  <a:lnTo>
                    <a:pt x="205" y="364"/>
                  </a:lnTo>
                  <a:lnTo>
                    <a:pt x="175" y="414"/>
                  </a:lnTo>
                  <a:lnTo>
                    <a:pt x="149" y="466"/>
                  </a:lnTo>
                  <a:lnTo>
                    <a:pt x="128" y="521"/>
                  </a:lnTo>
                  <a:lnTo>
                    <a:pt x="114" y="578"/>
                  </a:lnTo>
                  <a:lnTo>
                    <a:pt x="105" y="638"/>
                  </a:lnTo>
                  <a:lnTo>
                    <a:pt x="101" y="699"/>
                  </a:lnTo>
                  <a:lnTo>
                    <a:pt x="98" y="715"/>
                  </a:lnTo>
                  <a:lnTo>
                    <a:pt x="91" y="729"/>
                  </a:lnTo>
                  <a:lnTo>
                    <a:pt x="81" y="740"/>
                  </a:lnTo>
                  <a:lnTo>
                    <a:pt x="67" y="746"/>
                  </a:lnTo>
                  <a:lnTo>
                    <a:pt x="51" y="749"/>
                  </a:lnTo>
                  <a:lnTo>
                    <a:pt x="35" y="746"/>
                  </a:lnTo>
                  <a:lnTo>
                    <a:pt x="21" y="740"/>
                  </a:lnTo>
                  <a:lnTo>
                    <a:pt x="10" y="729"/>
                  </a:lnTo>
                  <a:lnTo>
                    <a:pt x="2" y="715"/>
                  </a:lnTo>
                  <a:lnTo>
                    <a:pt x="0" y="699"/>
                  </a:lnTo>
                  <a:lnTo>
                    <a:pt x="3" y="632"/>
                  </a:lnTo>
                  <a:lnTo>
                    <a:pt x="13" y="566"/>
                  </a:lnTo>
                  <a:lnTo>
                    <a:pt x="28" y="503"/>
                  </a:lnTo>
                  <a:lnTo>
                    <a:pt x="50" y="442"/>
                  </a:lnTo>
                  <a:lnTo>
                    <a:pt x="77" y="383"/>
                  </a:lnTo>
                  <a:lnTo>
                    <a:pt x="108" y="328"/>
                  </a:lnTo>
                  <a:lnTo>
                    <a:pt x="144" y="276"/>
                  </a:lnTo>
                  <a:lnTo>
                    <a:pt x="185" y="228"/>
                  </a:lnTo>
                  <a:lnTo>
                    <a:pt x="230" y="183"/>
                  </a:lnTo>
                  <a:lnTo>
                    <a:pt x="279" y="142"/>
                  </a:lnTo>
                  <a:lnTo>
                    <a:pt x="332" y="107"/>
                  </a:lnTo>
                  <a:lnTo>
                    <a:pt x="388" y="75"/>
                  </a:lnTo>
                  <a:lnTo>
                    <a:pt x="447" y="49"/>
                  </a:lnTo>
                  <a:lnTo>
                    <a:pt x="508" y="28"/>
                  </a:lnTo>
                  <a:lnTo>
                    <a:pt x="573" y="13"/>
                  </a:lnTo>
                  <a:lnTo>
                    <a:pt x="639" y="3"/>
                  </a:lnTo>
                  <a:lnTo>
                    <a:pt x="7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ES" sz="900"/>
            </a:p>
          </p:txBody>
        </p:sp>
      </p:grpSp>
      <p:grpSp>
        <p:nvGrpSpPr>
          <p:cNvPr id="36" name="Group 27"/>
          <p:cNvGrpSpPr>
            <a:grpSpLocks noChangeAspect="1"/>
          </p:cNvGrpSpPr>
          <p:nvPr/>
        </p:nvGrpSpPr>
        <p:grpSpPr bwMode="auto">
          <a:xfrm>
            <a:off x="9446679" y="4512181"/>
            <a:ext cx="342839" cy="339440"/>
            <a:chOff x="12867" y="5760"/>
            <a:chExt cx="1614" cy="1598"/>
          </a:xfrm>
          <a:solidFill>
            <a:schemeClr val="tx2"/>
          </a:solidFill>
        </p:grpSpPr>
        <p:sp>
          <p:nvSpPr>
            <p:cNvPr id="37" name="Freeform 29"/>
            <p:cNvSpPr>
              <a:spLocks noEditPoints="1"/>
            </p:cNvSpPr>
            <p:nvPr/>
          </p:nvSpPr>
          <p:spPr bwMode="auto">
            <a:xfrm>
              <a:off x="12867" y="5760"/>
              <a:ext cx="1614" cy="1598"/>
            </a:xfrm>
            <a:custGeom>
              <a:avLst/>
              <a:gdLst>
                <a:gd name="T0" fmla="*/ 1358 w 3226"/>
                <a:gd name="T1" fmla="*/ 609 h 3195"/>
                <a:gd name="T2" fmla="*/ 1146 w 3226"/>
                <a:gd name="T3" fmla="*/ 711 h 3195"/>
                <a:gd name="T4" fmla="*/ 974 w 3226"/>
                <a:gd name="T5" fmla="*/ 686 h 3195"/>
                <a:gd name="T6" fmla="*/ 725 w 3226"/>
                <a:gd name="T7" fmla="*/ 1048 h 3195"/>
                <a:gd name="T8" fmla="*/ 662 w 3226"/>
                <a:gd name="T9" fmla="*/ 1270 h 3195"/>
                <a:gd name="T10" fmla="*/ 540 w 3226"/>
                <a:gd name="T11" fmla="*/ 1393 h 3195"/>
                <a:gd name="T12" fmla="*/ 567 w 3226"/>
                <a:gd name="T13" fmla="*/ 1815 h 3195"/>
                <a:gd name="T14" fmla="*/ 683 w 3226"/>
                <a:gd name="T15" fmla="*/ 1979 h 3195"/>
                <a:gd name="T16" fmla="*/ 719 w 3226"/>
                <a:gd name="T17" fmla="*/ 2176 h 3195"/>
                <a:gd name="T18" fmla="*/ 1001 w 3226"/>
                <a:gd name="T19" fmla="*/ 2494 h 3195"/>
                <a:gd name="T20" fmla="*/ 1174 w 3226"/>
                <a:gd name="T21" fmla="*/ 2495 h 3195"/>
                <a:gd name="T22" fmla="*/ 1378 w 3226"/>
                <a:gd name="T23" fmla="*/ 2609 h 3195"/>
                <a:gd name="T24" fmla="*/ 1813 w 3226"/>
                <a:gd name="T25" fmla="*/ 2690 h 3195"/>
                <a:gd name="T26" fmla="*/ 1916 w 3226"/>
                <a:gd name="T27" fmla="*/ 2552 h 3195"/>
                <a:gd name="T28" fmla="*/ 2140 w 3226"/>
                <a:gd name="T29" fmla="*/ 2475 h 3195"/>
                <a:gd name="T30" fmla="*/ 2708 w 3226"/>
                <a:gd name="T31" fmla="*/ 2490 h 3195"/>
                <a:gd name="T32" fmla="*/ 2502 w 3226"/>
                <a:gd name="T33" fmla="*/ 2089 h 3195"/>
                <a:gd name="T34" fmla="*/ 2592 w 3226"/>
                <a:gd name="T35" fmla="*/ 1872 h 3195"/>
                <a:gd name="T36" fmla="*/ 3024 w 3226"/>
                <a:gd name="T37" fmla="*/ 1733 h 3195"/>
                <a:gd name="T38" fmla="*/ 2612 w 3226"/>
                <a:gd name="T39" fmla="*/ 1345 h 3195"/>
                <a:gd name="T40" fmla="*/ 2509 w 3226"/>
                <a:gd name="T41" fmla="*/ 1135 h 3195"/>
                <a:gd name="T42" fmla="*/ 2534 w 3226"/>
                <a:gd name="T43" fmla="*/ 965 h 3195"/>
                <a:gd name="T44" fmla="*/ 2170 w 3226"/>
                <a:gd name="T45" fmla="*/ 718 h 3195"/>
                <a:gd name="T46" fmla="*/ 1944 w 3226"/>
                <a:gd name="T47" fmla="*/ 656 h 3195"/>
                <a:gd name="T48" fmla="*/ 1820 w 3226"/>
                <a:gd name="T49" fmla="*/ 535 h 3195"/>
                <a:gd name="T50" fmla="*/ 1812 w 3226"/>
                <a:gd name="T51" fmla="*/ 9 h 3195"/>
                <a:gd name="T52" fmla="*/ 1940 w 3226"/>
                <a:gd name="T53" fmla="*/ 131 h 3195"/>
                <a:gd name="T54" fmla="*/ 2428 w 3226"/>
                <a:gd name="T55" fmla="*/ 332 h 3195"/>
                <a:gd name="T56" fmla="*/ 2605 w 3226"/>
                <a:gd name="T57" fmla="*/ 335 h 3195"/>
                <a:gd name="T58" fmla="*/ 2900 w 3226"/>
                <a:gd name="T59" fmla="*/ 641 h 3195"/>
                <a:gd name="T60" fmla="*/ 2876 w 3226"/>
                <a:gd name="T61" fmla="*/ 816 h 3195"/>
                <a:gd name="T62" fmla="*/ 3122 w 3226"/>
                <a:gd name="T63" fmla="*/ 1287 h 3195"/>
                <a:gd name="T64" fmla="*/ 3224 w 3226"/>
                <a:gd name="T65" fmla="*/ 1431 h 3195"/>
                <a:gd name="T66" fmla="*/ 3190 w 3226"/>
                <a:gd name="T67" fmla="*/ 1848 h 3195"/>
                <a:gd name="T68" fmla="*/ 2755 w 3226"/>
                <a:gd name="T69" fmla="*/ 1990 h 3195"/>
                <a:gd name="T70" fmla="*/ 2908 w 3226"/>
                <a:gd name="T71" fmla="*/ 2465 h 3195"/>
                <a:gd name="T72" fmla="*/ 2851 w 3226"/>
                <a:gd name="T73" fmla="*/ 2632 h 3195"/>
                <a:gd name="T74" fmla="*/ 2514 w 3226"/>
                <a:gd name="T75" fmla="*/ 2882 h 3195"/>
                <a:gd name="T76" fmla="*/ 2077 w 3226"/>
                <a:gd name="T77" fmla="*/ 2703 h 3195"/>
                <a:gd name="T78" fmla="*/ 1890 w 3226"/>
                <a:gd name="T79" fmla="*/ 3139 h 3195"/>
                <a:gd name="T80" fmla="*/ 1476 w 3226"/>
                <a:gd name="T81" fmla="*/ 3195 h 3195"/>
                <a:gd name="T82" fmla="*/ 1317 w 3226"/>
                <a:gd name="T83" fmla="*/ 3118 h 3195"/>
                <a:gd name="T84" fmla="*/ 1087 w 3226"/>
                <a:gd name="T85" fmla="*/ 2675 h 3195"/>
                <a:gd name="T86" fmla="*/ 682 w 3226"/>
                <a:gd name="T87" fmla="*/ 2880 h 3195"/>
                <a:gd name="T88" fmla="*/ 355 w 3226"/>
                <a:gd name="T89" fmla="*/ 2607 h 3195"/>
                <a:gd name="T90" fmla="*/ 324 w 3226"/>
                <a:gd name="T91" fmla="*/ 2436 h 3195"/>
                <a:gd name="T92" fmla="*/ 162 w 3226"/>
                <a:gd name="T93" fmla="*/ 1929 h 3195"/>
                <a:gd name="T94" fmla="*/ 22 w 3226"/>
                <a:gd name="T95" fmla="*/ 1822 h 3195"/>
                <a:gd name="T96" fmla="*/ 9 w 3226"/>
                <a:gd name="T97" fmla="*/ 1401 h 3195"/>
                <a:gd name="T98" fmla="*/ 132 w 3226"/>
                <a:gd name="T99" fmla="*/ 1275 h 3195"/>
                <a:gd name="T100" fmla="*/ 335 w 3226"/>
                <a:gd name="T101" fmla="*/ 788 h 3195"/>
                <a:gd name="T102" fmla="*/ 339 w 3226"/>
                <a:gd name="T103" fmla="*/ 614 h 3195"/>
                <a:gd name="T104" fmla="*/ 651 w 3226"/>
                <a:gd name="T105" fmla="*/ 323 h 3195"/>
                <a:gd name="T106" fmla="*/ 824 w 3226"/>
                <a:gd name="T107" fmla="*/ 346 h 3195"/>
                <a:gd name="T108" fmla="*/ 1300 w 3226"/>
                <a:gd name="T109" fmla="*/ 102 h 3195"/>
                <a:gd name="T110" fmla="*/ 1445 w 3226"/>
                <a:gd name="T111" fmla="*/ 2 h 3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26" h="3195">
                  <a:moveTo>
                    <a:pt x="1476" y="200"/>
                  </a:moveTo>
                  <a:lnTo>
                    <a:pt x="1414" y="506"/>
                  </a:lnTo>
                  <a:lnTo>
                    <a:pt x="1405" y="535"/>
                  </a:lnTo>
                  <a:lnTo>
                    <a:pt x="1394" y="562"/>
                  </a:lnTo>
                  <a:lnTo>
                    <a:pt x="1378" y="586"/>
                  </a:lnTo>
                  <a:lnTo>
                    <a:pt x="1358" y="609"/>
                  </a:lnTo>
                  <a:lnTo>
                    <a:pt x="1335" y="628"/>
                  </a:lnTo>
                  <a:lnTo>
                    <a:pt x="1311" y="643"/>
                  </a:lnTo>
                  <a:lnTo>
                    <a:pt x="1283" y="656"/>
                  </a:lnTo>
                  <a:lnTo>
                    <a:pt x="1227" y="676"/>
                  </a:lnTo>
                  <a:lnTo>
                    <a:pt x="1174" y="701"/>
                  </a:lnTo>
                  <a:lnTo>
                    <a:pt x="1146" y="711"/>
                  </a:lnTo>
                  <a:lnTo>
                    <a:pt x="1117" y="718"/>
                  </a:lnTo>
                  <a:lnTo>
                    <a:pt x="1087" y="720"/>
                  </a:lnTo>
                  <a:lnTo>
                    <a:pt x="1057" y="718"/>
                  </a:lnTo>
                  <a:lnTo>
                    <a:pt x="1028" y="711"/>
                  </a:lnTo>
                  <a:lnTo>
                    <a:pt x="1001" y="701"/>
                  </a:lnTo>
                  <a:lnTo>
                    <a:pt x="974" y="686"/>
                  </a:lnTo>
                  <a:lnTo>
                    <a:pt x="711" y="513"/>
                  </a:lnTo>
                  <a:lnTo>
                    <a:pt x="518" y="705"/>
                  </a:lnTo>
                  <a:lnTo>
                    <a:pt x="693" y="965"/>
                  </a:lnTo>
                  <a:lnTo>
                    <a:pt x="708" y="992"/>
                  </a:lnTo>
                  <a:lnTo>
                    <a:pt x="719" y="1019"/>
                  </a:lnTo>
                  <a:lnTo>
                    <a:pt x="725" y="1048"/>
                  </a:lnTo>
                  <a:lnTo>
                    <a:pt x="727" y="1077"/>
                  </a:lnTo>
                  <a:lnTo>
                    <a:pt x="725" y="1106"/>
                  </a:lnTo>
                  <a:lnTo>
                    <a:pt x="718" y="1135"/>
                  </a:lnTo>
                  <a:lnTo>
                    <a:pt x="706" y="1163"/>
                  </a:lnTo>
                  <a:lnTo>
                    <a:pt x="683" y="1216"/>
                  </a:lnTo>
                  <a:lnTo>
                    <a:pt x="662" y="1270"/>
                  </a:lnTo>
                  <a:lnTo>
                    <a:pt x="650" y="1298"/>
                  </a:lnTo>
                  <a:lnTo>
                    <a:pt x="634" y="1323"/>
                  </a:lnTo>
                  <a:lnTo>
                    <a:pt x="615" y="1345"/>
                  </a:lnTo>
                  <a:lnTo>
                    <a:pt x="592" y="1364"/>
                  </a:lnTo>
                  <a:lnTo>
                    <a:pt x="567" y="1381"/>
                  </a:lnTo>
                  <a:lnTo>
                    <a:pt x="540" y="1393"/>
                  </a:lnTo>
                  <a:lnTo>
                    <a:pt x="511" y="1401"/>
                  </a:lnTo>
                  <a:lnTo>
                    <a:pt x="202" y="1461"/>
                  </a:lnTo>
                  <a:lnTo>
                    <a:pt x="202" y="1733"/>
                  </a:lnTo>
                  <a:lnTo>
                    <a:pt x="511" y="1794"/>
                  </a:lnTo>
                  <a:lnTo>
                    <a:pt x="540" y="1802"/>
                  </a:lnTo>
                  <a:lnTo>
                    <a:pt x="567" y="1815"/>
                  </a:lnTo>
                  <a:lnTo>
                    <a:pt x="593" y="1831"/>
                  </a:lnTo>
                  <a:lnTo>
                    <a:pt x="615" y="1850"/>
                  </a:lnTo>
                  <a:lnTo>
                    <a:pt x="634" y="1872"/>
                  </a:lnTo>
                  <a:lnTo>
                    <a:pt x="650" y="1897"/>
                  </a:lnTo>
                  <a:lnTo>
                    <a:pt x="662" y="1925"/>
                  </a:lnTo>
                  <a:lnTo>
                    <a:pt x="683" y="1979"/>
                  </a:lnTo>
                  <a:lnTo>
                    <a:pt x="707" y="2032"/>
                  </a:lnTo>
                  <a:lnTo>
                    <a:pt x="718" y="2060"/>
                  </a:lnTo>
                  <a:lnTo>
                    <a:pt x="725" y="2089"/>
                  </a:lnTo>
                  <a:lnTo>
                    <a:pt x="727" y="2118"/>
                  </a:lnTo>
                  <a:lnTo>
                    <a:pt x="725" y="2148"/>
                  </a:lnTo>
                  <a:lnTo>
                    <a:pt x="719" y="2176"/>
                  </a:lnTo>
                  <a:lnTo>
                    <a:pt x="708" y="2204"/>
                  </a:lnTo>
                  <a:lnTo>
                    <a:pt x="693" y="2230"/>
                  </a:lnTo>
                  <a:lnTo>
                    <a:pt x="518" y="2490"/>
                  </a:lnTo>
                  <a:lnTo>
                    <a:pt x="713" y="2682"/>
                  </a:lnTo>
                  <a:lnTo>
                    <a:pt x="974" y="2509"/>
                  </a:lnTo>
                  <a:lnTo>
                    <a:pt x="1001" y="2494"/>
                  </a:lnTo>
                  <a:lnTo>
                    <a:pt x="1028" y="2484"/>
                  </a:lnTo>
                  <a:lnTo>
                    <a:pt x="1057" y="2478"/>
                  </a:lnTo>
                  <a:lnTo>
                    <a:pt x="1087" y="2475"/>
                  </a:lnTo>
                  <a:lnTo>
                    <a:pt x="1117" y="2478"/>
                  </a:lnTo>
                  <a:lnTo>
                    <a:pt x="1146" y="2485"/>
                  </a:lnTo>
                  <a:lnTo>
                    <a:pt x="1174" y="2495"/>
                  </a:lnTo>
                  <a:lnTo>
                    <a:pt x="1228" y="2519"/>
                  </a:lnTo>
                  <a:lnTo>
                    <a:pt x="1283" y="2540"/>
                  </a:lnTo>
                  <a:lnTo>
                    <a:pt x="1311" y="2552"/>
                  </a:lnTo>
                  <a:lnTo>
                    <a:pt x="1336" y="2567"/>
                  </a:lnTo>
                  <a:lnTo>
                    <a:pt x="1359" y="2587"/>
                  </a:lnTo>
                  <a:lnTo>
                    <a:pt x="1378" y="2609"/>
                  </a:lnTo>
                  <a:lnTo>
                    <a:pt x="1394" y="2634"/>
                  </a:lnTo>
                  <a:lnTo>
                    <a:pt x="1406" y="2660"/>
                  </a:lnTo>
                  <a:lnTo>
                    <a:pt x="1415" y="2690"/>
                  </a:lnTo>
                  <a:lnTo>
                    <a:pt x="1476" y="2995"/>
                  </a:lnTo>
                  <a:lnTo>
                    <a:pt x="1750" y="2995"/>
                  </a:lnTo>
                  <a:lnTo>
                    <a:pt x="1813" y="2690"/>
                  </a:lnTo>
                  <a:lnTo>
                    <a:pt x="1821" y="2660"/>
                  </a:lnTo>
                  <a:lnTo>
                    <a:pt x="1832" y="2634"/>
                  </a:lnTo>
                  <a:lnTo>
                    <a:pt x="1849" y="2609"/>
                  </a:lnTo>
                  <a:lnTo>
                    <a:pt x="1868" y="2587"/>
                  </a:lnTo>
                  <a:lnTo>
                    <a:pt x="1891" y="2567"/>
                  </a:lnTo>
                  <a:lnTo>
                    <a:pt x="1916" y="2552"/>
                  </a:lnTo>
                  <a:lnTo>
                    <a:pt x="1944" y="2540"/>
                  </a:lnTo>
                  <a:lnTo>
                    <a:pt x="1998" y="2519"/>
                  </a:lnTo>
                  <a:lnTo>
                    <a:pt x="2052" y="2495"/>
                  </a:lnTo>
                  <a:lnTo>
                    <a:pt x="2081" y="2485"/>
                  </a:lnTo>
                  <a:lnTo>
                    <a:pt x="2110" y="2478"/>
                  </a:lnTo>
                  <a:lnTo>
                    <a:pt x="2140" y="2475"/>
                  </a:lnTo>
                  <a:lnTo>
                    <a:pt x="2170" y="2478"/>
                  </a:lnTo>
                  <a:lnTo>
                    <a:pt x="2198" y="2484"/>
                  </a:lnTo>
                  <a:lnTo>
                    <a:pt x="2226" y="2494"/>
                  </a:lnTo>
                  <a:lnTo>
                    <a:pt x="2252" y="2509"/>
                  </a:lnTo>
                  <a:lnTo>
                    <a:pt x="2514" y="2682"/>
                  </a:lnTo>
                  <a:lnTo>
                    <a:pt x="2708" y="2490"/>
                  </a:lnTo>
                  <a:lnTo>
                    <a:pt x="2534" y="2230"/>
                  </a:lnTo>
                  <a:lnTo>
                    <a:pt x="2518" y="2204"/>
                  </a:lnTo>
                  <a:lnTo>
                    <a:pt x="2508" y="2176"/>
                  </a:lnTo>
                  <a:lnTo>
                    <a:pt x="2502" y="2148"/>
                  </a:lnTo>
                  <a:lnTo>
                    <a:pt x="2500" y="2118"/>
                  </a:lnTo>
                  <a:lnTo>
                    <a:pt x="2502" y="2089"/>
                  </a:lnTo>
                  <a:lnTo>
                    <a:pt x="2509" y="2060"/>
                  </a:lnTo>
                  <a:lnTo>
                    <a:pt x="2520" y="2032"/>
                  </a:lnTo>
                  <a:lnTo>
                    <a:pt x="2544" y="1979"/>
                  </a:lnTo>
                  <a:lnTo>
                    <a:pt x="2565" y="1925"/>
                  </a:lnTo>
                  <a:lnTo>
                    <a:pt x="2577" y="1897"/>
                  </a:lnTo>
                  <a:lnTo>
                    <a:pt x="2592" y="1872"/>
                  </a:lnTo>
                  <a:lnTo>
                    <a:pt x="2612" y="1849"/>
                  </a:lnTo>
                  <a:lnTo>
                    <a:pt x="2635" y="1831"/>
                  </a:lnTo>
                  <a:lnTo>
                    <a:pt x="2659" y="1815"/>
                  </a:lnTo>
                  <a:lnTo>
                    <a:pt x="2686" y="1802"/>
                  </a:lnTo>
                  <a:lnTo>
                    <a:pt x="2716" y="1794"/>
                  </a:lnTo>
                  <a:lnTo>
                    <a:pt x="3024" y="1733"/>
                  </a:lnTo>
                  <a:lnTo>
                    <a:pt x="3024" y="1461"/>
                  </a:lnTo>
                  <a:lnTo>
                    <a:pt x="2716" y="1400"/>
                  </a:lnTo>
                  <a:lnTo>
                    <a:pt x="2686" y="1392"/>
                  </a:lnTo>
                  <a:lnTo>
                    <a:pt x="2659" y="1381"/>
                  </a:lnTo>
                  <a:lnTo>
                    <a:pt x="2635" y="1364"/>
                  </a:lnTo>
                  <a:lnTo>
                    <a:pt x="2612" y="1345"/>
                  </a:lnTo>
                  <a:lnTo>
                    <a:pt x="2592" y="1323"/>
                  </a:lnTo>
                  <a:lnTo>
                    <a:pt x="2577" y="1298"/>
                  </a:lnTo>
                  <a:lnTo>
                    <a:pt x="2564" y="1270"/>
                  </a:lnTo>
                  <a:lnTo>
                    <a:pt x="2544" y="1215"/>
                  </a:lnTo>
                  <a:lnTo>
                    <a:pt x="2520" y="1163"/>
                  </a:lnTo>
                  <a:lnTo>
                    <a:pt x="2509" y="1135"/>
                  </a:lnTo>
                  <a:lnTo>
                    <a:pt x="2502" y="1106"/>
                  </a:lnTo>
                  <a:lnTo>
                    <a:pt x="2500" y="1077"/>
                  </a:lnTo>
                  <a:lnTo>
                    <a:pt x="2502" y="1048"/>
                  </a:lnTo>
                  <a:lnTo>
                    <a:pt x="2508" y="1019"/>
                  </a:lnTo>
                  <a:lnTo>
                    <a:pt x="2519" y="992"/>
                  </a:lnTo>
                  <a:lnTo>
                    <a:pt x="2534" y="965"/>
                  </a:lnTo>
                  <a:lnTo>
                    <a:pt x="2708" y="705"/>
                  </a:lnTo>
                  <a:lnTo>
                    <a:pt x="2514" y="513"/>
                  </a:lnTo>
                  <a:lnTo>
                    <a:pt x="2252" y="686"/>
                  </a:lnTo>
                  <a:lnTo>
                    <a:pt x="2225" y="701"/>
                  </a:lnTo>
                  <a:lnTo>
                    <a:pt x="2197" y="711"/>
                  </a:lnTo>
                  <a:lnTo>
                    <a:pt x="2170" y="718"/>
                  </a:lnTo>
                  <a:lnTo>
                    <a:pt x="2140" y="720"/>
                  </a:lnTo>
                  <a:lnTo>
                    <a:pt x="2110" y="718"/>
                  </a:lnTo>
                  <a:lnTo>
                    <a:pt x="2081" y="711"/>
                  </a:lnTo>
                  <a:lnTo>
                    <a:pt x="2052" y="700"/>
                  </a:lnTo>
                  <a:lnTo>
                    <a:pt x="1998" y="676"/>
                  </a:lnTo>
                  <a:lnTo>
                    <a:pt x="1944" y="656"/>
                  </a:lnTo>
                  <a:lnTo>
                    <a:pt x="1916" y="643"/>
                  </a:lnTo>
                  <a:lnTo>
                    <a:pt x="1890" y="628"/>
                  </a:lnTo>
                  <a:lnTo>
                    <a:pt x="1868" y="609"/>
                  </a:lnTo>
                  <a:lnTo>
                    <a:pt x="1849" y="586"/>
                  </a:lnTo>
                  <a:lnTo>
                    <a:pt x="1832" y="562"/>
                  </a:lnTo>
                  <a:lnTo>
                    <a:pt x="1820" y="535"/>
                  </a:lnTo>
                  <a:lnTo>
                    <a:pt x="1813" y="506"/>
                  </a:lnTo>
                  <a:lnTo>
                    <a:pt x="1750" y="200"/>
                  </a:lnTo>
                  <a:lnTo>
                    <a:pt x="1476" y="200"/>
                  </a:lnTo>
                  <a:close/>
                  <a:moveTo>
                    <a:pt x="1750" y="0"/>
                  </a:moveTo>
                  <a:lnTo>
                    <a:pt x="1782" y="2"/>
                  </a:lnTo>
                  <a:lnTo>
                    <a:pt x="1812" y="9"/>
                  </a:lnTo>
                  <a:lnTo>
                    <a:pt x="1840" y="20"/>
                  </a:lnTo>
                  <a:lnTo>
                    <a:pt x="1866" y="36"/>
                  </a:lnTo>
                  <a:lnTo>
                    <a:pt x="1889" y="55"/>
                  </a:lnTo>
                  <a:lnTo>
                    <a:pt x="1910" y="78"/>
                  </a:lnTo>
                  <a:lnTo>
                    <a:pt x="1927" y="102"/>
                  </a:lnTo>
                  <a:lnTo>
                    <a:pt x="1940" y="131"/>
                  </a:lnTo>
                  <a:lnTo>
                    <a:pt x="1948" y="160"/>
                  </a:lnTo>
                  <a:lnTo>
                    <a:pt x="2010" y="467"/>
                  </a:lnTo>
                  <a:lnTo>
                    <a:pt x="2076" y="491"/>
                  </a:lnTo>
                  <a:lnTo>
                    <a:pt x="2140" y="520"/>
                  </a:lnTo>
                  <a:lnTo>
                    <a:pt x="2403" y="346"/>
                  </a:lnTo>
                  <a:lnTo>
                    <a:pt x="2428" y="332"/>
                  </a:lnTo>
                  <a:lnTo>
                    <a:pt x="2456" y="322"/>
                  </a:lnTo>
                  <a:lnTo>
                    <a:pt x="2485" y="316"/>
                  </a:lnTo>
                  <a:lnTo>
                    <a:pt x="2514" y="314"/>
                  </a:lnTo>
                  <a:lnTo>
                    <a:pt x="2546" y="316"/>
                  </a:lnTo>
                  <a:lnTo>
                    <a:pt x="2576" y="323"/>
                  </a:lnTo>
                  <a:lnTo>
                    <a:pt x="2605" y="335"/>
                  </a:lnTo>
                  <a:lnTo>
                    <a:pt x="2633" y="351"/>
                  </a:lnTo>
                  <a:lnTo>
                    <a:pt x="2657" y="372"/>
                  </a:lnTo>
                  <a:lnTo>
                    <a:pt x="2851" y="564"/>
                  </a:lnTo>
                  <a:lnTo>
                    <a:pt x="2872" y="588"/>
                  </a:lnTo>
                  <a:lnTo>
                    <a:pt x="2887" y="614"/>
                  </a:lnTo>
                  <a:lnTo>
                    <a:pt x="2900" y="641"/>
                  </a:lnTo>
                  <a:lnTo>
                    <a:pt x="2907" y="671"/>
                  </a:lnTo>
                  <a:lnTo>
                    <a:pt x="2910" y="701"/>
                  </a:lnTo>
                  <a:lnTo>
                    <a:pt x="2908" y="730"/>
                  </a:lnTo>
                  <a:lnTo>
                    <a:pt x="2903" y="760"/>
                  </a:lnTo>
                  <a:lnTo>
                    <a:pt x="2891" y="788"/>
                  </a:lnTo>
                  <a:lnTo>
                    <a:pt x="2876" y="816"/>
                  </a:lnTo>
                  <a:lnTo>
                    <a:pt x="2702" y="1076"/>
                  </a:lnTo>
                  <a:lnTo>
                    <a:pt x="2730" y="1140"/>
                  </a:lnTo>
                  <a:lnTo>
                    <a:pt x="2755" y="1205"/>
                  </a:lnTo>
                  <a:lnTo>
                    <a:pt x="3065" y="1265"/>
                  </a:lnTo>
                  <a:lnTo>
                    <a:pt x="3094" y="1275"/>
                  </a:lnTo>
                  <a:lnTo>
                    <a:pt x="3122" y="1287"/>
                  </a:lnTo>
                  <a:lnTo>
                    <a:pt x="3148" y="1304"/>
                  </a:lnTo>
                  <a:lnTo>
                    <a:pt x="3171" y="1324"/>
                  </a:lnTo>
                  <a:lnTo>
                    <a:pt x="3190" y="1347"/>
                  </a:lnTo>
                  <a:lnTo>
                    <a:pt x="3206" y="1373"/>
                  </a:lnTo>
                  <a:lnTo>
                    <a:pt x="3217" y="1401"/>
                  </a:lnTo>
                  <a:lnTo>
                    <a:pt x="3224" y="1431"/>
                  </a:lnTo>
                  <a:lnTo>
                    <a:pt x="3226" y="1461"/>
                  </a:lnTo>
                  <a:lnTo>
                    <a:pt x="3226" y="1733"/>
                  </a:lnTo>
                  <a:lnTo>
                    <a:pt x="3224" y="1765"/>
                  </a:lnTo>
                  <a:lnTo>
                    <a:pt x="3217" y="1794"/>
                  </a:lnTo>
                  <a:lnTo>
                    <a:pt x="3206" y="1822"/>
                  </a:lnTo>
                  <a:lnTo>
                    <a:pt x="3190" y="1848"/>
                  </a:lnTo>
                  <a:lnTo>
                    <a:pt x="3171" y="1871"/>
                  </a:lnTo>
                  <a:lnTo>
                    <a:pt x="3148" y="1891"/>
                  </a:lnTo>
                  <a:lnTo>
                    <a:pt x="3122" y="1908"/>
                  </a:lnTo>
                  <a:lnTo>
                    <a:pt x="3094" y="1921"/>
                  </a:lnTo>
                  <a:lnTo>
                    <a:pt x="3065" y="1929"/>
                  </a:lnTo>
                  <a:lnTo>
                    <a:pt x="2755" y="1990"/>
                  </a:lnTo>
                  <a:lnTo>
                    <a:pt x="2730" y="2056"/>
                  </a:lnTo>
                  <a:lnTo>
                    <a:pt x="2702" y="2119"/>
                  </a:lnTo>
                  <a:lnTo>
                    <a:pt x="2876" y="2379"/>
                  </a:lnTo>
                  <a:lnTo>
                    <a:pt x="2891" y="2406"/>
                  </a:lnTo>
                  <a:lnTo>
                    <a:pt x="2903" y="2436"/>
                  </a:lnTo>
                  <a:lnTo>
                    <a:pt x="2908" y="2465"/>
                  </a:lnTo>
                  <a:lnTo>
                    <a:pt x="2910" y="2495"/>
                  </a:lnTo>
                  <a:lnTo>
                    <a:pt x="2907" y="2524"/>
                  </a:lnTo>
                  <a:lnTo>
                    <a:pt x="2900" y="2554"/>
                  </a:lnTo>
                  <a:lnTo>
                    <a:pt x="2887" y="2582"/>
                  </a:lnTo>
                  <a:lnTo>
                    <a:pt x="2872" y="2607"/>
                  </a:lnTo>
                  <a:lnTo>
                    <a:pt x="2851" y="2632"/>
                  </a:lnTo>
                  <a:lnTo>
                    <a:pt x="2657" y="2824"/>
                  </a:lnTo>
                  <a:lnTo>
                    <a:pt x="2633" y="2844"/>
                  </a:lnTo>
                  <a:lnTo>
                    <a:pt x="2605" y="2860"/>
                  </a:lnTo>
                  <a:lnTo>
                    <a:pt x="2576" y="2873"/>
                  </a:lnTo>
                  <a:lnTo>
                    <a:pt x="2546" y="2880"/>
                  </a:lnTo>
                  <a:lnTo>
                    <a:pt x="2514" y="2882"/>
                  </a:lnTo>
                  <a:lnTo>
                    <a:pt x="2485" y="2880"/>
                  </a:lnTo>
                  <a:lnTo>
                    <a:pt x="2457" y="2874"/>
                  </a:lnTo>
                  <a:lnTo>
                    <a:pt x="2429" y="2864"/>
                  </a:lnTo>
                  <a:lnTo>
                    <a:pt x="2403" y="2848"/>
                  </a:lnTo>
                  <a:lnTo>
                    <a:pt x="2140" y="2675"/>
                  </a:lnTo>
                  <a:lnTo>
                    <a:pt x="2077" y="2703"/>
                  </a:lnTo>
                  <a:lnTo>
                    <a:pt x="2010" y="2729"/>
                  </a:lnTo>
                  <a:lnTo>
                    <a:pt x="1948" y="3034"/>
                  </a:lnTo>
                  <a:lnTo>
                    <a:pt x="1940" y="3065"/>
                  </a:lnTo>
                  <a:lnTo>
                    <a:pt x="1927" y="3092"/>
                  </a:lnTo>
                  <a:lnTo>
                    <a:pt x="1910" y="3118"/>
                  </a:lnTo>
                  <a:lnTo>
                    <a:pt x="1890" y="3139"/>
                  </a:lnTo>
                  <a:lnTo>
                    <a:pt x="1866" y="3159"/>
                  </a:lnTo>
                  <a:lnTo>
                    <a:pt x="1841" y="3174"/>
                  </a:lnTo>
                  <a:lnTo>
                    <a:pt x="1812" y="3185"/>
                  </a:lnTo>
                  <a:lnTo>
                    <a:pt x="1782" y="3192"/>
                  </a:lnTo>
                  <a:lnTo>
                    <a:pt x="1750" y="3195"/>
                  </a:lnTo>
                  <a:lnTo>
                    <a:pt x="1476" y="3195"/>
                  </a:lnTo>
                  <a:lnTo>
                    <a:pt x="1445" y="3192"/>
                  </a:lnTo>
                  <a:lnTo>
                    <a:pt x="1415" y="3185"/>
                  </a:lnTo>
                  <a:lnTo>
                    <a:pt x="1386" y="3174"/>
                  </a:lnTo>
                  <a:lnTo>
                    <a:pt x="1360" y="3159"/>
                  </a:lnTo>
                  <a:lnTo>
                    <a:pt x="1337" y="3140"/>
                  </a:lnTo>
                  <a:lnTo>
                    <a:pt x="1317" y="3118"/>
                  </a:lnTo>
                  <a:lnTo>
                    <a:pt x="1300" y="3092"/>
                  </a:lnTo>
                  <a:lnTo>
                    <a:pt x="1287" y="3065"/>
                  </a:lnTo>
                  <a:lnTo>
                    <a:pt x="1279" y="3034"/>
                  </a:lnTo>
                  <a:lnTo>
                    <a:pt x="1217" y="2729"/>
                  </a:lnTo>
                  <a:lnTo>
                    <a:pt x="1151" y="2703"/>
                  </a:lnTo>
                  <a:lnTo>
                    <a:pt x="1087" y="2675"/>
                  </a:lnTo>
                  <a:lnTo>
                    <a:pt x="824" y="2848"/>
                  </a:lnTo>
                  <a:lnTo>
                    <a:pt x="798" y="2864"/>
                  </a:lnTo>
                  <a:lnTo>
                    <a:pt x="770" y="2874"/>
                  </a:lnTo>
                  <a:lnTo>
                    <a:pt x="741" y="2880"/>
                  </a:lnTo>
                  <a:lnTo>
                    <a:pt x="713" y="2882"/>
                  </a:lnTo>
                  <a:lnTo>
                    <a:pt x="682" y="2880"/>
                  </a:lnTo>
                  <a:lnTo>
                    <a:pt x="651" y="2873"/>
                  </a:lnTo>
                  <a:lnTo>
                    <a:pt x="622" y="2860"/>
                  </a:lnTo>
                  <a:lnTo>
                    <a:pt x="595" y="2844"/>
                  </a:lnTo>
                  <a:lnTo>
                    <a:pt x="570" y="2824"/>
                  </a:lnTo>
                  <a:lnTo>
                    <a:pt x="375" y="2632"/>
                  </a:lnTo>
                  <a:lnTo>
                    <a:pt x="355" y="2607"/>
                  </a:lnTo>
                  <a:lnTo>
                    <a:pt x="339" y="2582"/>
                  </a:lnTo>
                  <a:lnTo>
                    <a:pt x="327" y="2554"/>
                  </a:lnTo>
                  <a:lnTo>
                    <a:pt x="320" y="2524"/>
                  </a:lnTo>
                  <a:lnTo>
                    <a:pt x="317" y="2495"/>
                  </a:lnTo>
                  <a:lnTo>
                    <a:pt x="319" y="2465"/>
                  </a:lnTo>
                  <a:lnTo>
                    <a:pt x="324" y="2436"/>
                  </a:lnTo>
                  <a:lnTo>
                    <a:pt x="335" y="2406"/>
                  </a:lnTo>
                  <a:lnTo>
                    <a:pt x="351" y="2379"/>
                  </a:lnTo>
                  <a:lnTo>
                    <a:pt x="526" y="2119"/>
                  </a:lnTo>
                  <a:lnTo>
                    <a:pt x="497" y="2056"/>
                  </a:lnTo>
                  <a:lnTo>
                    <a:pt x="471" y="1990"/>
                  </a:lnTo>
                  <a:lnTo>
                    <a:pt x="162" y="1929"/>
                  </a:lnTo>
                  <a:lnTo>
                    <a:pt x="132" y="1921"/>
                  </a:lnTo>
                  <a:lnTo>
                    <a:pt x="104" y="1908"/>
                  </a:lnTo>
                  <a:lnTo>
                    <a:pt x="78" y="1891"/>
                  </a:lnTo>
                  <a:lnTo>
                    <a:pt x="56" y="1871"/>
                  </a:lnTo>
                  <a:lnTo>
                    <a:pt x="37" y="1848"/>
                  </a:lnTo>
                  <a:lnTo>
                    <a:pt x="22" y="1822"/>
                  </a:lnTo>
                  <a:lnTo>
                    <a:pt x="9" y="1794"/>
                  </a:lnTo>
                  <a:lnTo>
                    <a:pt x="2" y="1765"/>
                  </a:lnTo>
                  <a:lnTo>
                    <a:pt x="0" y="1733"/>
                  </a:lnTo>
                  <a:lnTo>
                    <a:pt x="0" y="1461"/>
                  </a:lnTo>
                  <a:lnTo>
                    <a:pt x="2" y="1431"/>
                  </a:lnTo>
                  <a:lnTo>
                    <a:pt x="9" y="1401"/>
                  </a:lnTo>
                  <a:lnTo>
                    <a:pt x="22" y="1373"/>
                  </a:lnTo>
                  <a:lnTo>
                    <a:pt x="37" y="1347"/>
                  </a:lnTo>
                  <a:lnTo>
                    <a:pt x="56" y="1324"/>
                  </a:lnTo>
                  <a:lnTo>
                    <a:pt x="78" y="1304"/>
                  </a:lnTo>
                  <a:lnTo>
                    <a:pt x="104" y="1287"/>
                  </a:lnTo>
                  <a:lnTo>
                    <a:pt x="132" y="1275"/>
                  </a:lnTo>
                  <a:lnTo>
                    <a:pt x="162" y="1265"/>
                  </a:lnTo>
                  <a:lnTo>
                    <a:pt x="471" y="1205"/>
                  </a:lnTo>
                  <a:lnTo>
                    <a:pt x="497" y="1140"/>
                  </a:lnTo>
                  <a:lnTo>
                    <a:pt x="526" y="1076"/>
                  </a:lnTo>
                  <a:lnTo>
                    <a:pt x="351" y="816"/>
                  </a:lnTo>
                  <a:lnTo>
                    <a:pt x="335" y="788"/>
                  </a:lnTo>
                  <a:lnTo>
                    <a:pt x="324" y="760"/>
                  </a:lnTo>
                  <a:lnTo>
                    <a:pt x="319" y="730"/>
                  </a:lnTo>
                  <a:lnTo>
                    <a:pt x="317" y="701"/>
                  </a:lnTo>
                  <a:lnTo>
                    <a:pt x="320" y="671"/>
                  </a:lnTo>
                  <a:lnTo>
                    <a:pt x="327" y="641"/>
                  </a:lnTo>
                  <a:lnTo>
                    <a:pt x="339" y="614"/>
                  </a:lnTo>
                  <a:lnTo>
                    <a:pt x="355" y="588"/>
                  </a:lnTo>
                  <a:lnTo>
                    <a:pt x="375" y="564"/>
                  </a:lnTo>
                  <a:lnTo>
                    <a:pt x="570" y="372"/>
                  </a:lnTo>
                  <a:lnTo>
                    <a:pt x="595" y="351"/>
                  </a:lnTo>
                  <a:lnTo>
                    <a:pt x="622" y="335"/>
                  </a:lnTo>
                  <a:lnTo>
                    <a:pt x="651" y="323"/>
                  </a:lnTo>
                  <a:lnTo>
                    <a:pt x="682" y="316"/>
                  </a:lnTo>
                  <a:lnTo>
                    <a:pt x="713" y="314"/>
                  </a:lnTo>
                  <a:lnTo>
                    <a:pt x="741" y="316"/>
                  </a:lnTo>
                  <a:lnTo>
                    <a:pt x="770" y="322"/>
                  </a:lnTo>
                  <a:lnTo>
                    <a:pt x="798" y="332"/>
                  </a:lnTo>
                  <a:lnTo>
                    <a:pt x="824" y="346"/>
                  </a:lnTo>
                  <a:lnTo>
                    <a:pt x="1087" y="520"/>
                  </a:lnTo>
                  <a:lnTo>
                    <a:pt x="1151" y="492"/>
                  </a:lnTo>
                  <a:lnTo>
                    <a:pt x="1217" y="467"/>
                  </a:lnTo>
                  <a:lnTo>
                    <a:pt x="1279" y="160"/>
                  </a:lnTo>
                  <a:lnTo>
                    <a:pt x="1287" y="131"/>
                  </a:lnTo>
                  <a:lnTo>
                    <a:pt x="1300" y="102"/>
                  </a:lnTo>
                  <a:lnTo>
                    <a:pt x="1317" y="78"/>
                  </a:lnTo>
                  <a:lnTo>
                    <a:pt x="1337" y="55"/>
                  </a:lnTo>
                  <a:lnTo>
                    <a:pt x="1360" y="36"/>
                  </a:lnTo>
                  <a:lnTo>
                    <a:pt x="1386" y="20"/>
                  </a:lnTo>
                  <a:lnTo>
                    <a:pt x="1415" y="9"/>
                  </a:lnTo>
                  <a:lnTo>
                    <a:pt x="1445" y="2"/>
                  </a:lnTo>
                  <a:lnTo>
                    <a:pt x="1476" y="0"/>
                  </a:lnTo>
                  <a:lnTo>
                    <a:pt x="17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ES" sz="900"/>
            </a:p>
          </p:txBody>
        </p:sp>
        <p:sp>
          <p:nvSpPr>
            <p:cNvPr id="38" name="Freeform 30"/>
            <p:cNvSpPr>
              <a:spLocks noEditPoints="1"/>
            </p:cNvSpPr>
            <p:nvPr/>
          </p:nvSpPr>
          <p:spPr bwMode="auto">
            <a:xfrm>
              <a:off x="13321" y="6209"/>
              <a:ext cx="706" cy="699"/>
            </a:xfrm>
            <a:custGeom>
              <a:avLst/>
              <a:gdLst>
                <a:gd name="T0" fmla="*/ 582 w 1412"/>
                <a:gd name="T1" fmla="*/ 100 h 1398"/>
                <a:gd name="T2" fmla="*/ 412 w 1412"/>
                <a:gd name="T3" fmla="*/ 161 h 1398"/>
                <a:gd name="T4" fmla="*/ 270 w 1412"/>
                <a:gd name="T5" fmla="*/ 266 h 1398"/>
                <a:gd name="T6" fmla="*/ 163 w 1412"/>
                <a:gd name="T7" fmla="*/ 407 h 1398"/>
                <a:gd name="T8" fmla="*/ 101 w 1412"/>
                <a:gd name="T9" fmla="*/ 576 h 1398"/>
                <a:gd name="T10" fmla="*/ 92 w 1412"/>
                <a:gd name="T11" fmla="*/ 762 h 1398"/>
                <a:gd name="T12" fmla="*/ 138 w 1412"/>
                <a:gd name="T13" fmla="*/ 936 h 1398"/>
                <a:gd name="T14" fmla="*/ 229 w 1412"/>
                <a:gd name="T15" fmla="*/ 1087 h 1398"/>
                <a:gd name="T16" fmla="*/ 361 w 1412"/>
                <a:gd name="T17" fmla="*/ 1206 h 1398"/>
                <a:gd name="T18" fmla="*/ 523 w 1412"/>
                <a:gd name="T19" fmla="*/ 1282 h 1398"/>
                <a:gd name="T20" fmla="*/ 707 w 1412"/>
                <a:gd name="T21" fmla="*/ 1310 h 1398"/>
                <a:gd name="T22" fmla="*/ 890 w 1412"/>
                <a:gd name="T23" fmla="*/ 1282 h 1398"/>
                <a:gd name="T24" fmla="*/ 1051 w 1412"/>
                <a:gd name="T25" fmla="*/ 1206 h 1398"/>
                <a:gd name="T26" fmla="*/ 1183 w 1412"/>
                <a:gd name="T27" fmla="*/ 1087 h 1398"/>
                <a:gd name="T28" fmla="*/ 1275 w 1412"/>
                <a:gd name="T29" fmla="*/ 936 h 1398"/>
                <a:gd name="T30" fmla="*/ 1320 w 1412"/>
                <a:gd name="T31" fmla="*/ 762 h 1398"/>
                <a:gd name="T32" fmla="*/ 1311 w 1412"/>
                <a:gd name="T33" fmla="*/ 576 h 1398"/>
                <a:gd name="T34" fmla="*/ 1249 w 1412"/>
                <a:gd name="T35" fmla="*/ 407 h 1398"/>
                <a:gd name="T36" fmla="*/ 1143 w 1412"/>
                <a:gd name="T37" fmla="*/ 266 h 1398"/>
                <a:gd name="T38" fmla="*/ 1001 w 1412"/>
                <a:gd name="T39" fmla="*/ 161 h 1398"/>
                <a:gd name="T40" fmla="*/ 830 w 1412"/>
                <a:gd name="T41" fmla="*/ 100 h 1398"/>
                <a:gd name="T42" fmla="*/ 707 w 1412"/>
                <a:gd name="T43" fmla="*/ 0 h 1398"/>
                <a:gd name="T44" fmla="*/ 905 w 1412"/>
                <a:gd name="T45" fmla="*/ 27 h 1398"/>
                <a:gd name="T46" fmla="*/ 1081 w 1412"/>
                <a:gd name="T47" fmla="*/ 106 h 1398"/>
                <a:gd name="T48" fmla="*/ 1227 w 1412"/>
                <a:gd name="T49" fmla="*/ 227 h 1398"/>
                <a:gd name="T50" fmla="*/ 1336 w 1412"/>
                <a:gd name="T51" fmla="*/ 383 h 1398"/>
                <a:gd name="T52" fmla="*/ 1399 w 1412"/>
                <a:gd name="T53" fmla="*/ 565 h 1398"/>
                <a:gd name="T54" fmla="*/ 1409 w 1412"/>
                <a:gd name="T55" fmla="*/ 766 h 1398"/>
                <a:gd name="T56" fmla="*/ 1363 w 1412"/>
                <a:gd name="T57" fmla="*/ 956 h 1398"/>
                <a:gd name="T58" fmla="*/ 1268 w 1412"/>
                <a:gd name="T59" fmla="*/ 1121 h 1398"/>
                <a:gd name="T60" fmla="*/ 1134 w 1412"/>
                <a:gd name="T61" fmla="*/ 1255 h 1398"/>
                <a:gd name="T62" fmla="*/ 966 w 1412"/>
                <a:gd name="T63" fmla="*/ 1349 h 1398"/>
                <a:gd name="T64" fmla="*/ 775 w 1412"/>
                <a:gd name="T65" fmla="*/ 1395 h 1398"/>
                <a:gd name="T66" fmla="*/ 573 w 1412"/>
                <a:gd name="T67" fmla="*/ 1384 h 1398"/>
                <a:gd name="T68" fmla="*/ 388 w 1412"/>
                <a:gd name="T69" fmla="*/ 1322 h 1398"/>
                <a:gd name="T70" fmla="*/ 230 w 1412"/>
                <a:gd name="T71" fmla="*/ 1215 h 1398"/>
                <a:gd name="T72" fmla="*/ 108 w 1412"/>
                <a:gd name="T73" fmla="*/ 1069 h 1398"/>
                <a:gd name="T74" fmla="*/ 28 w 1412"/>
                <a:gd name="T75" fmla="*/ 895 h 1398"/>
                <a:gd name="T76" fmla="*/ 0 w 1412"/>
                <a:gd name="T77" fmla="*/ 699 h 1398"/>
                <a:gd name="T78" fmla="*/ 28 w 1412"/>
                <a:gd name="T79" fmla="*/ 502 h 1398"/>
                <a:gd name="T80" fmla="*/ 108 w 1412"/>
                <a:gd name="T81" fmla="*/ 328 h 1398"/>
                <a:gd name="T82" fmla="*/ 230 w 1412"/>
                <a:gd name="T83" fmla="*/ 183 h 1398"/>
                <a:gd name="T84" fmla="*/ 388 w 1412"/>
                <a:gd name="T85" fmla="*/ 74 h 1398"/>
                <a:gd name="T86" fmla="*/ 573 w 1412"/>
                <a:gd name="T87" fmla="*/ 12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2" h="1398">
                  <a:moveTo>
                    <a:pt x="707" y="87"/>
                  </a:moveTo>
                  <a:lnTo>
                    <a:pt x="643" y="90"/>
                  </a:lnTo>
                  <a:lnTo>
                    <a:pt x="582" y="100"/>
                  </a:lnTo>
                  <a:lnTo>
                    <a:pt x="523" y="114"/>
                  </a:lnTo>
                  <a:lnTo>
                    <a:pt x="465" y="135"/>
                  </a:lnTo>
                  <a:lnTo>
                    <a:pt x="412" y="161"/>
                  </a:lnTo>
                  <a:lnTo>
                    <a:pt x="361" y="192"/>
                  </a:lnTo>
                  <a:lnTo>
                    <a:pt x="314" y="226"/>
                  </a:lnTo>
                  <a:lnTo>
                    <a:pt x="270" y="266"/>
                  </a:lnTo>
                  <a:lnTo>
                    <a:pt x="229" y="309"/>
                  </a:lnTo>
                  <a:lnTo>
                    <a:pt x="194" y="357"/>
                  </a:lnTo>
                  <a:lnTo>
                    <a:pt x="163" y="407"/>
                  </a:lnTo>
                  <a:lnTo>
                    <a:pt x="138" y="460"/>
                  </a:lnTo>
                  <a:lnTo>
                    <a:pt x="116" y="516"/>
                  </a:lnTo>
                  <a:lnTo>
                    <a:pt x="101" y="576"/>
                  </a:lnTo>
                  <a:lnTo>
                    <a:pt x="92" y="636"/>
                  </a:lnTo>
                  <a:lnTo>
                    <a:pt x="88" y="699"/>
                  </a:lnTo>
                  <a:lnTo>
                    <a:pt x="92" y="762"/>
                  </a:lnTo>
                  <a:lnTo>
                    <a:pt x="101" y="822"/>
                  </a:lnTo>
                  <a:lnTo>
                    <a:pt x="116" y="881"/>
                  </a:lnTo>
                  <a:lnTo>
                    <a:pt x="138" y="936"/>
                  </a:lnTo>
                  <a:lnTo>
                    <a:pt x="163" y="990"/>
                  </a:lnTo>
                  <a:lnTo>
                    <a:pt x="194" y="1040"/>
                  </a:lnTo>
                  <a:lnTo>
                    <a:pt x="229" y="1087"/>
                  </a:lnTo>
                  <a:lnTo>
                    <a:pt x="270" y="1131"/>
                  </a:lnTo>
                  <a:lnTo>
                    <a:pt x="314" y="1170"/>
                  </a:lnTo>
                  <a:lnTo>
                    <a:pt x="361" y="1206"/>
                  </a:lnTo>
                  <a:lnTo>
                    <a:pt x="412" y="1236"/>
                  </a:lnTo>
                  <a:lnTo>
                    <a:pt x="465" y="1262"/>
                  </a:lnTo>
                  <a:lnTo>
                    <a:pt x="523" y="1282"/>
                  </a:lnTo>
                  <a:lnTo>
                    <a:pt x="582" y="1298"/>
                  </a:lnTo>
                  <a:lnTo>
                    <a:pt x="643" y="1307"/>
                  </a:lnTo>
                  <a:lnTo>
                    <a:pt x="707" y="1310"/>
                  </a:lnTo>
                  <a:lnTo>
                    <a:pt x="770" y="1307"/>
                  </a:lnTo>
                  <a:lnTo>
                    <a:pt x="830" y="1298"/>
                  </a:lnTo>
                  <a:lnTo>
                    <a:pt x="890" y="1282"/>
                  </a:lnTo>
                  <a:lnTo>
                    <a:pt x="947" y="1262"/>
                  </a:lnTo>
                  <a:lnTo>
                    <a:pt x="1001" y="1236"/>
                  </a:lnTo>
                  <a:lnTo>
                    <a:pt x="1051" y="1206"/>
                  </a:lnTo>
                  <a:lnTo>
                    <a:pt x="1099" y="1170"/>
                  </a:lnTo>
                  <a:lnTo>
                    <a:pt x="1143" y="1131"/>
                  </a:lnTo>
                  <a:lnTo>
                    <a:pt x="1183" y="1087"/>
                  </a:lnTo>
                  <a:lnTo>
                    <a:pt x="1218" y="1040"/>
                  </a:lnTo>
                  <a:lnTo>
                    <a:pt x="1249" y="990"/>
                  </a:lnTo>
                  <a:lnTo>
                    <a:pt x="1275" y="936"/>
                  </a:lnTo>
                  <a:lnTo>
                    <a:pt x="1296" y="881"/>
                  </a:lnTo>
                  <a:lnTo>
                    <a:pt x="1311" y="822"/>
                  </a:lnTo>
                  <a:lnTo>
                    <a:pt x="1320" y="762"/>
                  </a:lnTo>
                  <a:lnTo>
                    <a:pt x="1323" y="699"/>
                  </a:lnTo>
                  <a:lnTo>
                    <a:pt x="1320" y="636"/>
                  </a:lnTo>
                  <a:lnTo>
                    <a:pt x="1311" y="576"/>
                  </a:lnTo>
                  <a:lnTo>
                    <a:pt x="1296" y="516"/>
                  </a:lnTo>
                  <a:lnTo>
                    <a:pt x="1275" y="460"/>
                  </a:lnTo>
                  <a:lnTo>
                    <a:pt x="1249" y="407"/>
                  </a:lnTo>
                  <a:lnTo>
                    <a:pt x="1218" y="357"/>
                  </a:lnTo>
                  <a:lnTo>
                    <a:pt x="1183" y="309"/>
                  </a:lnTo>
                  <a:lnTo>
                    <a:pt x="1143" y="266"/>
                  </a:lnTo>
                  <a:lnTo>
                    <a:pt x="1099" y="226"/>
                  </a:lnTo>
                  <a:lnTo>
                    <a:pt x="1051" y="192"/>
                  </a:lnTo>
                  <a:lnTo>
                    <a:pt x="1001" y="161"/>
                  </a:lnTo>
                  <a:lnTo>
                    <a:pt x="947" y="135"/>
                  </a:lnTo>
                  <a:lnTo>
                    <a:pt x="890" y="114"/>
                  </a:lnTo>
                  <a:lnTo>
                    <a:pt x="830" y="100"/>
                  </a:lnTo>
                  <a:lnTo>
                    <a:pt x="770" y="90"/>
                  </a:lnTo>
                  <a:lnTo>
                    <a:pt x="707" y="87"/>
                  </a:lnTo>
                  <a:close/>
                  <a:moveTo>
                    <a:pt x="707" y="0"/>
                  </a:moveTo>
                  <a:lnTo>
                    <a:pt x="775" y="3"/>
                  </a:lnTo>
                  <a:lnTo>
                    <a:pt x="841" y="12"/>
                  </a:lnTo>
                  <a:lnTo>
                    <a:pt x="905" y="27"/>
                  </a:lnTo>
                  <a:lnTo>
                    <a:pt x="966" y="49"/>
                  </a:lnTo>
                  <a:lnTo>
                    <a:pt x="1024" y="74"/>
                  </a:lnTo>
                  <a:lnTo>
                    <a:pt x="1081" y="106"/>
                  </a:lnTo>
                  <a:lnTo>
                    <a:pt x="1134" y="142"/>
                  </a:lnTo>
                  <a:lnTo>
                    <a:pt x="1182" y="183"/>
                  </a:lnTo>
                  <a:lnTo>
                    <a:pt x="1227" y="227"/>
                  </a:lnTo>
                  <a:lnTo>
                    <a:pt x="1268" y="275"/>
                  </a:lnTo>
                  <a:lnTo>
                    <a:pt x="1305" y="328"/>
                  </a:lnTo>
                  <a:lnTo>
                    <a:pt x="1336" y="383"/>
                  </a:lnTo>
                  <a:lnTo>
                    <a:pt x="1363" y="442"/>
                  </a:lnTo>
                  <a:lnTo>
                    <a:pt x="1383" y="502"/>
                  </a:lnTo>
                  <a:lnTo>
                    <a:pt x="1399" y="565"/>
                  </a:lnTo>
                  <a:lnTo>
                    <a:pt x="1409" y="632"/>
                  </a:lnTo>
                  <a:lnTo>
                    <a:pt x="1412" y="699"/>
                  </a:lnTo>
                  <a:lnTo>
                    <a:pt x="1409" y="766"/>
                  </a:lnTo>
                  <a:lnTo>
                    <a:pt x="1399" y="831"/>
                  </a:lnTo>
                  <a:lnTo>
                    <a:pt x="1383" y="895"/>
                  </a:lnTo>
                  <a:lnTo>
                    <a:pt x="1363" y="956"/>
                  </a:lnTo>
                  <a:lnTo>
                    <a:pt x="1336" y="1014"/>
                  </a:lnTo>
                  <a:lnTo>
                    <a:pt x="1305" y="1069"/>
                  </a:lnTo>
                  <a:lnTo>
                    <a:pt x="1268" y="1121"/>
                  </a:lnTo>
                  <a:lnTo>
                    <a:pt x="1227" y="1170"/>
                  </a:lnTo>
                  <a:lnTo>
                    <a:pt x="1182" y="1215"/>
                  </a:lnTo>
                  <a:lnTo>
                    <a:pt x="1134" y="1255"/>
                  </a:lnTo>
                  <a:lnTo>
                    <a:pt x="1081" y="1291"/>
                  </a:lnTo>
                  <a:lnTo>
                    <a:pt x="1024" y="1322"/>
                  </a:lnTo>
                  <a:lnTo>
                    <a:pt x="966" y="1349"/>
                  </a:lnTo>
                  <a:lnTo>
                    <a:pt x="905" y="1369"/>
                  </a:lnTo>
                  <a:lnTo>
                    <a:pt x="841" y="1384"/>
                  </a:lnTo>
                  <a:lnTo>
                    <a:pt x="775" y="1395"/>
                  </a:lnTo>
                  <a:lnTo>
                    <a:pt x="707" y="1398"/>
                  </a:lnTo>
                  <a:lnTo>
                    <a:pt x="639" y="1395"/>
                  </a:lnTo>
                  <a:lnTo>
                    <a:pt x="573" y="1384"/>
                  </a:lnTo>
                  <a:lnTo>
                    <a:pt x="508" y="1369"/>
                  </a:lnTo>
                  <a:lnTo>
                    <a:pt x="447" y="1349"/>
                  </a:lnTo>
                  <a:lnTo>
                    <a:pt x="388" y="1322"/>
                  </a:lnTo>
                  <a:lnTo>
                    <a:pt x="331" y="1291"/>
                  </a:lnTo>
                  <a:lnTo>
                    <a:pt x="279" y="1255"/>
                  </a:lnTo>
                  <a:lnTo>
                    <a:pt x="230" y="1215"/>
                  </a:lnTo>
                  <a:lnTo>
                    <a:pt x="185" y="1170"/>
                  </a:lnTo>
                  <a:lnTo>
                    <a:pt x="145" y="1121"/>
                  </a:lnTo>
                  <a:lnTo>
                    <a:pt x="108" y="1069"/>
                  </a:lnTo>
                  <a:lnTo>
                    <a:pt x="77" y="1014"/>
                  </a:lnTo>
                  <a:lnTo>
                    <a:pt x="50" y="956"/>
                  </a:lnTo>
                  <a:lnTo>
                    <a:pt x="28" y="895"/>
                  </a:lnTo>
                  <a:lnTo>
                    <a:pt x="13" y="831"/>
                  </a:lnTo>
                  <a:lnTo>
                    <a:pt x="3" y="766"/>
                  </a:lnTo>
                  <a:lnTo>
                    <a:pt x="0" y="699"/>
                  </a:lnTo>
                  <a:lnTo>
                    <a:pt x="3" y="632"/>
                  </a:lnTo>
                  <a:lnTo>
                    <a:pt x="13" y="565"/>
                  </a:lnTo>
                  <a:lnTo>
                    <a:pt x="28" y="502"/>
                  </a:lnTo>
                  <a:lnTo>
                    <a:pt x="50" y="442"/>
                  </a:lnTo>
                  <a:lnTo>
                    <a:pt x="77" y="383"/>
                  </a:lnTo>
                  <a:lnTo>
                    <a:pt x="108" y="328"/>
                  </a:lnTo>
                  <a:lnTo>
                    <a:pt x="145" y="275"/>
                  </a:lnTo>
                  <a:lnTo>
                    <a:pt x="185" y="227"/>
                  </a:lnTo>
                  <a:lnTo>
                    <a:pt x="230" y="183"/>
                  </a:lnTo>
                  <a:lnTo>
                    <a:pt x="279" y="142"/>
                  </a:lnTo>
                  <a:lnTo>
                    <a:pt x="331" y="106"/>
                  </a:lnTo>
                  <a:lnTo>
                    <a:pt x="388" y="74"/>
                  </a:lnTo>
                  <a:lnTo>
                    <a:pt x="447" y="49"/>
                  </a:lnTo>
                  <a:lnTo>
                    <a:pt x="508" y="27"/>
                  </a:lnTo>
                  <a:lnTo>
                    <a:pt x="573" y="12"/>
                  </a:lnTo>
                  <a:lnTo>
                    <a:pt x="639" y="3"/>
                  </a:lnTo>
                  <a:lnTo>
                    <a:pt x="7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ES" sz="900"/>
            </a:p>
          </p:txBody>
        </p:sp>
        <p:sp>
          <p:nvSpPr>
            <p:cNvPr id="39" name="Freeform 31"/>
            <p:cNvSpPr>
              <a:spLocks noEditPoints="1"/>
            </p:cNvSpPr>
            <p:nvPr/>
          </p:nvSpPr>
          <p:spPr bwMode="auto">
            <a:xfrm>
              <a:off x="13473" y="6359"/>
              <a:ext cx="403" cy="400"/>
            </a:xfrm>
            <a:custGeom>
              <a:avLst/>
              <a:gdLst>
                <a:gd name="T0" fmla="*/ 361 w 806"/>
                <a:gd name="T1" fmla="*/ 103 h 800"/>
                <a:gd name="T2" fmla="*/ 285 w 806"/>
                <a:gd name="T3" fmla="*/ 123 h 800"/>
                <a:gd name="T4" fmla="*/ 217 w 806"/>
                <a:gd name="T5" fmla="*/ 162 h 800"/>
                <a:gd name="T6" fmla="*/ 162 w 806"/>
                <a:gd name="T7" fmla="*/ 216 h 800"/>
                <a:gd name="T8" fmla="*/ 123 w 806"/>
                <a:gd name="T9" fmla="*/ 283 h 800"/>
                <a:gd name="T10" fmla="*/ 103 w 806"/>
                <a:gd name="T11" fmla="*/ 359 h 800"/>
                <a:gd name="T12" fmla="*/ 103 w 806"/>
                <a:gd name="T13" fmla="*/ 440 h 800"/>
                <a:gd name="T14" fmla="*/ 123 w 806"/>
                <a:gd name="T15" fmla="*/ 517 h 800"/>
                <a:gd name="T16" fmla="*/ 162 w 806"/>
                <a:gd name="T17" fmla="*/ 583 h 800"/>
                <a:gd name="T18" fmla="*/ 217 w 806"/>
                <a:gd name="T19" fmla="*/ 637 h 800"/>
                <a:gd name="T20" fmla="*/ 285 w 806"/>
                <a:gd name="T21" fmla="*/ 676 h 800"/>
                <a:gd name="T22" fmla="*/ 361 w 806"/>
                <a:gd name="T23" fmla="*/ 696 h 800"/>
                <a:gd name="T24" fmla="*/ 443 w 806"/>
                <a:gd name="T25" fmla="*/ 696 h 800"/>
                <a:gd name="T26" fmla="*/ 520 w 806"/>
                <a:gd name="T27" fmla="*/ 676 h 800"/>
                <a:gd name="T28" fmla="*/ 587 w 806"/>
                <a:gd name="T29" fmla="*/ 637 h 800"/>
                <a:gd name="T30" fmla="*/ 642 w 806"/>
                <a:gd name="T31" fmla="*/ 583 h 800"/>
                <a:gd name="T32" fmla="*/ 681 w 806"/>
                <a:gd name="T33" fmla="*/ 517 h 800"/>
                <a:gd name="T34" fmla="*/ 702 w 806"/>
                <a:gd name="T35" fmla="*/ 440 h 800"/>
                <a:gd name="T36" fmla="*/ 702 w 806"/>
                <a:gd name="T37" fmla="*/ 359 h 800"/>
                <a:gd name="T38" fmla="*/ 681 w 806"/>
                <a:gd name="T39" fmla="*/ 283 h 800"/>
                <a:gd name="T40" fmla="*/ 642 w 806"/>
                <a:gd name="T41" fmla="*/ 216 h 800"/>
                <a:gd name="T42" fmla="*/ 587 w 806"/>
                <a:gd name="T43" fmla="*/ 162 h 800"/>
                <a:gd name="T44" fmla="*/ 520 w 806"/>
                <a:gd name="T45" fmla="*/ 123 h 800"/>
                <a:gd name="T46" fmla="*/ 443 w 806"/>
                <a:gd name="T47" fmla="*/ 103 h 800"/>
                <a:gd name="T48" fmla="*/ 403 w 806"/>
                <a:gd name="T49" fmla="*/ 0 h 800"/>
                <a:gd name="T50" fmla="*/ 502 w 806"/>
                <a:gd name="T51" fmla="*/ 12 h 800"/>
                <a:gd name="T52" fmla="*/ 591 w 806"/>
                <a:gd name="T53" fmla="*/ 47 h 800"/>
                <a:gd name="T54" fmla="*/ 670 w 806"/>
                <a:gd name="T55" fmla="*/ 101 h 800"/>
                <a:gd name="T56" fmla="*/ 734 w 806"/>
                <a:gd name="T57" fmla="*/ 171 h 800"/>
                <a:gd name="T58" fmla="*/ 778 w 806"/>
                <a:gd name="T59" fmla="*/ 255 h 800"/>
                <a:gd name="T60" fmla="*/ 803 w 806"/>
                <a:gd name="T61" fmla="*/ 349 h 800"/>
                <a:gd name="T62" fmla="*/ 803 w 806"/>
                <a:gd name="T63" fmla="*/ 450 h 800"/>
                <a:gd name="T64" fmla="*/ 778 w 806"/>
                <a:gd name="T65" fmla="*/ 544 h 800"/>
                <a:gd name="T66" fmla="*/ 734 w 806"/>
                <a:gd name="T67" fmla="*/ 628 h 800"/>
                <a:gd name="T68" fmla="*/ 670 w 806"/>
                <a:gd name="T69" fmla="*/ 698 h 800"/>
                <a:gd name="T70" fmla="*/ 591 w 806"/>
                <a:gd name="T71" fmla="*/ 753 h 800"/>
                <a:gd name="T72" fmla="*/ 502 w 806"/>
                <a:gd name="T73" fmla="*/ 787 h 800"/>
                <a:gd name="T74" fmla="*/ 403 w 806"/>
                <a:gd name="T75" fmla="*/ 800 h 800"/>
                <a:gd name="T76" fmla="*/ 303 w 806"/>
                <a:gd name="T77" fmla="*/ 787 h 800"/>
                <a:gd name="T78" fmla="*/ 213 w 806"/>
                <a:gd name="T79" fmla="*/ 753 h 800"/>
                <a:gd name="T80" fmla="*/ 135 w 806"/>
                <a:gd name="T81" fmla="*/ 698 h 800"/>
                <a:gd name="T82" fmla="*/ 72 w 806"/>
                <a:gd name="T83" fmla="*/ 628 h 800"/>
                <a:gd name="T84" fmla="*/ 26 w 806"/>
                <a:gd name="T85" fmla="*/ 544 h 800"/>
                <a:gd name="T86" fmla="*/ 3 w 806"/>
                <a:gd name="T87" fmla="*/ 450 h 800"/>
                <a:gd name="T88" fmla="*/ 3 w 806"/>
                <a:gd name="T89" fmla="*/ 349 h 800"/>
                <a:gd name="T90" fmla="*/ 26 w 806"/>
                <a:gd name="T91" fmla="*/ 255 h 800"/>
                <a:gd name="T92" fmla="*/ 72 w 806"/>
                <a:gd name="T93" fmla="*/ 171 h 800"/>
                <a:gd name="T94" fmla="*/ 135 w 806"/>
                <a:gd name="T95" fmla="*/ 101 h 800"/>
                <a:gd name="T96" fmla="*/ 213 w 806"/>
                <a:gd name="T97" fmla="*/ 47 h 800"/>
                <a:gd name="T98" fmla="*/ 303 w 806"/>
                <a:gd name="T99" fmla="*/ 12 h 800"/>
                <a:gd name="T100" fmla="*/ 403 w 806"/>
                <a:gd name="T101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6" h="800">
                  <a:moveTo>
                    <a:pt x="403" y="100"/>
                  </a:moveTo>
                  <a:lnTo>
                    <a:pt x="361" y="103"/>
                  </a:lnTo>
                  <a:lnTo>
                    <a:pt x="322" y="110"/>
                  </a:lnTo>
                  <a:lnTo>
                    <a:pt x="285" y="123"/>
                  </a:lnTo>
                  <a:lnTo>
                    <a:pt x="250" y="141"/>
                  </a:lnTo>
                  <a:lnTo>
                    <a:pt x="217" y="162"/>
                  </a:lnTo>
                  <a:lnTo>
                    <a:pt x="188" y="188"/>
                  </a:lnTo>
                  <a:lnTo>
                    <a:pt x="162" y="216"/>
                  </a:lnTo>
                  <a:lnTo>
                    <a:pt x="141" y="248"/>
                  </a:lnTo>
                  <a:lnTo>
                    <a:pt x="123" y="283"/>
                  </a:lnTo>
                  <a:lnTo>
                    <a:pt x="110" y="321"/>
                  </a:lnTo>
                  <a:lnTo>
                    <a:pt x="103" y="359"/>
                  </a:lnTo>
                  <a:lnTo>
                    <a:pt x="100" y="400"/>
                  </a:lnTo>
                  <a:lnTo>
                    <a:pt x="103" y="440"/>
                  </a:lnTo>
                  <a:lnTo>
                    <a:pt x="110" y="479"/>
                  </a:lnTo>
                  <a:lnTo>
                    <a:pt x="123" y="517"/>
                  </a:lnTo>
                  <a:lnTo>
                    <a:pt x="141" y="550"/>
                  </a:lnTo>
                  <a:lnTo>
                    <a:pt x="162" y="583"/>
                  </a:lnTo>
                  <a:lnTo>
                    <a:pt x="188" y="612"/>
                  </a:lnTo>
                  <a:lnTo>
                    <a:pt x="217" y="637"/>
                  </a:lnTo>
                  <a:lnTo>
                    <a:pt x="250" y="659"/>
                  </a:lnTo>
                  <a:lnTo>
                    <a:pt x="285" y="676"/>
                  </a:lnTo>
                  <a:lnTo>
                    <a:pt x="322" y="688"/>
                  </a:lnTo>
                  <a:lnTo>
                    <a:pt x="361" y="696"/>
                  </a:lnTo>
                  <a:lnTo>
                    <a:pt x="403" y="699"/>
                  </a:lnTo>
                  <a:lnTo>
                    <a:pt x="443" y="696"/>
                  </a:lnTo>
                  <a:lnTo>
                    <a:pt x="483" y="688"/>
                  </a:lnTo>
                  <a:lnTo>
                    <a:pt x="520" y="676"/>
                  </a:lnTo>
                  <a:lnTo>
                    <a:pt x="555" y="659"/>
                  </a:lnTo>
                  <a:lnTo>
                    <a:pt x="587" y="637"/>
                  </a:lnTo>
                  <a:lnTo>
                    <a:pt x="616" y="612"/>
                  </a:lnTo>
                  <a:lnTo>
                    <a:pt x="642" y="583"/>
                  </a:lnTo>
                  <a:lnTo>
                    <a:pt x="664" y="550"/>
                  </a:lnTo>
                  <a:lnTo>
                    <a:pt x="681" y="517"/>
                  </a:lnTo>
                  <a:lnTo>
                    <a:pt x="694" y="479"/>
                  </a:lnTo>
                  <a:lnTo>
                    <a:pt x="702" y="440"/>
                  </a:lnTo>
                  <a:lnTo>
                    <a:pt x="705" y="400"/>
                  </a:lnTo>
                  <a:lnTo>
                    <a:pt x="702" y="359"/>
                  </a:lnTo>
                  <a:lnTo>
                    <a:pt x="694" y="321"/>
                  </a:lnTo>
                  <a:lnTo>
                    <a:pt x="681" y="283"/>
                  </a:lnTo>
                  <a:lnTo>
                    <a:pt x="664" y="248"/>
                  </a:lnTo>
                  <a:lnTo>
                    <a:pt x="642" y="216"/>
                  </a:lnTo>
                  <a:lnTo>
                    <a:pt x="616" y="188"/>
                  </a:lnTo>
                  <a:lnTo>
                    <a:pt x="587" y="162"/>
                  </a:lnTo>
                  <a:lnTo>
                    <a:pt x="555" y="141"/>
                  </a:lnTo>
                  <a:lnTo>
                    <a:pt x="520" y="123"/>
                  </a:lnTo>
                  <a:lnTo>
                    <a:pt x="483" y="110"/>
                  </a:lnTo>
                  <a:lnTo>
                    <a:pt x="443" y="103"/>
                  </a:lnTo>
                  <a:lnTo>
                    <a:pt x="403" y="100"/>
                  </a:lnTo>
                  <a:close/>
                  <a:moveTo>
                    <a:pt x="403" y="0"/>
                  </a:moveTo>
                  <a:lnTo>
                    <a:pt x="453" y="3"/>
                  </a:lnTo>
                  <a:lnTo>
                    <a:pt x="502" y="12"/>
                  </a:lnTo>
                  <a:lnTo>
                    <a:pt x="548" y="26"/>
                  </a:lnTo>
                  <a:lnTo>
                    <a:pt x="591" y="47"/>
                  </a:lnTo>
                  <a:lnTo>
                    <a:pt x="633" y="71"/>
                  </a:lnTo>
                  <a:lnTo>
                    <a:pt x="670" y="101"/>
                  </a:lnTo>
                  <a:lnTo>
                    <a:pt x="704" y="134"/>
                  </a:lnTo>
                  <a:lnTo>
                    <a:pt x="734" y="171"/>
                  </a:lnTo>
                  <a:lnTo>
                    <a:pt x="758" y="211"/>
                  </a:lnTo>
                  <a:lnTo>
                    <a:pt x="778" y="255"/>
                  </a:lnTo>
                  <a:lnTo>
                    <a:pt x="794" y="301"/>
                  </a:lnTo>
                  <a:lnTo>
                    <a:pt x="803" y="349"/>
                  </a:lnTo>
                  <a:lnTo>
                    <a:pt x="806" y="400"/>
                  </a:lnTo>
                  <a:lnTo>
                    <a:pt x="803" y="450"/>
                  </a:lnTo>
                  <a:lnTo>
                    <a:pt x="794" y="498"/>
                  </a:lnTo>
                  <a:lnTo>
                    <a:pt x="778" y="544"/>
                  </a:lnTo>
                  <a:lnTo>
                    <a:pt x="758" y="587"/>
                  </a:lnTo>
                  <a:lnTo>
                    <a:pt x="734" y="628"/>
                  </a:lnTo>
                  <a:lnTo>
                    <a:pt x="704" y="665"/>
                  </a:lnTo>
                  <a:lnTo>
                    <a:pt x="670" y="698"/>
                  </a:lnTo>
                  <a:lnTo>
                    <a:pt x="633" y="727"/>
                  </a:lnTo>
                  <a:lnTo>
                    <a:pt x="591" y="753"/>
                  </a:lnTo>
                  <a:lnTo>
                    <a:pt x="548" y="772"/>
                  </a:lnTo>
                  <a:lnTo>
                    <a:pt x="502" y="787"/>
                  </a:lnTo>
                  <a:lnTo>
                    <a:pt x="453" y="796"/>
                  </a:lnTo>
                  <a:lnTo>
                    <a:pt x="403" y="800"/>
                  </a:lnTo>
                  <a:lnTo>
                    <a:pt x="352" y="796"/>
                  </a:lnTo>
                  <a:lnTo>
                    <a:pt x="303" y="787"/>
                  </a:lnTo>
                  <a:lnTo>
                    <a:pt x="256" y="772"/>
                  </a:lnTo>
                  <a:lnTo>
                    <a:pt x="213" y="753"/>
                  </a:lnTo>
                  <a:lnTo>
                    <a:pt x="172" y="727"/>
                  </a:lnTo>
                  <a:lnTo>
                    <a:pt x="135" y="698"/>
                  </a:lnTo>
                  <a:lnTo>
                    <a:pt x="101" y="665"/>
                  </a:lnTo>
                  <a:lnTo>
                    <a:pt x="72" y="628"/>
                  </a:lnTo>
                  <a:lnTo>
                    <a:pt x="46" y="587"/>
                  </a:lnTo>
                  <a:lnTo>
                    <a:pt x="26" y="544"/>
                  </a:lnTo>
                  <a:lnTo>
                    <a:pt x="12" y="498"/>
                  </a:lnTo>
                  <a:lnTo>
                    <a:pt x="3" y="450"/>
                  </a:lnTo>
                  <a:lnTo>
                    <a:pt x="0" y="400"/>
                  </a:lnTo>
                  <a:lnTo>
                    <a:pt x="3" y="349"/>
                  </a:lnTo>
                  <a:lnTo>
                    <a:pt x="12" y="301"/>
                  </a:lnTo>
                  <a:lnTo>
                    <a:pt x="26" y="255"/>
                  </a:lnTo>
                  <a:lnTo>
                    <a:pt x="46" y="211"/>
                  </a:lnTo>
                  <a:lnTo>
                    <a:pt x="72" y="171"/>
                  </a:lnTo>
                  <a:lnTo>
                    <a:pt x="101" y="134"/>
                  </a:lnTo>
                  <a:lnTo>
                    <a:pt x="135" y="101"/>
                  </a:lnTo>
                  <a:lnTo>
                    <a:pt x="172" y="71"/>
                  </a:lnTo>
                  <a:lnTo>
                    <a:pt x="213" y="47"/>
                  </a:lnTo>
                  <a:lnTo>
                    <a:pt x="256" y="26"/>
                  </a:lnTo>
                  <a:lnTo>
                    <a:pt x="303" y="12"/>
                  </a:lnTo>
                  <a:lnTo>
                    <a:pt x="352" y="3"/>
                  </a:lnTo>
                  <a:lnTo>
                    <a:pt x="4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ES" sz="900"/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8" grpId="0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9"/>
          <p:cNvSpPr txBox="1">
            <a:spLocks noChangeArrowheads="1"/>
          </p:cNvSpPr>
          <p:nvPr/>
        </p:nvSpPr>
        <p:spPr bwMode="auto">
          <a:xfrm flipH="1">
            <a:off x="-379962" y="368750"/>
            <a:ext cx="2286642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2800" b="1" kern="0" spc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目录</a:t>
            </a:r>
            <a:r>
              <a:rPr lang="zh-CN" altLang="en-US" sz="2800" b="1" kern="0" spc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endParaRPr lang="en-US" altLang="zh-CN" sz="2800" b="1" kern="0" spc="100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88769" y="290243"/>
            <a:ext cx="3905249" cy="64633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defRPr/>
            </a:pPr>
            <a:r>
              <a:rPr lang="en-US" altLang="zh-CN" sz="3600" kern="0" spc="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1600" kern="0" spc="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CONTENTS</a:t>
            </a:r>
            <a:endParaRPr lang="en-US" altLang="ko-KR" sz="1600" kern="0" spc="6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446690" y="-213731"/>
            <a:ext cx="1390041" cy="1324486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862621" y="3109138"/>
            <a:ext cx="1894259" cy="71592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50800">
            <a:gradFill>
              <a:gsLst>
                <a:gs pos="0">
                  <a:srgbClr val="CDCDCD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241300" dist="1016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3720121" y="3109138"/>
            <a:ext cx="1894259" cy="71592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50800">
            <a:gradFill>
              <a:gsLst>
                <a:gs pos="0">
                  <a:srgbClr val="CDCDCD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241300" dist="101600" dir="16200000">
              <a:schemeClr val="accent2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6577621" y="3109138"/>
            <a:ext cx="1894259" cy="71592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50800">
            <a:gradFill>
              <a:gsLst>
                <a:gs pos="0">
                  <a:srgbClr val="CDCDCD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241300" dist="101600" dir="16200000">
              <a:schemeClr val="accent3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9435121" y="3109138"/>
            <a:ext cx="1894259" cy="71592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50800">
            <a:gradFill>
              <a:gsLst>
                <a:gs pos="0">
                  <a:srgbClr val="CDCDCD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241300" dist="101600" dir="16200000">
              <a:schemeClr val="accent4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33368" y="3264595"/>
            <a:ext cx="1552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100" dirty="0">
                <a:solidFill>
                  <a:srgbClr val="FFFFFF"/>
                </a:solidFill>
                <a:latin typeface="Impact" panose="020B0806030902050204" pitchFamily="34" charset="0"/>
                <a:ea typeface="造字工房悦黑体验版常规体" pitchFamily="50" charset="-122"/>
              </a:rPr>
              <a:t>STEP 01</a:t>
            </a:r>
            <a:endParaRPr lang="zh-CN" altLang="en-US" sz="2400" spc="100" dirty="0">
              <a:solidFill>
                <a:srgbClr val="FFFFFF"/>
              </a:solidFill>
              <a:latin typeface="Impact" panose="020B0806030902050204" pitchFamily="34" charset="0"/>
              <a:ea typeface="造字工房悦黑体验版常规体" pitchFamily="5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90868" y="3264595"/>
            <a:ext cx="1552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100" dirty="0">
                <a:solidFill>
                  <a:srgbClr val="FFFFFF"/>
                </a:solidFill>
                <a:latin typeface="Impact" panose="020B0806030902050204" pitchFamily="34" charset="0"/>
                <a:ea typeface="造字工房悦黑体验版常规体" pitchFamily="50" charset="-122"/>
              </a:rPr>
              <a:t>STEP 02</a:t>
            </a:r>
            <a:endParaRPr lang="zh-CN" altLang="en-US" sz="2400" spc="100" dirty="0">
              <a:solidFill>
                <a:srgbClr val="FFFFFF"/>
              </a:solidFill>
              <a:latin typeface="Impact" panose="020B0806030902050204" pitchFamily="34" charset="0"/>
              <a:ea typeface="造字工房悦黑体验版常规体" pitchFamily="5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48368" y="3264595"/>
            <a:ext cx="1552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100" dirty="0">
                <a:solidFill>
                  <a:srgbClr val="FFFFFF"/>
                </a:solidFill>
                <a:latin typeface="Impact" panose="020B0806030902050204" pitchFamily="34" charset="0"/>
                <a:ea typeface="造字工房悦黑体验版常规体" pitchFamily="50" charset="-122"/>
              </a:rPr>
              <a:t>STEP 03</a:t>
            </a:r>
            <a:endParaRPr lang="zh-CN" altLang="en-US" sz="2400" spc="100" dirty="0">
              <a:solidFill>
                <a:srgbClr val="FFFFFF"/>
              </a:solidFill>
              <a:latin typeface="Impact" panose="020B0806030902050204" pitchFamily="34" charset="0"/>
              <a:ea typeface="造字工房悦黑体验版常规体" pitchFamily="5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605868" y="3264595"/>
            <a:ext cx="1552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100" dirty="0">
                <a:solidFill>
                  <a:srgbClr val="FFFFFF"/>
                </a:solidFill>
                <a:latin typeface="Impact" panose="020B0806030902050204" pitchFamily="34" charset="0"/>
                <a:ea typeface="造字工房悦黑体验版常规体" pitchFamily="50" charset="-122"/>
              </a:rPr>
              <a:t>STEP 04</a:t>
            </a:r>
            <a:endParaRPr lang="zh-CN" altLang="en-US" sz="2400" spc="100" dirty="0">
              <a:solidFill>
                <a:srgbClr val="FFFFFF"/>
              </a:solidFill>
              <a:latin typeface="Impact" panose="020B0806030902050204" pitchFamily="34" charset="0"/>
              <a:ea typeface="造字工房悦黑体验版常规体" pitchFamily="50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21107" y="4170292"/>
            <a:ext cx="2577284" cy="1254987"/>
            <a:chOff x="818915" y="4132192"/>
            <a:chExt cx="2577284" cy="1254987"/>
          </a:xfrm>
        </p:grpSpPr>
        <p:sp>
          <p:nvSpPr>
            <p:cNvPr id="16" name="文本框 15"/>
            <p:cNvSpPr txBox="1"/>
            <p:nvPr/>
          </p:nvSpPr>
          <p:spPr bwMode="auto">
            <a:xfrm>
              <a:off x="818915" y="4567724"/>
              <a:ext cx="2577284" cy="8194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050" spc="3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由在此输入详细介绍，以表达项目工作的详细资料和文字信息。</a:t>
              </a:r>
              <a:endParaRPr lang="zh-CN" altLang="en-US" sz="105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7" name="文本框 16"/>
            <p:cNvSpPr txBox="1"/>
            <p:nvPr/>
          </p:nvSpPr>
          <p:spPr bwMode="auto">
            <a:xfrm>
              <a:off x="904378" y="4132192"/>
              <a:ext cx="240635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000" b="1" spc="10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在此添加标题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78608" y="4170292"/>
            <a:ext cx="2577284" cy="1275895"/>
            <a:chOff x="818915" y="4132192"/>
            <a:chExt cx="2577284" cy="1275895"/>
          </a:xfrm>
        </p:grpSpPr>
        <p:sp>
          <p:nvSpPr>
            <p:cNvPr id="19" name="文本框 18"/>
            <p:cNvSpPr txBox="1"/>
            <p:nvPr/>
          </p:nvSpPr>
          <p:spPr bwMode="auto">
            <a:xfrm>
              <a:off x="818915" y="4588632"/>
              <a:ext cx="2577284" cy="8194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050" spc="3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由在此输入详细介绍，以表达项目工作的详细资料和文字信息。</a:t>
              </a:r>
              <a:endParaRPr lang="zh-CN" altLang="en-US" sz="105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0" name="文本框 19"/>
            <p:cNvSpPr txBox="1"/>
            <p:nvPr/>
          </p:nvSpPr>
          <p:spPr bwMode="auto">
            <a:xfrm>
              <a:off x="904378" y="4132192"/>
              <a:ext cx="240635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000" b="1" spc="10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在此添加标题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236108" y="4170292"/>
            <a:ext cx="2577284" cy="1233865"/>
            <a:chOff x="818915" y="4132192"/>
            <a:chExt cx="2577284" cy="1233865"/>
          </a:xfrm>
        </p:grpSpPr>
        <p:sp>
          <p:nvSpPr>
            <p:cNvPr id="22" name="文本框 21"/>
            <p:cNvSpPr txBox="1"/>
            <p:nvPr/>
          </p:nvSpPr>
          <p:spPr bwMode="auto">
            <a:xfrm>
              <a:off x="818915" y="4546602"/>
              <a:ext cx="2577284" cy="8194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05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由在此输入详细介绍，以表达项目工作的详细资料和文字信息。</a:t>
              </a:r>
            </a:p>
          </p:txBody>
        </p:sp>
        <p:sp>
          <p:nvSpPr>
            <p:cNvPr id="23" name="文本框 22"/>
            <p:cNvSpPr txBox="1"/>
            <p:nvPr/>
          </p:nvSpPr>
          <p:spPr bwMode="auto">
            <a:xfrm>
              <a:off x="904378" y="4132192"/>
              <a:ext cx="240635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000" b="1" spc="10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在此添加标题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078127" y="4170292"/>
            <a:ext cx="2577284" cy="1246867"/>
            <a:chOff x="803434" y="4132192"/>
            <a:chExt cx="2577284" cy="1246867"/>
          </a:xfrm>
        </p:grpSpPr>
        <p:sp>
          <p:nvSpPr>
            <p:cNvPr id="25" name="文本框 24"/>
            <p:cNvSpPr txBox="1"/>
            <p:nvPr/>
          </p:nvSpPr>
          <p:spPr bwMode="auto">
            <a:xfrm>
              <a:off x="803434" y="4559604"/>
              <a:ext cx="2577284" cy="8194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050" spc="3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由在此输入详细介绍，以表达项目工作的详细资料和文字信息。</a:t>
              </a:r>
              <a:endParaRPr lang="zh-CN" altLang="en-US" sz="105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6" name="文本框 25"/>
            <p:cNvSpPr txBox="1"/>
            <p:nvPr/>
          </p:nvSpPr>
          <p:spPr bwMode="auto">
            <a:xfrm>
              <a:off x="904378" y="4132192"/>
              <a:ext cx="240635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000" b="1" spc="10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在此添加标题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488760" y="2099365"/>
            <a:ext cx="702937" cy="675873"/>
            <a:chOff x="3620725" y="5138333"/>
            <a:chExt cx="702937" cy="675873"/>
          </a:xfrm>
          <a:solidFill>
            <a:schemeClr val="bg1">
              <a:lumMod val="50000"/>
            </a:schemeClr>
          </a:solidFill>
        </p:grpSpPr>
        <p:sp>
          <p:nvSpPr>
            <p:cNvPr id="28" name="Freeform 18"/>
            <p:cNvSpPr/>
            <p:nvPr/>
          </p:nvSpPr>
          <p:spPr bwMode="auto">
            <a:xfrm>
              <a:off x="3620725" y="5360332"/>
              <a:ext cx="702937" cy="280151"/>
            </a:xfrm>
            <a:custGeom>
              <a:avLst/>
              <a:gdLst>
                <a:gd name="T0" fmla="*/ 699 w 813"/>
                <a:gd name="T1" fmla="*/ 96 h 324"/>
                <a:gd name="T2" fmla="*/ 661 w 813"/>
                <a:gd name="T3" fmla="*/ 96 h 324"/>
                <a:gd name="T4" fmla="*/ 661 w 813"/>
                <a:gd name="T5" fmla="*/ 178 h 324"/>
                <a:gd name="T6" fmla="*/ 632 w 813"/>
                <a:gd name="T7" fmla="*/ 207 h 324"/>
                <a:gd name="T8" fmla="*/ 317 w 813"/>
                <a:gd name="T9" fmla="*/ 207 h 324"/>
                <a:gd name="T10" fmla="*/ 317 w 813"/>
                <a:gd name="T11" fmla="*/ 296 h 324"/>
                <a:gd name="T12" fmla="*/ 289 w 813"/>
                <a:gd name="T13" fmla="*/ 324 h 324"/>
                <a:gd name="T14" fmla="*/ 120 w 813"/>
                <a:gd name="T15" fmla="*/ 324 h 324"/>
                <a:gd name="T16" fmla="*/ 92 w 813"/>
                <a:gd name="T17" fmla="*/ 296 h 324"/>
                <a:gd name="T18" fmla="*/ 92 w 813"/>
                <a:gd name="T19" fmla="*/ 204 h 324"/>
                <a:gd name="T20" fmla="*/ 0 w 813"/>
                <a:gd name="T21" fmla="*/ 204 h 324"/>
                <a:gd name="T22" fmla="*/ 0 w 813"/>
                <a:gd name="T23" fmla="*/ 147 h 324"/>
                <a:gd name="T24" fmla="*/ 120 w 813"/>
                <a:gd name="T25" fmla="*/ 147 h 324"/>
                <a:gd name="T26" fmla="*/ 149 w 813"/>
                <a:gd name="T27" fmla="*/ 175 h 324"/>
                <a:gd name="T28" fmla="*/ 149 w 813"/>
                <a:gd name="T29" fmla="*/ 267 h 324"/>
                <a:gd name="T30" fmla="*/ 260 w 813"/>
                <a:gd name="T31" fmla="*/ 267 h 324"/>
                <a:gd name="T32" fmla="*/ 260 w 813"/>
                <a:gd name="T33" fmla="*/ 178 h 324"/>
                <a:gd name="T34" fmla="*/ 289 w 813"/>
                <a:gd name="T35" fmla="*/ 150 h 324"/>
                <a:gd name="T36" fmla="*/ 603 w 813"/>
                <a:gd name="T37" fmla="*/ 150 h 324"/>
                <a:gd name="T38" fmla="*/ 603 w 813"/>
                <a:gd name="T39" fmla="*/ 67 h 324"/>
                <a:gd name="T40" fmla="*/ 632 w 813"/>
                <a:gd name="T41" fmla="*/ 39 h 324"/>
                <a:gd name="T42" fmla="*/ 699 w 813"/>
                <a:gd name="T43" fmla="*/ 39 h 324"/>
                <a:gd name="T44" fmla="*/ 699 w 813"/>
                <a:gd name="T45" fmla="*/ 0 h 324"/>
                <a:gd name="T46" fmla="*/ 813 w 813"/>
                <a:gd name="T47" fmla="*/ 67 h 324"/>
                <a:gd name="T48" fmla="*/ 699 w 813"/>
                <a:gd name="T49" fmla="*/ 134 h 324"/>
                <a:gd name="T50" fmla="*/ 699 w 813"/>
                <a:gd name="T51" fmla="*/ 9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3" h="324">
                  <a:moveTo>
                    <a:pt x="699" y="96"/>
                  </a:moveTo>
                  <a:cubicBezTo>
                    <a:pt x="661" y="96"/>
                    <a:pt x="661" y="96"/>
                    <a:pt x="661" y="96"/>
                  </a:cubicBezTo>
                  <a:cubicBezTo>
                    <a:pt x="661" y="123"/>
                    <a:pt x="661" y="151"/>
                    <a:pt x="661" y="178"/>
                  </a:cubicBezTo>
                  <a:cubicBezTo>
                    <a:pt x="661" y="194"/>
                    <a:pt x="648" y="207"/>
                    <a:pt x="632" y="207"/>
                  </a:cubicBezTo>
                  <a:cubicBezTo>
                    <a:pt x="317" y="207"/>
                    <a:pt x="317" y="207"/>
                    <a:pt x="317" y="207"/>
                  </a:cubicBezTo>
                  <a:cubicBezTo>
                    <a:pt x="317" y="296"/>
                    <a:pt x="317" y="296"/>
                    <a:pt x="317" y="296"/>
                  </a:cubicBezTo>
                  <a:cubicBezTo>
                    <a:pt x="317" y="312"/>
                    <a:pt x="305" y="324"/>
                    <a:pt x="289" y="324"/>
                  </a:cubicBezTo>
                  <a:cubicBezTo>
                    <a:pt x="120" y="324"/>
                    <a:pt x="120" y="324"/>
                    <a:pt x="120" y="324"/>
                  </a:cubicBezTo>
                  <a:cubicBezTo>
                    <a:pt x="105" y="324"/>
                    <a:pt x="92" y="312"/>
                    <a:pt x="92" y="296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28" y="147"/>
                    <a:pt x="92" y="147"/>
                    <a:pt x="120" y="147"/>
                  </a:cubicBezTo>
                  <a:cubicBezTo>
                    <a:pt x="136" y="147"/>
                    <a:pt x="149" y="159"/>
                    <a:pt x="149" y="175"/>
                  </a:cubicBezTo>
                  <a:cubicBezTo>
                    <a:pt x="149" y="267"/>
                    <a:pt x="149" y="267"/>
                    <a:pt x="149" y="267"/>
                  </a:cubicBezTo>
                  <a:cubicBezTo>
                    <a:pt x="260" y="267"/>
                    <a:pt x="260" y="267"/>
                    <a:pt x="260" y="267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0" y="162"/>
                    <a:pt x="273" y="150"/>
                    <a:pt x="289" y="150"/>
                  </a:cubicBezTo>
                  <a:cubicBezTo>
                    <a:pt x="603" y="150"/>
                    <a:pt x="603" y="150"/>
                    <a:pt x="603" y="150"/>
                  </a:cubicBezTo>
                  <a:cubicBezTo>
                    <a:pt x="603" y="67"/>
                    <a:pt x="603" y="67"/>
                    <a:pt x="603" y="67"/>
                  </a:cubicBezTo>
                  <a:cubicBezTo>
                    <a:pt x="603" y="51"/>
                    <a:pt x="616" y="39"/>
                    <a:pt x="632" y="39"/>
                  </a:cubicBezTo>
                  <a:cubicBezTo>
                    <a:pt x="699" y="39"/>
                    <a:pt x="699" y="39"/>
                    <a:pt x="699" y="3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813" y="67"/>
                    <a:pt x="813" y="67"/>
                    <a:pt x="813" y="67"/>
                  </a:cubicBezTo>
                  <a:cubicBezTo>
                    <a:pt x="699" y="134"/>
                    <a:pt x="699" y="134"/>
                    <a:pt x="699" y="134"/>
                  </a:cubicBezTo>
                  <a:cubicBezTo>
                    <a:pt x="699" y="96"/>
                    <a:pt x="699" y="96"/>
                    <a:pt x="699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3620725" y="5138333"/>
              <a:ext cx="653563" cy="675873"/>
            </a:xfrm>
            <a:custGeom>
              <a:avLst/>
              <a:gdLst>
                <a:gd name="T0" fmla="*/ 502 w 756"/>
                <a:gd name="T1" fmla="*/ 57 h 782"/>
                <a:gd name="T2" fmla="*/ 569 w 756"/>
                <a:gd name="T3" fmla="*/ 331 h 782"/>
                <a:gd name="T4" fmla="*/ 464 w 756"/>
                <a:gd name="T5" fmla="*/ 369 h 782"/>
                <a:gd name="T6" fmla="*/ 381 w 756"/>
                <a:gd name="T7" fmla="*/ 57 h 782"/>
                <a:gd name="T8" fmla="*/ 343 w 756"/>
                <a:gd name="T9" fmla="*/ 146 h 782"/>
                <a:gd name="T10" fmla="*/ 165 w 756"/>
                <a:gd name="T11" fmla="*/ 57 h 782"/>
                <a:gd name="T12" fmla="*/ 127 w 756"/>
                <a:gd name="T13" fmla="*/ 146 h 782"/>
                <a:gd name="T14" fmla="*/ 57 w 756"/>
                <a:gd name="T15" fmla="*/ 57 h 782"/>
                <a:gd name="T16" fmla="*/ 235 w 756"/>
                <a:gd name="T17" fmla="*/ 222 h 782"/>
                <a:gd name="T18" fmla="*/ 273 w 756"/>
                <a:gd name="T19" fmla="*/ 102 h 782"/>
                <a:gd name="T20" fmla="*/ 381 w 756"/>
                <a:gd name="T21" fmla="*/ 222 h 782"/>
                <a:gd name="T22" fmla="*/ 225 w 756"/>
                <a:gd name="T23" fmla="*/ 369 h 782"/>
                <a:gd name="T24" fmla="*/ 187 w 756"/>
                <a:gd name="T25" fmla="*/ 486 h 782"/>
                <a:gd name="T26" fmla="*/ 343 w 756"/>
                <a:gd name="T27" fmla="*/ 331 h 782"/>
                <a:gd name="T28" fmla="*/ 57 w 756"/>
                <a:gd name="T29" fmla="*/ 260 h 782"/>
                <a:gd name="T30" fmla="*/ 0 w 756"/>
                <a:gd name="T31" fmla="*/ 365 h 782"/>
                <a:gd name="T32" fmla="*/ 28 w 756"/>
                <a:gd name="T33" fmla="*/ 0 h 782"/>
                <a:gd name="T34" fmla="*/ 756 w 756"/>
                <a:gd name="T35" fmla="*/ 29 h 782"/>
                <a:gd name="T36" fmla="*/ 699 w 756"/>
                <a:gd name="T37" fmla="*/ 213 h 782"/>
                <a:gd name="T38" fmla="*/ 616 w 756"/>
                <a:gd name="T39" fmla="*/ 146 h 782"/>
                <a:gd name="T40" fmla="*/ 578 w 756"/>
                <a:gd name="T41" fmla="*/ 261 h 782"/>
                <a:gd name="T42" fmla="*/ 699 w 756"/>
                <a:gd name="T43" fmla="*/ 108 h 782"/>
                <a:gd name="T44" fmla="*/ 168 w 756"/>
                <a:gd name="T45" fmla="*/ 655 h 782"/>
                <a:gd name="T46" fmla="*/ 149 w 756"/>
                <a:gd name="T47" fmla="*/ 616 h 782"/>
                <a:gd name="T48" fmla="*/ 352 w 756"/>
                <a:gd name="T49" fmla="*/ 502 h 782"/>
                <a:gd name="T50" fmla="*/ 391 w 756"/>
                <a:gd name="T51" fmla="*/ 655 h 782"/>
                <a:gd name="T52" fmla="*/ 273 w 756"/>
                <a:gd name="T53" fmla="*/ 725 h 782"/>
                <a:gd name="T54" fmla="*/ 464 w 756"/>
                <a:gd name="T55" fmla="*/ 616 h 782"/>
                <a:gd name="T56" fmla="*/ 578 w 756"/>
                <a:gd name="T57" fmla="*/ 540 h 782"/>
                <a:gd name="T58" fmla="*/ 464 w 756"/>
                <a:gd name="T59" fmla="*/ 502 h 782"/>
                <a:gd name="T60" fmla="*/ 616 w 756"/>
                <a:gd name="T61" fmla="*/ 655 h 782"/>
                <a:gd name="T62" fmla="*/ 502 w 756"/>
                <a:gd name="T63" fmla="*/ 725 h 782"/>
                <a:gd name="T64" fmla="*/ 699 w 756"/>
                <a:gd name="T65" fmla="*/ 435 h 782"/>
                <a:gd name="T66" fmla="*/ 756 w 756"/>
                <a:gd name="T67" fmla="*/ 753 h 782"/>
                <a:gd name="T68" fmla="*/ 28 w 756"/>
                <a:gd name="T69" fmla="*/ 782 h 782"/>
                <a:gd name="T70" fmla="*/ 0 w 756"/>
                <a:gd name="T71" fmla="*/ 499 h 782"/>
                <a:gd name="T72" fmla="*/ 57 w 756"/>
                <a:gd name="T73" fmla="*/ 725 h 782"/>
                <a:gd name="T74" fmla="*/ 235 w 756"/>
                <a:gd name="T75" fmla="*/ 65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6" h="782">
                  <a:moveTo>
                    <a:pt x="699" y="57"/>
                  </a:moveTo>
                  <a:cubicBezTo>
                    <a:pt x="502" y="57"/>
                    <a:pt x="502" y="57"/>
                    <a:pt x="502" y="57"/>
                  </a:cubicBezTo>
                  <a:cubicBezTo>
                    <a:pt x="502" y="331"/>
                    <a:pt x="502" y="331"/>
                    <a:pt x="502" y="331"/>
                  </a:cubicBezTo>
                  <a:cubicBezTo>
                    <a:pt x="569" y="331"/>
                    <a:pt x="569" y="331"/>
                    <a:pt x="569" y="331"/>
                  </a:cubicBezTo>
                  <a:cubicBezTo>
                    <a:pt x="569" y="369"/>
                    <a:pt x="569" y="369"/>
                    <a:pt x="569" y="369"/>
                  </a:cubicBezTo>
                  <a:cubicBezTo>
                    <a:pt x="464" y="369"/>
                    <a:pt x="464" y="369"/>
                    <a:pt x="464" y="369"/>
                  </a:cubicBezTo>
                  <a:cubicBezTo>
                    <a:pt x="464" y="57"/>
                    <a:pt x="464" y="57"/>
                    <a:pt x="464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146"/>
                    <a:pt x="381" y="146"/>
                    <a:pt x="381" y="146"/>
                  </a:cubicBezTo>
                  <a:cubicBezTo>
                    <a:pt x="343" y="146"/>
                    <a:pt x="343" y="146"/>
                    <a:pt x="343" y="146"/>
                  </a:cubicBezTo>
                  <a:cubicBezTo>
                    <a:pt x="343" y="57"/>
                    <a:pt x="343" y="57"/>
                    <a:pt x="343" y="57"/>
                  </a:cubicBezTo>
                  <a:cubicBezTo>
                    <a:pt x="165" y="57"/>
                    <a:pt x="165" y="57"/>
                    <a:pt x="165" y="57"/>
                  </a:cubicBezTo>
                  <a:cubicBezTo>
                    <a:pt x="165" y="146"/>
                    <a:pt x="165" y="146"/>
                    <a:pt x="16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235" y="222"/>
                    <a:pt x="235" y="222"/>
                    <a:pt x="235" y="222"/>
                  </a:cubicBezTo>
                  <a:cubicBezTo>
                    <a:pt x="235" y="102"/>
                    <a:pt x="235" y="102"/>
                    <a:pt x="235" y="102"/>
                  </a:cubicBezTo>
                  <a:cubicBezTo>
                    <a:pt x="273" y="102"/>
                    <a:pt x="273" y="102"/>
                    <a:pt x="273" y="102"/>
                  </a:cubicBezTo>
                  <a:cubicBezTo>
                    <a:pt x="273" y="222"/>
                    <a:pt x="273" y="222"/>
                    <a:pt x="273" y="222"/>
                  </a:cubicBezTo>
                  <a:cubicBezTo>
                    <a:pt x="381" y="222"/>
                    <a:pt x="381" y="222"/>
                    <a:pt x="381" y="222"/>
                  </a:cubicBezTo>
                  <a:cubicBezTo>
                    <a:pt x="381" y="369"/>
                    <a:pt x="381" y="369"/>
                    <a:pt x="381" y="369"/>
                  </a:cubicBezTo>
                  <a:cubicBezTo>
                    <a:pt x="225" y="369"/>
                    <a:pt x="225" y="369"/>
                    <a:pt x="225" y="369"/>
                  </a:cubicBezTo>
                  <a:cubicBezTo>
                    <a:pt x="225" y="486"/>
                    <a:pt x="225" y="486"/>
                    <a:pt x="225" y="486"/>
                  </a:cubicBezTo>
                  <a:cubicBezTo>
                    <a:pt x="187" y="486"/>
                    <a:pt x="187" y="486"/>
                    <a:pt x="187" y="486"/>
                  </a:cubicBezTo>
                  <a:cubicBezTo>
                    <a:pt x="187" y="331"/>
                    <a:pt x="187" y="331"/>
                    <a:pt x="187" y="331"/>
                  </a:cubicBezTo>
                  <a:cubicBezTo>
                    <a:pt x="343" y="331"/>
                    <a:pt x="343" y="331"/>
                    <a:pt x="343" y="331"/>
                  </a:cubicBezTo>
                  <a:cubicBezTo>
                    <a:pt x="343" y="260"/>
                    <a:pt x="343" y="260"/>
                    <a:pt x="343" y="260"/>
                  </a:cubicBezTo>
                  <a:cubicBezTo>
                    <a:pt x="57" y="260"/>
                    <a:pt x="57" y="260"/>
                    <a:pt x="57" y="260"/>
                  </a:cubicBezTo>
                  <a:cubicBezTo>
                    <a:pt x="57" y="365"/>
                    <a:pt x="57" y="365"/>
                    <a:pt x="57" y="36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743" y="0"/>
                    <a:pt x="756" y="13"/>
                    <a:pt x="756" y="29"/>
                  </a:cubicBezTo>
                  <a:cubicBezTo>
                    <a:pt x="756" y="247"/>
                    <a:pt x="756" y="247"/>
                    <a:pt x="756" y="247"/>
                  </a:cubicBezTo>
                  <a:cubicBezTo>
                    <a:pt x="699" y="213"/>
                    <a:pt x="699" y="213"/>
                    <a:pt x="699" y="213"/>
                  </a:cubicBezTo>
                  <a:cubicBezTo>
                    <a:pt x="699" y="146"/>
                    <a:pt x="699" y="146"/>
                    <a:pt x="699" y="146"/>
                  </a:cubicBezTo>
                  <a:cubicBezTo>
                    <a:pt x="616" y="146"/>
                    <a:pt x="616" y="146"/>
                    <a:pt x="616" y="146"/>
                  </a:cubicBezTo>
                  <a:cubicBezTo>
                    <a:pt x="616" y="261"/>
                    <a:pt x="616" y="261"/>
                    <a:pt x="616" y="261"/>
                  </a:cubicBezTo>
                  <a:cubicBezTo>
                    <a:pt x="578" y="261"/>
                    <a:pt x="578" y="261"/>
                    <a:pt x="578" y="261"/>
                  </a:cubicBezTo>
                  <a:cubicBezTo>
                    <a:pt x="578" y="108"/>
                    <a:pt x="578" y="108"/>
                    <a:pt x="578" y="108"/>
                  </a:cubicBezTo>
                  <a:cubicBezTo>
                    <a:pt x="618" y="108"/>
                    <a:pt x="658" y="108"/>
                    <a:pt x="699" y="108"/>
                  </a:cubicBezTo>
                  <a:cubicBezTo>
                    <a:pt x="699" y="57"/>
                    <a:pt x="699" y="57"/>
                    <a:pt x="699" y="57"/>
                  </a:cubicBezTo>
                  <a:close/>
                  <a:moveTo>
                    <a:pt x="168" y="655"/>
                  </a:moveTo>
                  <a:cubicBezTo>
                    <a:pt x="149" y="655"/>
                    <a:pt x="149" y="655"/>
                    <a:pt x="149" y="655"/>
                  </a:cubicBezTo>
                  <a:cubicBezTo>
                    <a:pt x="149" y="616"/>
                    <a:pt x="149" y="616"/>
                    <a:pt x="149" y="616"/>
                  </a:cubicBezTo>
                  <a:cubicBezTo>
                    <a:pt x="352" y="616"/>
                    <a:pt x="352" y="616"/>
                    <a:pt x="352" y="616"/>
                  </a:cubicBezTo>
                  <a:cubicBezTo>
                    <a:pt x="352" y="502"/>
                    <a:pt x="352" y="502"/>
                    <a:pt x="352" y="502"/>
                  </a:cubicBezTo>
                  <a:cubicBezTo>
                    <a:pt x="391" y="502"/>
                    <a:pt x="391" y="502"/>
                    <a:pt x="391" y="502"/>
                  </a:cubicBezTo>
                  <a:cubicBezTo>
                    <a:pt x="391" y="655"/>
                    <a:pt x="391" y="655"/>
                    <a:pt x="391" y="655"/>
                  </a:cubicBezTo>
                  <a:cubicBezTo>
                    <a:pt x="273" y="655"/>
                    <a:pt x="273" y="655"/>
                    <a:pt x="273" y="655"/>
                  </a:cubicBezTo>
                  <a:cubicBezTo>
                    <a:pt x="273" y="725"/>
                    <a:pt x="273" y="725"/>
                    <a:pt x="273" y="725"/>
                  </a:cubicBezTo>
                  <a:cubicBezTo>
                    <a:pt x="464" y="725"/>
                    <a:pt x="464" y="725"/>
                    <a:pt x="464" y="725"/>
                  </a:cubicBezTo>
                  <a:cubicBezTo>
                    <a:pt x="464" y="616"/>
                    <a:pt x="464" y="616"/>
                    <a:pt x="464" y="616"/>
                  </a:cubicBezTo>
                  <a:cubicBezTo>
                    <a:pt x="578" y="616"/>
                    <a:pt x="578" y="616"/>
                    <a:pt x="578" y="616"/>
                  </a:cubicBezTo>
                  <a:cubicBezTo>
                    <a:pt x="578" y="540"/>
                    <a:pt x="578" y="540"/>
                    <a:pt x="578" y="540"/>
                  </a:cubicBezTo>
                  <a:cubicBezTo>
                    <a:pt x="464" y="540"/>
                    <a:pt x="464" y="540"/>
                    <a:pt x="464" y="540"/>
                  </a:cubicBezTo>
                  <a:cubicBezTo>
                    <a:pt x="464" y="502"/>
                    <a:pt x="464" y="502"/>
                    <a:pt x="464" y="502"/>
                  </a:cubicBezTo>
                  <a:cubicBezTo>
                    <a:pt x="616" y="502"/>
                    <a:pt x="616" y="502"/>
                    <a:pt x="616" y="502"/>
                  </a:cubicBezTo>
                  <a:cubicBezTo>
                    <a:pt x="616" y="655"/>
                    <a:pt x="616" y="655"/>
                    <a:pt x="616" y="655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725"/>
                    <a:pt x="502" y="725"/>
                    <a:pt x="502" y="725"/>
                  </a:cubicBezTo>
                  <a:cubicBezTo>
                    <a:pt x="699" y="725"/>
                    <a:pt x="699" y="725"/>
                    <a:pt x="699" y="725"/>
                  </a:cubicBezTo>
                  <a:cubicBezTo>
                    <a:pt x="699" y="435"/>
                    <a:pt x="699" y="435"/>
                    <a:pt x="699" y="435"/>
                  </a:cubicBezTo>
                  <a:cubicBezTo>
                    <a:pt x="756" y="402"/>
                    <a:pt x="756" y="402"/>
                    <a:pt x="756" y="402"/>
                  </a:cubicBezTo>
                  <a:cubicBezTo>
                    <a:pt x="756" y="753"/>
                    <a:pt x="756" y="753"/>
                    <a:pt x="756" y="753"/>
                  </a:cubicBezTo>
                  <a:cubicBezTo>
                    <a:pt x="756" y="769"/>
                    <a:pt x="743" y="782"/>
                    <a:pt x="727" y="782"/>
                  </a:cubicBezTo>
                  <a:cubicBezTo>
                    <a:pt x="28" y="782"/>
                    <a:pt x="28" y="782"/>
                    <a:pt x="28" y="782"/>
                  </a:cubicBezTo>
                  <a:cubicBezTo>
                    <a:pt x="12" y="782"/>
                    <a:pt x="0" y="769"/>
                    <a:pt x="0" y="753"/>
                  </a:cubicBezTo>
                  <a:cubicBezTo>
                    <a:pt x="0" y="499"/>
                    <a:pt x="0" y="499"/>
                    <a:pt x="0" y="499"/>
                  </a:cubicBezTo>
                  <a:cubicBezTo>
                    <a:pt x="57" y="499"/>
                    <a:pt x="57" y="499"/>
                    <a:pt x="57" y="499"/>
                  </a:cubicBezTo>
                  <a:cubicBezTo>
                    <a:pt x="57" y="725"/>
                    <a:pt x="57" y="725"/>
                    <a:pt x="57" y="725"/>
                  </a:cubicBezTo>
                  <a:cubicBezTo>
                    <a:pt x="235" y="725"/>
                    <a:pt x="235" y="725"/>
                    <a:pt x="235" y="725"/>
                  </a:cubicBezTo>
                  <a:cubicBezTo>
                    <a:pt x="235" y="655"/>
                    <a:pt x="235" y="655"/>
                    <a:pt x="235" y="655"/>
                  </a:cubicBezTo>
                  <a:cubicBezTo>
                    <a:pt x="168" y="655"/>
                    <a:pt x="168" y="655"/>
                    <a:pt x="168" y="6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" name="Freeform 20"/>
          <p:cNvSpPr>
            <a:spLocks noEditPoints="1"/>
          </p:cNvSpPr>
          <p:nvPr/>
        </p:nvSpPr>
        <p:spPr bwMode="auto">
          <a:xfrm>
            <a:off x="4329638" y="2142156"/>
            <a:ext cx="685382" cy="590291"/>
          </a:xfrm>
          <a:custGeom>
            <a:avLst/>
            <a:gdLst>
              <a:gd name="T0" fmla="*/ 292 w 793"/>
              <a:gd name="T1" fmla="*/ 647 h 683"/>
              <a:gd name="T2" fmla="*/ 54 w 793"/>
              <a:gd name="T3" fmla="*/ 647 h 683"/>
              <a:gd name="T4" fmla="*/ 3 w 793"/>
              <a:gd name="T5" fmla="*/ 527 h 683"/>
              <a:gd name="T6" fmla="*/ 63 w 793"/>
              <a:gd name="T7" fmla="*/ 322 h 683"/>
              <a:gd name="T8" fmla="*/ 142 w 793"/>
              <a:gd name="T9" fmla="*/ 284 h 683"/>
              <a:gd name="T10" fmla="*/ 177 w 793"/>
              <a:gd name="T11" fmla="*/ 262 h 683"/>
              <a:gd name="T12" fmla="*/ 137 w 793"/>
              <a:gd name="T13" fmla="*/ 246 h 683"/>
              <a:gd name="T14" fmla="*/ 116 w 793"/>
              <a:gd name="T15" fmla="*/ 245 h 683"/>
              <a:gd name="T16" fmla="*/ 119 w 793"/>
              <a:gd name="T17" fmla="*/ 198 h 683"/>
              <a:gd name="T18" fmla="*/ 257 w 793"/>
              <a:gd name="T19" fmla="*/ 102 h 683"/>
              <a:gd name="T20" fmla="*/ 346 w 793"/>
              <a:gd name="T21" fmla="*/ 189 h 683"/>
              <a:gd name="T22" fmla="*/ 350 w 793"/>
              <a:gd name="T23" fmla="*/ 219 h 683"/>
              <a:gd name="T24" fmla="*/ 443 w 793"/>
              <a:gd name="T25" fmla="*/ 219 h 683"/>
              <a:gd name="T26" fmla="*/ 447 w 793"/>
              <a:gd name="T27" fmla="*/ 189 h 683"/>
              <a:gd name="T28" fmla="*/ 536 w 793"/>
              <a:gd name="T29" fmla="*/ 102 h 683"/>
              <a:gd name="T30" fmla="*/ 674 w 793"/>
              <a:gd name="T31" fmla="*/ 198 h 683"/>
              <a:gd name="T32" fmla="*/ 677 w 793"/>
              <a:gd name="T33" fmla="*/ 245 h 683"/>
              <a:gd name="T34" fmla="*/ 656 w 793"/>
              <a:gd name="T35" fmla="*/ 246 h 683"/>
              <a:gd name="T36" fmla="*/ 616 w 793"/>
              <a:gd name="T37" fmla="*/ 262 h 683"/>
              <a:gd name="T38" fmla="*/ 650 w 793"/>
              <a:gd name="T39" fmla="*/ 284 h 683"/>
              <a:gd name="T40" fmla="*/ 730 w 793"/>
              <a:gd name="T41" fmla="*/ 322 h 683"/>
              <a:gd name="T42" fmla="*/ 790 w 793"/>
              <a:gd name="T43" fmla="*/ 527 h 683"/>
              <a:gd name="T44" fmla="*/ 739 w 793"/>
              <a:gd name="T45" fmla="*/ 647 h 683"/>
              <a:gd name="T46" fmla="*/ 501 w 793"/>
              <a:gd name="T47" fmla="*/ 647 h 683"/>
              <a:gd name="T48" fmla="*/ 447 w 793"/>
              <a:gd name="T49" fmla="*/ 552 h 683"/>
              <a:gd name="T50" fmla="*/ 396 w 793"/>
              <a:gd name="T51" fmla="*/ 498 h 683"/>
              <a:gd name="T52" fmla="*/ 346 w 793"/>
              <a:gd name="T53" fmla="*/ 552 h 683"/>
              <a:gd name="T54" fmla="*/ 396 w 793"/>
              <a:gd name="T55" fmla="*/ 441 h 683"/>
              <a:gd name="T56" fmla="*/ 447 w 793"/>
              <a:gd name="T57" fmla="*/ 414 h 683"/>
              <a:gd name="T58" fmla="*/ 396 w 793"/>
              <a:gd name="T59" fmla="*/ 386 h 683"/>
              <a:gd name="T60" fmla="*/ 346 w 793"/>
              <a:gd name="T61" fmla="*/ 414 h 683"/>
              <a:gd name="T62" fmla="*/ 396 w 793"/>
              <a:gd name="T63" fmla="*/ 441 h 683"/>
              <a:gd name="T64" fmla="*/ 506 w 793"/>
              <a:gd name="T65" fmla="*/ 540 h 683"/>
              <a:gd name="T66" fmla="*/ 620 w 793"/>
              <a:gd name="T67" fmla="*/ 478 h 683"/>
              <a:gd name="T68" fmla="*/ 736 w 793"/>
              <a:gd name="T69" fmla="*/ 552 h 683"/>
              <a:gd name="T70" fmla="*/ 620 w 793"/>
              <a:gd name="T71" fmla="*/ 626 h 683"/>
              <a:gd name="T72" fmla="*/ 504 w 793"/>
              <a:gd name="T73" fmla="*/ 555 h 683"/>
              <a:gd name="T74" fmla="*/ 287 w 793"/>
              <a:gd name="T75" fmla="*/ 540 h 683"/>
              <a:gd name="T76" fmla="*/ 173 w 793"/>
              <a:gd name="T77" fmla="*/ 478 h 683"/>
              <a:gd name="T78" fmla="*/ 57 w 793"/>
              <a:gd name="T79" fmla="*/ 552 h 683"/>
              <a:gd name="T80" fmla="*/ 173 w 793"/>
              <a:gd name="T81" fmla="*/ 626 h 683"/>
              <a:gd name="T82" fmla="*/ 289 w 793"/>
              <a:gd name="T83" fmla="*/ 555 h 683"/>
              <a:gd name="T84" fmla="*/ 553 w 793"/>
              <a:gd name="T85" fmla="*/ 64 h 683"/>
              <a:gd name="T86" fmla="*/ 618 w 793"/>
              <a:gd name="T87" fmla="*/ 83 h 683"/>
              <a:gd name="T88" fmla="*/ 621 w 793"/>
              <a:gd name="T89" fmla="*/ 59 h 683"/>
              <a:gd name="T90" fmla="*/ 564 w 793"/>
              <a:gd name="T91" fmla="*/ 1 h 683"/>
              <a:gd name="T92" fmla="*/ 491 w 793"/>
              <a:gd name="T93" fmla="*/ 53 h 683"/>
              <a:gd name="T94" fmla="*/ 492 w 793"/>
              <a:gd name="T95" fmla="*/ 69 h 683"/>
              <a:gd name="T96" fmla="*/ 303 w 793"/>
              <a:gd name="T97" fmla="*/ 64 h 683"/>
              <a:gd name="T98" fmla="*/ 295 w 793"/>
              <a:gd name="T99" fmla="*/ 70 h 683"/>
              <a:gd name="T100" fmla="*/ 181 w 793"/>
              <a:gd name="T101" fmla="*/ 83 h 683"/>
              <a:gd name="T102" fmla="*/ 171 w 793"/>
              <a:gd name="T103" fmla="*/ 78 h 683"/>
              <a:gd name="T104" fmla="*/ 201 w 793"/>
              <a:gd name="T105" fmla="*/ 10 h 683"/>
              <a:gd name="T106" fmla="*/ 259 w 793"/>
              <a:gd name="T107" fmla="*/ 5 h 683"/>
              <a:gd name="T108" fmla="*/ 303 w 793"/>
              <a:gd name="T109" fmla="*/ 64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93" h="683">
                <a:moveTo>
                  <a:pt x="346" y="559"/>
                </a:moveTo>
                <a:cubicBezTo>
                  <a:pt x="346" y="594"/>
                  <a:pt x="323" y="625"/>
                  <a:pt x="292" y="647"/>
                </a:cubicBezTo>
                <a:cubicBezTo>
                  <a:pt x="261" y="669"/>
                  <a:pt x="219" y="683"/>
                  <a:pt x="173" y="683"/>
                </a:cubicBezTo>
                <a:cubicBezTo>
                  <a:pt x="127" y="683"/>
                  <a:pt x="85" y="669"/>
                  <a:pt x="54" y="647"/>
                </a:cubicBezTo>
                <a:cubicBezTo>
                  <a:pt x="20" y="624"/>
                  <a:pt x="0" y="590"/>
                  <a:pt x="0" y="552"/>
                </a:cubicBezTo>
                <a:cubicBezTo>
                  <a:pt x="0" y="543"/>
                  <a:pt x="1" y="535"/>
                  <a:pt x="3" y="527"/>
                </a:cubicBezTo>
                <a:cubicBezTo>
                  <a:pt x="11" y="478"/>
                  <a:pt x="19" y="424"/>
                  <a:pt x="30" y="376"/>
                </a:cubicBezTo>
                <a:cubicBezTo>
                  <a:pt x="35" y="356"/>
                  <a:pt x="47" y="337"/>
                  <a:pt x="63" y="322"/>
                </a:cubicBezTo>
                <a:cubicBezTo>
                  <a:pt x="80" y="306"/>
                  <a:pt x="101" y="294"/>
                  <a:pt x="126" y="287"/>
                </a:cubicBezTo>
                <a:cubicBezTo>
                  <a:pt x="132" y="286"/>
                  <a:pt x="137" y="285"/>
                  <a:pt x="142" y="284"/>
                </a:cubicBezTo>
                <a:cubicBezTo>
                  <a:pt x="148" y="283"/>
                  <a:pt x="153" y="283"/>
                  <a:pt x="159" y="282"/>
                </a:cubicBezTo>
                <a:cubicBezTo>
                  <a:pt x="170" y="282"/>
                  <a:pt x="178" y="273"/>
                  <a:pt x="177" y="262"/>
                </a:cubicBezTo>
                <a:cubicBezTo>
                  <a:pt x="177" y="252"/>
                  <a:pt x="168" y="244"/>
                  <a:pt x="157" y="244"/>
                </a:cubicBezTo>
                <a:cubicBezTo>
                  <a:pt x="151" y="245"/>
                  <a:pt x="144" y="245"/>
                  <a:pt x="137" y="246"/>
                </a:cubicBezTo>
                <a:cubicBezTo>
                  <a:pt x="134" y="247"/>
                  <a:pt x="131" y="247"/>
                  <a:pt x="128" y="248"/>
                </a:cubicBezTo>
                <a:cubicBezTo>
                  <a:pt x="123" y="249"/>
                  <a:pt x="119" y="248"/>
                  <a:pt x="116" y="245"/>
                </a:cubicBezTo>
                <a:cubicBezTo>
                  <a:pt x="113" y="242"/>
                  <a:pt x="112" y="237"/>
                  <a:pt x="113" y="233"/>
                </a:cubicBezTo>
                <a:cubicBezTo>
                  <a:pt x="119" y="198"/>
                  <a:pt x="119" y="198"/>
                  <a:pt x="119" y="198"/>
                </a:cubicBezTo>
                <a:cubicBezTo>
                  <a:pt x="126" y="158"/>
                  <a:pt x="165" y="125"/>
                  <a:pt x="208" y="111"/>
                </a:cubicBezTo>
                <a:cubicBezTo>
                  <a:pt x="224" y="105"/>
                  <a:pt x="241" y="102"/>
                  <a:pt x="257" y="102"/>
                </a:cubicBezTo>
                <a:cubicBezTo>
                  <a:pt x="275" y="102"/>
                  <a:pt x="292" y="106"/>
                  <a:pt x="306" y="114"/>
                </a:cubicBezTo>
                <a:cubicBezTo>
                  <a:pt x="330" y="128"/>
                  <a:pt x="346" y="152"/>
                  <a:pt x="346" y="189"/>
                </a:cubicBezTo>
                <a:cubicBezTo>
                  <a:pt x="346" y="222"/>
                  <a:pt x="346" y="222"/>
                  <a:pt x="346" y="222"/>
                </a:cubicBezTo>
                <a:cubicBezTo>
                  <a:pt x="347" y="221"/>
                  <a:pt x="349" y="220"/>
                  <a:pt x="350" y="219"/>
                </a:cubicBezTo>
                <a:cubicBezTo>
                  <a:pt x="362" y="211"/>
                  <a:pt x="379" y="205"/>
                  <a:pt x="396" y="205"/>
                </a:cubicBezTo>
                <a:cubicBezTo>
                  <a:pt x="414" y="205"/>
                  <a:pt x="431" y="211"/>
                  <a:pt x="443" y="219"/>
                </a:cubicBezTo>
                <a:cubicBezTo>
                  <a:pt x="444" y="220"/>
                  <a:pt x="446" y="221"/>
                  <a:pt x="447" y="222"/>
                </a:cubicBezTo>
                <a:cubicBezTo>
                  <a:pt x="447" y="189"/>
                  <a:pt x="447" y="189"/>
                  <a:pt x="447" y="189"/>
                </a:cubicBezTo>
                <a:cubicBezTo>
                  <a:pt x="447" y="152"/>
                  <a:pt x="463" y="128"/>
                  <a:pt x="487" y="114"/>
                </a:cubicBezTo>
                <a:cubicBezTo>
                  <a:pt x="501" y="106"/>
                  <a:pt x="518" y="102"/>
                  <a:pt x="536" y="102"/>
                </a:cubicBezTo>
                <a:cubicBezTo>
                  <a:pt x="552" y="102"/>
                  <a:pt x="569" y="105"/>
                  <a:pt x="585" y="111"/>
                </a:cubicBezTo>
                <a:cubicBezTo>
                  <a:pt x="628" y="125"/>
                  <a:pt x="667" y="158"/>
                  <a:pt x="674" y="198"/>
                </a:cubicBezTo>
                <a:cubicBezTo>
                  <a:pt x="680" y="233"/>
                  <a:pt x="680" y="233"/>
                  <a:pt x="680" y="233"/>
                </a:cubicBezTo>
                <a:cubicBezTo>
                  <a:pt x="681" y="237"/>
                  <a:pt x="680" y="242"/>
                  <a:pt x="677" y="245"/>
                </a:cubicBezTo>
                <a:cubicBezTo>
                  <a:pt x="674" y="248"/>
                  <a:pt x="670" y="249"/>
                  <a:pt x="665" y="248"/>
                </a:cubicBezTo>
                <a:cubicBezTo>
                  <a:pt x="662" y="247"/>
                  <a:pt x="659" y="247"/>
                  <a:pt x="656" y="246"/>
                </a:cubicBezTo>
                <a:cubicBezTo>
                  <a:pt x="649" y="245"/>
                  <a:pt x="642" y="245"/>
                  <a:pt x="635" y="244"/>
                </a:cubicBezTo>
                <a:cubicBezTo>
                  <a:pt x="625" y="244"/>
                  <a:pt x="616" y="252"/>
                  <a:pt x="616" y="262"/>
                </a:cubicBezTo>
                <a:cubicBezTo>
                  <a:pt x="615" y="273"/>
                  <a:pt x="623" y="282"/>
                  <a:pt x="634" y="282"/>
                </a:cubicBezTo>
                <a:cubicBezTo>
                  <a:pt x="639" y="283"/>
                  <a:pt x="645" y="283"/>
                  <a:pt x="650" y="284"/>
                </a:cubicBezTo>
                <a:cubicBezTo>
                  <a:pt x="656" y="285"/>
                  <a:pt x="661" y="286"/>
                  <a:pt x="667" y="287"/>
                </a:cubicBezTo>
                <a:cubicBezTo>
                  <a:pt x="691" y="294"/>
                  <a:pt x="713" y="306"/>
                  <a:pt x="730" y="322"/>
                </a:cubicBezTo>
                <a:cubicBezTo>
                  <a:pt x="746" y="337"/>
                  <a:pt x="758" y="356"/>
                  <a:pt x="762" y="376"/>
                </a:cubicBezTo>
                <a:cubicBezTo>
                  <a:pt x="774" y="424"/>
                  <a:pt x="782" y="478"/>
                  <a:pt x="790" y="527"/>
                </a:cubicBezTo>
                <a:cubicBezTo>
                  <a:pt x="792" y="535"/>
                  <a:pt x="793" y="543"/>
                  <a:pt x="793" y="552"/>
                </a:cubicBezTo>
                <a:cubicBezTo>
                  <a:pt x="793" y="590"/>
                  <a:pt x="772" y="624"/>
                  <a:pt x="739" y="647"/>
                </a:cubicBezTo>
                <a:cubicBezTo>
                  <a:pt x="708" y="669"/>
                  <a:pt x="666" y="683"/>
                  <a:pt x="620" y="683"/>
                </a:cubicBezTo>
                <a:cubicBezTo>
                  <a:pt x="574" y="683"/>
                  <a:pt x="532" y="669"/>
                  <a:pt x="501" y="647"/>
                </a:cubicBezTo>
                <a:cubicBezTo>
                  <a:pt x="470" y="625"/>
                  <a:pt x="447" y="594"/>
                  <a:pt x="447" y="559"/>
                </a:cubicBezTo>
                <a:cubicBezTo>
                  <a:pt x="447" y="552"/>
                  <a:pt x="447" y="552"/>
                  <a:pt x="447" y="552"/>
                </a:cubicBezTo>
                <a:cubicBezTo>
                  <a:pt x="447" y="488"/>
                  <a:pt x="447" y="488"/>
                  <a:pt x="447" y="488"/>
                </a:cubicBezTo>
                <a:cubicBezTo>
                  <a:pt x="432" y="495"/>
                  <a:pt x="415" y="498"/>
                  <a:pt x="396" y="498"/>
                </a:cubicBezTo>
                <a:cubicBezTo>
                  <a:pt x="378" y="498"/>
                  <a:pt x="361" y="495"/>
                  <a:pt x="346" y="488"/>
                </a:cubicBezTo>
                <a:cubicBezTo>
                  <a:pt x="346" y="552"/>
                  <a:pt x="346" y="552"/>
                  <a:pt x="346" y="552"/>
                </a:cubicBezTo>
                <a:cubicBezTo>
                  <a:pt x="346" y="559"/>
                  <a:pt x="346" y="559"/>
                  <a:pt x="346" y="559"/>
                </a:cubicBezTo>
                <a:close/>
                <a:moveTo>
                  <a:pt x="396" y="441"/>
                </a:moveTo>
                <a:cubicBezTo>
                  <a:pt x="412" y="441"/>
                  <a:pt x="426" y="437"/>
                  <a:pt x="436" y="430"/>
                </a:cubicBezTo>
                <a:cubicBezTo>
                  <a:pt x="443" y="425"/>
                  <a:pt x="447" y="419"/>
                  <a:pt x="447" y="414"/>
                </a:cubicBezTo>
                <a:cubicBezTo>
                  <a:pt x="447" y="408"/>
                  <a:pt x="443" y="402"/>
                  <a:pt x="436" y="397"/>
                </a:cubicBezTo>
                <a:cubicBezTo>
                  <a:pt x="426" y="391"/>
                  <a:pt x="412" y="386"/>
                  <a:pt x="396" y="386"/>
                </a:cubicBezTo>
                <a:cubicBezTo>
                  <a:pt x="381" y="386"/>
                  <a:pt x="367" y="391"/>
                  <a:pt x="357" y="397"/>
                </a:cubicBezTo>
                <a:cubicBezTo>
                  <a:pt x="350" y="402"/>
                  <a:pt x="346" y="408"/>
                  <a:pt x="346" y="414"/>
                </a:cubicBezTo>
                <a:cubicBezTo>
                  <a:pt x="346" y="419"/>
                  <a:pt x="350" y="425"/>
                  <a:pt x="357" y="430"/>
                </a:cubicBezTo>
                <a:cubicBezTo>
                  <a:pt x="367" y="437"/>
                  <a:pt x="381" y="441"/>
                  <a:pt x="396" y="441"/>
                </a:cubicBezTo>
                <a:close/>
                <a:moveTo>
                  <a:pt x="504" y="555"/>
                </a:moveTo>
                <a:cubicBezTo>
                  <a:pt x="504" y="550"/>
                  <a:pt x="505" y="545"/>
                  <a:pt x="506" y="540"/>
                </a:cubicBezTo>
                <a:cubicBezTo>
                  <a:pt x="510" y="526"/>
                  <a:pt x="520" y="513"/>
                  <a:pt x="534" y="503"/>
                </a:cubicBezTo>
                <a:cubicBezTo>
                  <a:pt x="556" y="487"/>
                  <a:pt x="586" y="478"/>
                  <a:pt x="620" y="478"/>
                </a:cubicBezTo>
                <a:cubicBezTo>
                  <a:pt x="654" y="478"/>
                  <a:pt x="684" y="487"/>
                  <a:pt x="706" y="503"/>
                </a:cubicBezTo>
                <a:cubicBezTo>
                  <a:pt x="725" y="516"/>
                  <a:pt x="736" y="533"/>
                  <a:pt x="736" y="552"/>
                </a:cubicBezTo>
                <a:cubicBezTo>
                  <a:pt x="736" y="570"/>
                  <a:pt x="725" y="588"/>
                  <a:pt x="706" y="601"/>
                </a:cubicBezTo>
                <a:cubicBezTo>
                  <a:pt x="684" y="616"/>
                  <a:pt x="654" y="626"/>
                  <a:pt x="620" y="626"/>
                </a:cubicBezTo>
                <a:cubicBezTo>
                  <a:pt x="586" y="626"/>
                  <a:pt x="556" y="616"/>
                  <a:pt x="534" y="601"/>
                </a:cubicBezTo>
                <a:cubicBezTo>
                  <a:pt x="517" y="588"/>
                  <a:pt x="505" y="572"/>
                  <a:pt x="504" y="555"/>
                </a:cubicBezTo>
                <a:close/>
                <a:moveTo>
                  <a:pt x="289" y="555"/>
                </a:moveTo>
                <a:cubicBezTo>
                  <a:pt x="289" y="550"/>
                  <a:pt x="288" y="545"/>
                  <a:pt x="287" y="540"/>
                </a:cubicBezTo>
                <a:cubicBezTo>
                  <a:pt x="283" y="526"/>
                  <a:pt x="273" y="513"/>
                  <a:pt x="259" y="503"/>
                </a:cubicBezTo>
                <a:cubicBezTo>
                  <a:pt x="237" y="487"/>
                  <a:pt x="207" y="478"/>
                  <a:pt x="173" y="478"/>
                </a:cubicBezTo>
                <a:cubicBezTo>
                  <a:pt x="139" y="478"/>
                  <a:pt x="108" y="487"/>
                  <a:pt x="87" y="503"/>
                </a:cubicBezTo>
                <a:cubicBezTo>
                  <a:pt x="68" y="516"/>
                  <a:pt x="57" y="533"/>
                  <a:pt x="57" y="552"/>
                </a:cubicBezTo>
                <a:cubicBezTo>
                  <a:pt x="57" y="570"/>
                  <a:pt x="68" y="588"/>
                  <a:pt x="87" y="601"/>
                </a:cubicBezTo>
                <a:cubicBezTo>
                  <a:pt x="108" y="616"/>
                  <a:pt x="139" y="626"/>
                  <a:pt x="173" y="626"/>
                </a:cubicBezTo>
                <a:cubicBezTo>
                  <a:pt x="207" y="626"/>
                  <a:pt x="237" y="616"/>
                  <a:pt x="259" y="601"/>
                </a:cubicBezTo>
                <a:cubicBezTo>
                  <a:pt x="276" y="588"/>
                  <a:pt x="288" y="572"/>
                  <a:pt x="289" y="555"/>
                </a:cubicBezTo>
                <a:close/>
                <a:moveTo>
                  <a:pt x="498" y="70"/>
                </a:moveTo>
                <a:cubicBezTo>
                  <a:pt x="516" y="64"/>
                  <a:pt x="534" y="62"/>
                  <a:pt x="553" y="64"/>
                </a:cubicBezTo>
                <a:cubicBezTo>
                  <a:pt x="574" y="66"/>
                  <a:pt x="594" y="73"/>
                  <a:pt x="612" y="83"/>
                </a:cubicBezTo>
                <a:cubicBezTo>
                  <a:pt x="614" y="85"/>
                  <a:pt x="616" y="85"/>
                  <a:pt x="618" y="83"/>
                </a:cubicBezTo>
                <a:cubicBezTo>
                  <a:pt x="620" y="82"/>
                  <a:pt x="622" y="80"/>
                  <a:pt x="622" y="78"/>
                </a:cubicBezTo>
                <a:cubicBezTo>
                  <a:pt x="622" y="72"/>
                  <a:pt x="621" y="65"/>
                  <a:pt x="621" y="59"/>
                </a:cubicBezTo>
                <a:cubicBezTo>
                  <a:pt x="621" y="37"/>
                  <a:pt x="609" y="20"/>
                  <a:pt x="592" y="10"/>
                </a:cubicBezTo>
                <a:cubicBezTo>
                  <a:pt x="583" y="5"/>
                  <a:pt x="574" y="2"/>
                  <a:pt x="564" y="1"/>
                </a:cubicBezTo>
                <a:cubicBezTo>
                  <a:pt x="554" y="0"/>
                  <a:pt x="543" y="1"/>
                  <a:pt x="534" y="5"/>
                </a:cubicBezTo>
                <a:cubicBezTo>
                  <a:pt x="514" y="11"/>
                  <a:pt x="497" y="27"/>
                  <a:pt x="491" y="53"/>
                </a:cubicBezTo>
                <a:cubicBezTo>
                  <a:pt x="490" y="56"/>
                  <a:pt x="490" y="60"/>
                  <a:pt x="490" y="64"/>
                </a:cubicBezTo>
                <a:cubicBezTo>
                  <a:pt x="490" y="66"/>
                  <a:pt x="491" y="68"/>
                  <a:pt x="492" y="69"/>
                </a:cubicBezTo>
                <a:cubicBezTo>
                  <a:pt x="494" y="71"/>
                  <a:pt x="496" y="71"/>
                  <a:pt x="498" y="70"/>
                </a:cubicBezTo>
                <a:close/>
                <a:moveTo>
                  <a:pt x="303" y="64"/>
                </a:moveTo>
                <a:cubicBezTo>
                  <a:pt x="303" y="66"/>
                  <a:pt x="302" y="68"/>
                  <a:pt x="300" y="69"/>
                </a:cubicBezTo>
                <a:cubicBezTo>
                  <a:pt x="299" y="71"/>
                  <a:pt x="297" y="71"/>
                  <a:pt x="295" y="70"/>
                </a:cubicBezTo>
                <a:cubicBezTo>
                  <a:pt x="277" y="64"/>
                  <a:pt x="259" y="62"/>
                  <a:pt x="240" y="64"/>
                </a:cubicBezTo>
                <a:cubicBezTo>
                  <a:pt x="219" y="66"/>
                  <a:pt x="199" y="73"/>
                  <a:pt x="181" y="83"/>
                </a:cubicBezTo>
                <a:cubicBezTo>
                  <a:pt x="179" y="85"/>
                  <a:pt x="177" y="85"/>
                  <a:pt x="175" y="83"/>
                </a:cubicBezTo>
                <a:cubicBezTo>
                  <a:pt x="173" y="82"/>
                  <a:pt x="171" y="80"/>
                  <a:pt x="171" y="78"/>
                </a:cubicBezTo>
                <a:cubicBezTo>
                  <a:pt x="171" y="72"/>
                  <a:pt x="172" y="65"/>
                  <a:pt x="172" y="59"/>
                </a:cubicBezTo>
                <a:cubicBezTo>
                  <a:pt x="172" y="37"/>
                  <a:pt x="184" y="20"/>
                  <a:pt x="201" y="10"/>
                </a:cubicBezTo>
                <a:cubicBezTo>
                  <a:pt x="209" y="5"/>
                  <a:pt x="219" y="2"/>
                  <a:pt x="229" y="1"/>
                </a:cubicBezTo>
                <a:cubicBezTo>
                  <a:pt x="239" y="0"/>
                  <a:pt x="250" y="1"/>
                  <a:pt x="259" y="5"/>
                </a:cubicBezTo>
                <a:cubicBezTo>
                  <a:pt x="279" y="11"/>
                  <a:pt x="296" y="27"/>
                  <a:pt x="302" y="53"/>
                </a:cubicBezTo>
                <a:cubicBezTo>
                  <a:pt x="303" y="57"/>
                  <a:pt x="303" y="60"/>
                  <a:pt x="303" y="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235067" y="2085650"/>
            <a:ext cx="538723" cy="703303"/>
            <a:chOff x="6548410" y="5124435"/>
            <a:chExt cx="538723" cy="703303"/>
          </a:xfrm>
          <a:solidFill>
            <a:schemeClr val="bg1">
              <a:lumMod val="50000"/>
            </a:schemeClr>
          </a:solidFill>
        </p:grpSpPr>
        <p:sp>
          <p:nvSpPr>
            <p:cNvPr id="32" name="Freeform 21"/>
            <p:cNvSpPr>
              <a:spLocks noEditPoints="1"/>
            </p:cNvSpPr>
            <p:nvPr/>
          </p:nvSpPr>
          <p:spPr bwMode="auto">
            <a:xfrm>
              <a:off x="6597784" y="5124435"/>
              <a:ext cx="439976" cy="450948"/>
            </a:xfrm>
            <a:custGeom>
              <a:avLst/>
              <a:gdLst>
                <a:gd name="T0" fmla="*/ 16 w 509"/>
                <a:gd name="T1" fmla="*/ 394 h 522"/>
                <a:gd name="T2" fmla="*/ 111 w 509"/>
                <a:gd name="T3" fmla="*/ 413 h 522"/>
                <a:gd name="T4" fmla="*/ 129 w 509"/>
                <a:gd name="T5" fmla="*/ 414 h 522"/>
                <a:gd name="T6" fmla="*/ 254 w 509"/>
                <a:gd name="T7" fmla="*/ 394 h 522"/>
                <a:gd name="T8" fmla="*/ 380 w 509"/>
                <a:gd name="T9" fmla="*/ 414 h 522"/>
                <a:gd name="T10" fmla="*/ 398 w 509"/>
                <a:gd name="T11" fmla="*/ 413 h 522"/>
                <a:gd name="T12" fmla="*/ 493 w 509"/>
                <a:gd name="T13" fmla="*/ 394 h 522"/>
                <a:gd name="T14" fmla="*/ 509 w 509"/>
                <a:gd name="T15" fmla="*/ 410 h 522"/>
                <a:gd name="T16" fmla="*/ 509 w 509"/>
                <a:gd name="T17" fmla="*/ 432 h 522"/>
                <a:gd name="T18" fmla="*/ 254 w 509"/>
                <a:gd name="T19" fmla="*/ 522 h 522"/>
                <a:gd name="T20" fmla="*/ 0 w 509"/>
                <a:gd name="T21" fmla="*/ 432 h 522"/>
                <a:gd name="T22" fmla="*/ 0 w 509"/>
                <a:gd name="T23" fmla="*/ 410 h 522"/>
                <a:gd name="T24" fmla="*/ 16 w 509"/>
                <a:gd name="T25" fmla="*/ 394 h 522"/>
                <a:gd name="T26" fmla="*/ 385 w 509"/>
                <a:gd name="T27" fmla="*/ 337 h 522"/>
                <a:gd name="T28" fmla="*/ 366 w 509"/>
                <a:gd name="T29" fmla="*/ 334 h 522"/>
                <a:gd name="T30" fmla="*/ 254 w 509"/>
                <a:gd name="T31" fmla="*/ 356 h 522"/>
                <a:gd name="T32" fmla="*/ 142 w 509"/>
                <a:gd name="T33" fmla="*/ 334 h 522"/>
                <a:gd name="T34" fmla="*/ 124 w 509"/>
                <a:gd name="T35" fmla="*/ 337 h 522"/>
                <a:gd name="T36" fmla="*/ 83 w 509"/>
                <a:gd name="T37" fmla="*/ 305 h 522"/>
                <a:gd name="T38" fmla="*/ 70 w 509"/>
                <a:gd name="T39" fmla="*/ 80 h 522"/>
                <a:gd name="T40" fmla="*/ 150 w 509"/>
                <a:gd name="T41" fmla="*/ 0 h 522"/>
                <a:gd name="T42" fmla="*/ 199 w 509"/>
                <a:gd name="T43" fmla="*/ 7 h 522"/>
                <a:gd name="T44" fmla="*/ 254 w 509"/>
                <a:gd name="T45" fmla="*/ 0 h 522"/>
                <a:gd name="T46" fmla="*/ 310 w 509"/>
                <a:gd name="T47" fmla="*/ 7 h 522"/>
                <a:gd name="T48" fmla="*/ 359 w 509"/>
                <a:gd name="T49" fmla="*/ 0 h 522"/>
                <a:gd name="T50" fmla="*/ 439 w 509"/>
                <a:gd name="T51" fmla="*/ 80 h 522"/>
                <a:gd name="T52" fmla="*/ 426 w 509"/>
                <a:gd name="T53" fmla="*/ 305 h 522"/>
                <a:gd name="T54" fmla="*/ 385 w 509"/>
                <a:gd name="T55" fmla="*/ 33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9" h="522">
                  <a:moveTo>
                    <a:pt x="16" y="394"/>
                  </a:moveTo>
                  <a:cubicBezTo>
                    <a:pt x="65" y="394"/>
                    <a:pt x="88" y="405"/>
                    <a:pt x="111" y="413"/>
                  </a:cubicBezTo>
                  <a:cubicBezTo>
                    <a:pt x="117" y="415"/>
                    <a:pt x="122" y="416"/>
                    <a:pt x="129" y="414"/>
                  </a:cubicBezTo>
                  <a:cubicBezTo>
                    <a:pt x="157" y="407"/>
                    <a:pt x="205" y="394"/>
                    <a:pt x="254" y="394"/>
                  </a:cubicBezTo>
                  <a:cubicBezTo>
                    <a:pt x="304" y="394"/>
                    <a:pt x="352" y="407"/>
                    <a:pt x="380" y="414"/>
                  </a:cubicBezTo>
                  <a:cubicBezTo>
                    <a:pt x="387" y="416"/>
                    <a:pt x="392" y="415"/>
                    <a:pt x="398" y="413"/>
                  </a:cubicBezTo>
                  <a:cubicBezTo>
                    <a:pt x="421" y="405"/>
                    <a:pt x="444" y="394"/>
                    <a:pt x="493" y="394"/>
                  </a:cubicBezTo>
                  <a:cubicBezTo>
                    <a:pt x="501" y="394"/>
                    <a:pt x="509" y="402"/>
                    <a:pt x="509" y="410"/>
                  </a:cubicBezTo>
                  <a:cubicBezTo>
                    <a:pt x="509" y="432"/>
                    <a:pt x="509" y="432"/>
                    <a:pt x="509" y="432"/>
                  </a:cubicBezTo>
                  <a:cubicBezTo>
                    <a:pt x="509" y="492"/>
                    <a:pt x="366" y="522"/>
                    <a:pt x="254" y="522"/>
                  </a:cubicBezTo>
                  <a:cubicBezTo>
                    <a:pt x="143" y="522"/>
                    <a:pt x="0" y="492"/>
                    <a:pt x="0" y="43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0" y="401"/>
                    <a:pt x="7" y="394"/>
                    <a:pt x="16" y="394"/>
                  </a:cubicBezTo>
                  <a:close/>
                  <a:moveTo>
                    <a:pt x="385" y="337"/>
                  </a:moveTo>
                  <a:cubicBezTo>
                    <a:pt x="378" y="336"/>
                    <a:pt x="373" y="333"/>
                    <a:pt x="366" y="334"/>
                  </a:cubicBezTo>
                  <a:cubicBezTo>
                    <a:pt x="338" y="341"/>
                    <a:pt x="305" y="356"/>
                    <a:pt x="254" y="356"/>
                  </a:cubicBezTo>
                  <a:cubicBezTo>
                    <a:pt x="204" y="356"/>
                    <a:pt x="171" y="341"/>
                    <a:pt x="142" y="334"/>
                  </a:cubicBezTo>
                  <a:cubicBezTo>
                    <a:pt x="136" y="333"/>
                    <a:pt x="131" y="336"/>
                    <a:pt x="124" y="337"/>
                  </a:cubicBezTo>
                  <a:cubicBezTo>
                    <a:pt x="107" y="338"/>
                    <a:pt x="84" y="323"/>
                    <a:pt x="83" y="305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68" y="36"/>
                    <a:pt x="106" y="0"/>
                    <a:pt x="150" y="0"/>
                  </a:cubicBezTo>
                  <a:cubicBezTo>
                    <a:pt x="171" y="0"/>
                    <a:pt x="184" y="7"/>
                    <a:pt x="199" y="7"/>
                  </a:cubicBezTo>
                  <a:cubicBezTo>
                    <a:pt x="214" y="7"/>
                    <a:pt x="233" y="0"/>
                    <a:pt x="254" y="0"/>
                  </a:cubicBezTo>
                  <a:cubicBezTo>
                    <a:pt x="276" y="0"/>
                    <a:pt x="295" y="7"/>
                    <a:pt x="310" y="7"/>
                  </a:cubicBezTo>
                  <a:cubicBezTo>
                    <a:pt x="325" y="7"/>
                    <a:pt x="338" y="0"/>
                    <a:pt x="359" y="0"/>
                  </a:cubicBezTo>
                  <a:cubicBezTo>
                    <a:pt x="403" y="0"/>
                    <a:pt x="439" y="36"/>
                    <a:pt x="439" y="80"/>
                  </a:cubicBezTo>
                  <a:cubicBezTo>
                    <a:pt x="439" y="155"/>
                    <a:pt x="426" y="230"/>
                    <a:pt x="426" y="305"/>
                  </a:cubicBezTo>
                  <a:cubicBezTo>
                    <a:pt x="426" y="323"/>
                    <a:pt x="402" y="338"/>
                    <a:pt x="385" y="3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22"/>
            <p:cNvSpPr>
              <a:spLocks noEditPoints="1"/>
            </p:cNvSpPr>
            <p:nvPr/>
          </p:nvSpPr>
          <p:spPr bwMode="auto">
            <a:xfrm>
              <a:off x="6548410" y="5257562"/>
              <a:ext cx="538723" cy="570176"/>
            </a:xfrm>
            <a:custGeom>
              <a:avLst/>
              <a:gdLst>
                <a:gd name="T0" fmla="*/ 100 w 623"/>
                <a:gd name="T1" fmla="*/ 153 h 660"/>
                <a:gd name="T2" fmla="*/ 73 w 623"/>
                <a:gd name="T3" fmla="*/ 183 h 660"/>
                <a:gd name="T4" fmla="*/ 43 w 623"/>
                <a:gd name="T5" fmla="*/ 156 h 660"/>
                <a:gd name="T6" fmla="*/ 30 w 623"/>
                <a:gd name="T7" fmla="*/ 45 h 660"/>
                <a:gd name="T8" fmla="*/ 94 w 623"/>
                <a:gd name="T9" fmla="*/ 41 h 660"/>
                <a:gd name="T10" fmla="*/ 100 w 623"/>
                <a:gd name="T11" fmla="*/ 153 h 660"/>
                <a:gd name="T12" fmla="*/ 76 w 623"/>
                <a:gd name="T13" fmla="*/ 502 h 660"/>
                <a:gd name="T14" fmla="*/ 57 w 623"/>
                <a:gd name="T15" fmla="*/ 521 h 660"/>
                <a:gd name="T16" fmla="*/ 38 w 623"/>
                <a:gd name="T17" fmla="*/ 502 h 660"/>
                <a:gd name="T18" fmla="*/ 38 w 623"/>
                <a:gd name="T19" fmla="*/ 487 h 660"/>
                <a:gd name="T20" fmla="*/ 78 w 623"/>
                <a:gd name="T21" fmla="*/ 440 h 660"/>
                <a:gd name="T22" fmla="*/ 289 w 623"/>
                <a:gd name="T23" fmla="*/ 406 h 660"/>
                <a:gd name="T24" fmla="*/ 334 w 623"/>
                <a:gd name="T25" fmla="*/ 406 h 660"/>
                <a:gd name="T26" fmla="*/ 545 w 623"/>
                <a:gd name="T27" fmla="*/ 440 h 660"/>
                <a:gd name="T28" fmla="*/ 585 w 623"/>
                <a:gd name="T29" fmla="*/ 487 h 660"/>
                <a:gd name="T30" fmla="*/ 585 w 623"/>
                <a:gd name="T31" fmla="*/ 502 h 660"/>
                <a:gd name="T32" fmla="*/ 566 w 623"/>
                <a:gd name="T33" fmla="*/ 521 h 660"/>
                <a:gd name="T34" fmla="*/ 547 w 623"/>
                <a:gd name="T35" fmla="*/ 502 h 660"/>
                <a:gd name="T36" fmla="*/ 547 w 623"/>
                <a:gd name="T37" fmla="*/ 490 h 660"/>
                <a:gd name="T38" fmla="*/ 538 w 623"/>
                <a:gd name="T39" fmla="*/ 481 h 660"/>
                <a:gd name="T40" fmla="*/ 341 w 623"/>
                <a:gd name="T41" fmla="*/ 468 h 660"/>
                <a:gd name="T42" fmla="*/ 334 w 623"/>
                <a:gd name="T43" fmla="*/ 470 h 660"/>
                <a:gd name="T44" fmla="*/ 331 w 623"/>
                <a:gd name="T45" fmla="*/ 477 h 660"/>
                <a:gd name="T46" fmla="*/ 331 w 623"/>
                <a:gd name="T47" fmla="*/ 502 h 660"/>
                <a:gd name="T48" fmla="*/ 311 w 623"/>
                <a:gd name="T49" fmla="*/ 521 h 660"/>
                <a:gd name="T50" fmla="*/ 292 w 623"/>
                <a:gd name="T51" fmla="*/ 502 h 660"/>
                <a:gd name="T52" fmla="*/ 292 w 623"/>
                <a:gd name="T53" fmla="*/ 477 h 660"/>
                <a:gd name="T54" fmla="*/ 289 w 623"/>
                <a:gd name="T55" fmla="*/ 470 h 660"/>
                <a:gd name="T56" fmla="*/ 282 w 623"/>
                <a:gd name="T57" fmla="*/ 468 h 660"/>
                <a:gd name="T58" fmla="*/ 85 w 623"/>
                <a:gd name="T59" fmla="*/ 481 h 660"/>
                <a:gd name="T60" fmla="*/ 76 w 623"/>
                <a:gd name="T61" fmla="*/ 490 h 660"/>
                <a:gd name="T62" fmla="*/ 76 w 623"/>
                <a:gd name="T63" fmla="*/ 502 h 660"/>
                <a:gd name="T64" fmla="*/ 566 w 623"/>
                <a:gd name="T65" fmla="*/ 545 h 660"/>
                <a:gd name="T66" fmla="*/ 623 w 623"/>
                <a:gd name="T67" fmla="*/ 602 h 660"/>
                <a:gd name="T68" fmla="*/ 566 w 623"/>
                <a:gd name="T69" fmla="*/ 660 h 660"/>
                <a:gd name="T70" fmla="*/ 509 w 623"/>
                <a:gd name="T71" fmla="*/ 602 h 660"/>
                <a:gd name="T72" fmla="*/ 566 w 623"/>
                <a:gd name="T73" fmla="*/ 545 h 660"/>
                <a:gd name="T74" fmla="*/ 57 w 623"/>
                <a:gd name="T75" fmla="*/ 545 h 660"/>
                <a:gd name="T76" fmla="*/ 114 w 623"/>
                <a:gd name="T77" fmla="*/ 602 h 660"/>
                <a:gd name="T78" fmla="*/ 57 w 623"/>
                <a:gd name="T79" fmla="*/ 660 h 660"/>
                <a:gd name="T80" fmla="*/ 0 w 623"/>
                <a:gd name="T81" fmla="*/ 602 h 660"/>
                <a:gd name="T82" fmla="*/ 57 w 623"/>
                <a:gd name="T83" fmla="*/ 545 h 660"/>
                <a:gd name="T84" fmla="*/ 311 w 623"/>
                <a:gd name="T85" fmla="*/ 545 h 660"/>
                <a:gd name="T86" fmla="*/ 369 w 623"/>
                <a:gd name="T87" fmla="*/ 602 h 660"/>
                <a:gd name="T88" fmla="*/ 311 w 623"/>
                <a:gd name="T89" fmla="*/ 660 h 660"/>
                <a:gd name="T90" fmla="*/ 254 w 623"/>
                <a:gd name="T91" fmla="*/ 602 h 660"/>
                <a:gd name="T92" fmla="*/ 311 w 623"/>
                <a:gd name="T93" fmla="*/ 545 h 660"/>
                <a:gd name="T94" fmla="*/ 580 w 623"/>
                <a:gd name="T95" fmla="*/ 156 h 660"/>
                <a:gd name="T96" fmla="*/ 550 w 623"/>
                <a:gd name="T97" fmla="*/ 183 h 660"/>
                <a:gd name="T98" fmla="*/ 523 w 623"/>
                <a:gd name="T99" fmla="*/ 153 h 660"/>
                <a:gd name="T100" fmla="*/ 529 w 623"/>
                <a:gd name="T101" fmla="*/ 41 h 660"/>
                <a:gd name="T102" fmla="*/ 593 w 623"/>
                <a:gd name="T103" fmla="*/ 45 h 660"/>
                <a:gd name="T104" fmla="*/ 580 w 623"/>
                <a:gd name="T105" fmla="*/ 156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3" h="660">
                  <a:moveTo>
                    <a:pt x="100" y="153"/>
                  </a:moveTo>
                  <a:cubicBezTo>
                    <a:pt x="101" y="169"/>
                    <a:pt x="89" y="182"/>
                    <a:pt x="73" y="183"/>
                  </a:cubicBezTo>
                  <a:cubicBezTo>
                    <a:pt x="57" y="184"/>
                    <a:pt x="44" y="172"/>
                    <a:pt x="43" y="15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9" y="12"/>
                    <a:pt x="91" y="0"/>
                    <a:pt x="94" y="41"/>
                  </a:cubicBezTo>
                  <a:cubicBezTo>
                    <a:pt x="100" y="153"/>
                    <a:pt x="100" y="153"/>
                    <a:pt x="100" y="153"/>
                  </a:cubicBezTo>
                  <a:close/>
                  <a:moveTo>
                    <a:pt x="76" y="502"/>
                  </a:moveTo>
                  <a:cubicBezTo>
                    <a:pt x="76" y="513"/>
                    <a:pt x="68" y="521"/>
                    <a:pt x="57" y="521"/>
                  </a:cubicBezTo>
                  <a:cubicBezTo>
                    <a:pt x="47" y="521"/>
                    <a:pt x="38" y="513"/>
                    <a:pt x="38" y="502"/>
                  </a:cubicBezTo>
                  <a:cubicBezTo>
                    <a:pt x="38" y="487"/>
                    <a:pt x="38" y="487"/>
                    <a:pt x="38" y="487"/>
                  </a:cubicBezTo>
                  <a:cubicBezTo>
                    <a:pt x="38" y="464"/>
                    <a:pt x="55" y="444"/>
                    <a:pt x="78" y="440"/>
                  </a:cubicBezTo>
                  <a:cubicBezTo>
                    <a:pt x="289" y="406"/>
                    <a:pt x="289" y="406"/>
                    <a:pt x="289" y="406"/>
                  </a:cubicBezTo>
                  <a:cubicBezTo>
                    <a:pt x="304" y="406"/>
                    <a:pt x="319" y="406"/>
                    <a:pt x="334" y="406"/>
                  </a:cubicBezTo>
                  <a:cubicBezTo>
                    <a:pt x="545" y="440"/>
                    <a:pt x="545" y="440"/>
                    <a:pt x="545" y="440"/>
                  </a:cubicBezTo>
                  <a:cubicBezTo>
                    <a:pt x="568" y="444"/>
                    <a:pt x="585" y="464"/>
                    <a:pt x="585" y="487"/>
                  </a:cubicBezTo>
                  <a:cubicBezTo>
                    <a:pt x="585" y="502"/>
                    <a:pt x="585" y="502"/>
                    <a:pt x="585" y="502"/>
                  </a:cubicBezTo>
                  <a:cubicBezTo>
                    <a:pt x="585" y="513"/>
                    <a:pt x="576" y="521"/>
                    <a:pt x="566" y="521"/>
                  </a:cubicBezTo>
                  <a:cubicBezTo>
                    <a:pt x="555" y="521"/>
                    <a:pt x="547" y="513"/>
                    <a:pt x="547" y="502"/>
                  </a:cubicBezTo>
                  <a:cubicBezTo>
                    <a:pt x="547" y="498"/>
                    <a:pt x="547" y="494"/>
                    <a:pt x="547" y="490"/>
                  </a:cubicBezTo>
                  <a:cubicBezTo>
                    <a:pt x="547" y="485"/>
                    <a:pt x="543" y="481"/>
                    <a:pt x="538" y="481"/>
                  </a:cubicBezTo>
                  <a:cubicBezTo>
                    <a:pt x="341" y="468"/>
                    <a:pt x="341" y="468"/>
                    <a:pt x="341" y="468"/>
                  </a:cubicBezTo>
                  <a:cubicBezTo>
                    <a:pt x="338" y="468"/>
                    <a:pt x="336" y="468"/>
                    <a:pt x="334" y="470"/>
                  </a:cubicBezTo>
                  <a:cubicBezTo>
                    <a:pt x="332" y="472"/>
                    <a:pt x="331" y="475"/>
                    <a:pt x="331" y="477"/>
                  </a:cubicBezTo>
                  <a:cubicBezTo>
                    <a:pt x="331" y="502"/>
                    <a:pt x="331" y="502"/>
                    <a:pt x="331" y="502"/>
                  </a:cubicBezTo>
                  <a:cubicBezTo>
                    <a:pt x="331" y="513"/>
                    <a:pt x="322" y="521"/>
                    <a:pt x="311" y="521"/>
                  </a:cubicBezTo>
                  <a:cubicBezTo>
                    <a:pt x="301" y="521"/>
                    <a:pt x="292" y="513"/>
                    <a:pt x="292" y="502"/>
                  </a:cubicBezTo>
                  <a:cubicBezTo>
                    <a:pt x="292" y="477"/>
                    <a:pt x="292" y="477"/>
                    <a:pt x="292" y="477"/>
                  </a:cubicBezTo>
                  <a:cubicBezTo>
                    <a:pt x="292" y="475"/>
                    <a:pt x="291" y="472"/>
                    <a:pt x="289" y="470"/>
                  </a:cubicBezTo>
                  <a:cubicBezTo>
                    <a:pt x="287" y="468"/>
                    <a:pt x="285" y="468"/>
                    <a:pt x="282" y="468"/>
                  </a:cubicBezTo>
                  <a:cubicBezTo>
                    <a:pt x="85" y="481"/>
                    <a:pt x="85" y="481"/>
                    <a:pt x="85" y="481"/>
                  </a:cubicBezTo>
                  <a:cubicBezTo>
                    <a:pt x="80" y="481"/>
                    <a:pt x="76" y="485"/>
                    <a:pt x="76" y="490"/>
                  </a:cubicBezTo>
                  <a:cubicBezTo>
                    <a:pt x="76" y="502"/>
                    <a:pt x="76" y="502"/>
                    <a:pt x="76" y="502"/>
                  </a:cubicBezTo>
                  <a:close/>
                  <a:moveTo>
                    <a:pt x="566" y="545"/>
                  </a:moveTo>
                  <a:cubicBezTo>
                    <a:pt x="597" y="545"/>
                    <a:pt x="623" y="571"/>
                    <a:pt x="623" y="602"/>
                  </a:cubicBezTo>
                  <a:cubicBezTo>
                    <a:pt x="623" y="634"/>
                    <a:pt x="597" y="660"/>
                    <a:pt x="566" y="660"/>
                  </a:cubicBezTo>
                  <a:cubicBezTo>
                    <a:pt x="534" y="660"/>
                    <a:pt x="509" y="634"/>
                    <a:pt x="509" y="602"/>
                  </a:cubicBezTo>
                  <a:cubicBezTo>
                    <a:pt x="509" y="571"/>
                    <a:pt x="534" y="545"/>
                    <a:pt x="566" y="545"/>
                  </a:cubicBezTo>
                  <a:close/>
                  <a:moveTo>
                    <a:pt x="57" y="545"/>
                  </a:moveTo>
                  <a:cubicBezTo>
                    <a:pt x="89" y="545"/>
                    <a:pt x="114" y="571"/>
                    <a:pt x="114" y="602"/>
                  </a:cubicBezTo>
                  <a:cubicBezTo>
                    <a:pt x="114" y="634"/>
                    <a:pt x="89" y="660"/>
                    <a:pt x="57" y="660"/>
                  </a:cubicBezTo>
                  <a:cubicBezTo>
                    <a:pt x="26" y="660"/>
                    <a:pt x="0" y="634"/>
                    <a:pt x="0" y="602"/>
                  </a:cubicBezTo>
                  <a:cubicBezTo>
                    <a:pt x="0" y="571"/>
                    <a:pt x="26" y="545"/>
                    <a:pt x="57" y="545"/>
                  </a:cubicBezTo>
                  <a:close/>
                  <a:moveTo>
                    <a:pt x="311" y="545"/>
                  </a:moveTo>
                  <a:cubicBezTo>
                    <a:pt x="343" y="545"/>
                    <a:pt x="369" y="571"/>
                    <a:pt x="369" y="602"/>
                  </a:cubicBezTo>
                  <a:cubicBezTo>
                    <a:pt x="369" y="634"/>
                    <a:pt x="343" y="660"/>
                    <a:pt x="311" y="660"/>
                  </a:cubicBezTo>
                  <a:cubicBezTo>
                    <a:pt x="280" y="660"/>
                    <a:pt x="254" y="634"/>
                    <a:pt x="254" y="602"/>
                  </a:cubicBezTo>
                  <a:cubicBezTo>
                    <a:pt x="254" y="571"/>
                    <a:pt x="280" y="545"/>
                    <a:pt x="311" y="545"/>
                  </a:cubicBezTo>
                  <a:close/>
                  <a:moveTo>
                    <a:pt x="580" y="156"/>
                  </a:moveTo>
                  <a:cubicBezTo>
                    <a:pt x="579" y="172"/>
                    <a:pt x="566" y="184"/>
                    <a:pt x="550" y="183"/>
                  </a:cubicBezTo>
                  <a:cubicBezTo>
                    <a:pt x="534" y="182"/>
                    <a:pt x="522" y="169"/>
                    <a:pt x="523" y="153"/>
                  </a:cubicBezTo>
                  <a:cubicBezTo>
                    <a:pt x="529" y="41"/>
                    <a:pt x="529" y="41"/>
                    <a:pt x="529" y="41"/>
                  </a:cubicBezTo>
                  <a:cubicBezTo>
                    <a:pt x="532" y="0"/>
                    <a:pt x="594" y="12"/>
                    <a:pt x="593" y="45"/>
                  </a:cubicBezTo>
                  <a:cubicBezTo>
                    <a:pt x="580" y="156"/>
                    <a:pt x="580" y="156"/>
                    <a:pt x="580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996398" y="2097171"/>
            <a:ext cx="680262" cy="680261"/>
            <a:chOff x="7900521" y="5135407"/>
            <a:chExt cx="680262" cy="680261"/>
          </a:xfrm>
          <a:solidFill>
            <a:schemeClr val="bg1">
              <a:lumMod val="50000"/>
            </a:schemeClr>
          </a:solidFill>
        </p:grpSpPr>
        <p:sp>
          <p:nvSpPr>
            <p:cNvPr id="36" name="Freeform 25"/>
            <p:cNvSpPr>
              <a:spLocks noEditPoints="1"/>
            </p:cNvSpPr>
            <p:nvPr/>
          </p:nvSpPr>
          <p:spPr bwMode="auto">
            <a:xfrm>
              <a:off x="7933437" y="5168323"/>
              <a:ext cx="614430" cy="614796"/>
            </a:xfrm>
            <a:custGeom>
              <a:avLst/>
              <a:gdLst>
                <a:gd name="T0" fmla="*/ 474 w 711"/>
                <a:gd name="T1" fmla="*/ 58 h 711"/>
                <a:gd name="T2" fmla="*/ 627 w 711"/>
                <a:gd name="T3" fmla="*/ 185 h 711"/>
                <a:gd name="T4" fmla="*/ 654 w 711"/>
                <a:gd name="T5" fmla="*/ 237 h 711"/>
                <a:gd name="T6" fmla="*/ 656 w 711"/>
                <a:gd name="T7" fmla="*/ 236 h 711"/>
                <a:gd name="T8" fmla="*/ 680 w 711"/>
                <a:gd name="T9" fmla="*/ 230 h 711"/>
                <a:gd name="T10" fmla="*/ 708 w 711"/>
                <a:gd name="T11" fmla="*/ 227 h 711"/>
                <a:gd name="T12" fmla="*/ 711 w 711"/>
                <a:gd name="T13" fmla="*/ 227 h 711"/>
                <a:gd name="T14" fmla="*/ 675 w 711"/>
                <a:gd name="T15" fmla="*/ 154 h 711"/>
                <a:gd name="T16" fmla="*/ 484 w 711"/>
                <a:gd name="T17" fmla="*/ 0 h 711"/>
                <a:gd name="T18" fmla="*/ 484 w 711"/>
                <a:gd name="T19" fmla="*/ 3 h 711"/>
                <a:gd name="T20" fmla="*/ 482 w 711"/>
                <a:gd name="T21" fmla="*/ 31 h 711"/>
                <a:gd name="T22" fmla="*/ 475 w 711"/>
                <a:gd name="T23" fmla="*/ 55 h 711"/>
                <a:gd name="T24" fmla="*/ 474 w 711"/>
                <a:gd name="T25" fmla="*/ 58 h 711"/>
                <a:gd name="T26" fmla="*/ 484 w 711"/>
                <a:gd name="T27" fmla="*/ 711 h 711"/>
                <a:gd name="T28" fmla="*/ 557 w 711"/>
                <a:gd name="T29" fmla="*/ 676 h 711"/>
                <a:gd name="T30" fmla="*/ 711 w 711"/>
                <a:gd name="T31" fmla="*/ 485 h 711"/>
                <a:gd name="T32" fmla="*/ 708 w 711"/>
                <a:gd name="T33" fmla="*/ 485 h 711"/>
                <a:gd name="T34" fmla="*/ 680 w 711"/>
                <a:gd name="T35" fmla="*/ 482 h 711"/>
                <a:gd name="T36" fmla="*/ 656 w 711"/>
                <a:gd name="T37" fmla="*/ 476 h 711"/>
                <a:gd name="T38" fmla="*/ 654 w 711"/>
                <a:gd name="T39" fmla="*/ 475 h 711"/>
                <a:gd name="T40" fmla="*/ 527 w 711"/>
                <a:gd name="T41" fmla="*/ 627 h 711"/>
                <a:gd name="T42" fmla="*/ 474 w 711"/>
                <a:gd name="T43" fmla="*/ 654 h 711"/>
                <a:gd name="T44" fmla="*/ 475 w 711"/>
                <a:gd name="T45" fmla="*/ 657 h 711"/>
                <a:gd name="T46" fmla="*/ 482 w 711"/>
                <a:gd name="T47" fmla="*/ 680 h 711"/>
                <a:gd name="T48" fmla="*/ 484 w 711"/>
                <a:gd name="T49" fmla="*/ 708 h 711"/>
                <a:gd name="T50" fmla="*/ 484 w 711"/>
                <a:gd name="T51" fmla="*/ 711 h 711"/>
                <a:gd name="T52" fmla="*/ 237 w 711"/>
                <a:gd name="T53" fmla="*/ 654 h 711"/>
                <a:gd name="T54" fmla="*/ 84 w 711"/>
                <a:gd name="T55" fmla="*/ 527 h 711"/>
                <a:gd name="T56" fmla="*/ 57 w 711"/>
                <a:gd name="T57" fmla="*/ 475 h 711"/>
                <a:gd name="T58" fmla="*/ 55 w 711"/>
                <a:gd name="T59" fmla="*/ 476 h 711"/>
                <a:gd name="T60" fmla="*/ 31 w 711"/>
                <a:gd name="T61" fmla="*/ 482 h 711"/>
                <a:gd name="T62" fmla="*/ 3 w 711"/>
                <a:gd name="T63" fmla="*/ 485 h 711"/>
                <a:gd name="T64" fmla="*/ 0 w 711"/>
                <a:gd name="T65" fmla="*/ 485 h 711"/>
                <a:gd name="T66" fmla="*/ 36 w 711"/>
                <a:gd name="T67" fmla="*/ 557 h 711"/>
                <a:gd name="T68" fmla="*/ 227 w 711"/>
                <a:gd name="T69" fmla="*/ 711 h 711"/>
                <a:gd name="T70" fmla="*/ 227 w 711"/>
                <a:gd name="T71" fmla="*/ 708 h 711"/>
                <a:gd name="T72" fmla="*/ 229 w 711"/>
                <a:gd name="T73" fmla="*/ 680 h 711"/>
                <a:gd name="T74" fmla="*/ 236 w 711"/>
                <a:gd name="T75" fmla="*/ 657 h 711"/>
                <a:gd name="T76" fmla="*/ 237 w 711"/>
                <a:gd name="T77" fmla="*/ 654 h 711"/>
                <a:gd name="T78" fmla="*/ 227 w 711"/>
                <a:gd name="T79" fmla="*/ 0 h 711"/>
                <a:gd name="T80" fmla="*/ 154 w 711"/>
                <a:gd name="T81" fmla="*/ 36 h 711"/>
                <a:gd name="T82" fmla="*/ 0 w 711"/>
                <a:gd name="T83" fmla="*/ 227 h 711"/>
                <a:gd name="T84" fmla="*/ 3 w 711"/>
                <a:gd name="T85" fmla="*/ 227 h 711"/>
                <a:gd name="T86" fmla="*/ 31 w 711"/>
                <a:gd name="T87" fmla="*/ 230 h 711"/>
                <a:gd name="T88" fmla="*/ 55 w 711"/>
                <a:gd name="T89" fmla="*/ 236 h 711"/>
                <a:gd name="T90" fmla="*/ 57 w 711"/>
                <a:gd name="T91" fmla="*/ 237 h 711"/>
                <a:gd name="T92" fmla="*/ 184 w 711"/>
                <a:gd name="T93" fmla="*/ 84 h 711"/>
                <a:gd name="T94" fmla="*/ 237 w 711"/>
                <a:gd name="T95" fmla="*/ 58 h 711"/>
                <a:gd name="T96" fmla="*/ 236 w 711"/>
                <a:gd name="T97" fmla="*/ 55 h 711"/>
                <a:gd name="T98" fmla="*/ 229 w 711"/>
                <a:gd name="T99" fmla="*/ 31 h 711"/>
                <a:gd name="T100" fmla="*/ 227 w 711"/>
                <a:gd name="T101" fmla="*/ 3 h 711"/>
                <a:gd name="T102" fmla="*/ 227 w 711"/>
                <a:gd name="T103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1" h="711">
                  <a:moveTo>
                    <a:pt x="474" y="58"/>
                  </a:moveTo>
                  <a:cubicBezTo>
                    <a:pt x="539" y="83"/>
                    <a:pt x="592" y="129"/>
                    <a:pt x="627" y="185"/>
                  </a:cubicBezTo>
                  <a:cubicBezTo>
                    <a:pt x="637" y="201"/>
                    <a:pt x="646" y="219"/>
                    <a:pt x="654" y="237"/>
                  </a:cubicBezTo>
                  <a:cubicBezTo>
                    <a:pt x="655" y="237"/>
                    <a:pt x="655" y="236"/>
                    <a:pt x="656" y="236"/>
                  </a:cubicBezTo>
                  <a:cubicBezTo>
                    <a:pt x="664" y="234"/>
                    <a:pt x="672" y="231"/>
                    <a:pt x="680" y="230"/>
                  </a:cubicBezTo>
                  <a:cubicBezTo>
                    <a:pt x="689" y="228"/>
                    <a:pt x="699" y="227"/>
                    <a:pt x="708" y="227"/>
                  </a:cubicBezTo>
                  <a:cubicBezTo>
                    <a:pt x="709" y="227"/>
                    <a:pt x="710" y="227"/>
                    <a:pt x="711" y="227"/>
                  </a:cubicBezTo>
                  <a:cubicBezTo>
                    <a:pt x="702" y="202"/>
                    <a:pt x="690" y="177"/>
                    <a:pt x="675" y="154"/>
                  </a:cubicBezTo>
                  <a:cubicBezTo>
                    <a:pt x="632" y="85"/>
                    <a:pt x="565" y="30"/>
                    <a:pt x="484" y="0"/>
                  </a:cubicBezTo>
                  <a:cubicBezTo>
                    <a:pt x="484" y="1"/>
                    <a:pt x="484" y="2"/>
                    <a:pt x="484" y="3"/>
                  </a:cubicBezTo>
                  <a:cubicBezTo>
                    <a:pt x="484" y="13"/>
                    <a:pt x="483" y="23"/>
                    <a:pt x="482" y="31"/>
                  </a:cubicBezTo>
                  <a:cubicBezTo>
                    <a:pt x="480" y="40"/>
                    <a:pt x="478" y="48"/>
                    <a:pt x="475" y="55"/>
                  </a:cubicBezTo>
                  <a:cubicBezTo>
                    <a:pt x="475" y="56"/>
                    <a:pt x="475" y="57"/>
                    <a:pt x="474" y="58"/>
                  </a:cubicBezTo>
                  <a:close/>
                  <a:moveTo>
                    <a:pt x="484" y="711"/>
                  </a:moveTo>
                  <a:cubicBezTo>
                    <a:pt x="510" y="702"/>
                    <a:pt x="534" y="690"/>
                    <a:pt x="557" y="676"/>
                  </a:cubicBezTo>
                  <a:cubicBezTo>
                    <a:pt x="626" y="632"/>
                    <a:pt x="682" y="566"/>
                    <a:pt x="711" y="485"/>
                  </a:cubicBezTo>
                  <a:cubicBezTo>
                    <a:pt x="710" y="485"/>
                    <a:pt x="709" y="485"/>
                    <a:pt x="708" y="485"/>
                  </a:cubicBezTo>
                  <a:cubicBezTo>
                    <a:pt x="699" y="485"/>
                    <a:pt x="689" y="484"/>
                    <a:pt x="680" y="482"/>
                  </a:cubicBezTo>
                  <a:cubicBezTo>
                    <a:pt x="672" y="480"/>
                    <a:pt x="664" y="478"/>
                    <a:pt x="656" y="476"/>
                  </a:cubicBezTo>
                  <a:cubicBezTo>
                    <a:pt x="655" y="475"/>
                    <a:pt x="655" y="475"/>
                    <a:pt x="654" y="475"/>
                  </a:cubicBezTo>
                  <a:cubicBezTo>
                    <a:pt x="628" y="539"/>
                    <a:pt x="583" y="592"/>
                    <a:pt x="527" y="627"/>
                  </a:cubicBezTo>
                  <a:cubicBezTo>
                    <a:pt x="510" y="638"/>
                    <a:pt x="493" y="647"/>
                    <a:pt x="474" y="654"/>
                  </a:cubicBezTo>
                  <a:cubicBezTo>
                    <a:pt x="475" y="655"/>
                    <a:pt x="475" y="656"/>
                    <a:pt x="475" y="657"/>
                  </a:cubicBezTo>
                  <a:cubicBezTo>
                    <a:pt x="478" y="664"/>
                    <a:pt x="480" y="672"/>
                    <a:pt x="482" y="680"/>
                  </a:cubicBezTo>
                  <a:cubicBezTo>
                    <a:pt x="483" y="689"/>
                    <a:pt x="484" y="699"/>
                    <a:pt x="484" y="708"/>
                  </a:cubicBezTo>
                  <a:cubicBezTo>
                    <a:pt x="484" y="709"/>
                    <a:pt x="484" y="710"/>
                    <a:pt x="484" y="711"/>
                  </a:cubicBezTo>
                  <a:close/>
                  <a:moveTo>
                    <a:pt x="237" y="654"/>
                  </a:moveTo>
                  <a:cubicBezTo>
                    <a:pt x="172" y="628"/>
                    <a:pt x="119" y="583"/>
                    <a:pt x="84" y="527"/>
                  </a:cubicBezTo>
                  <a:cubicBezTo>
                    <a:pt x="74" y="510"/>
                    <a:pt x="65" y="493"/>
                    <a:pt x="57" y="475"/>
                  </a:cubicBezTo>
                  <a:cubicBezTo>
                    <a:pt x="57" y="475"/>
                    <a:pt x="56" y="475"/>
                    <a:pt x="55" y="476"/>
                  </a:cubicBezTo>
                  <a:cubicBezTo>
                    <a:pt x="47" y="478"/>
                    <a:pt x="39" y="480"/>
                    <a:pt x="31" y="482"/>
                  </a:cubicBezTo>
                  <a:cubicBezTo>
                    <a:pt x="22" y="484"/>
                    <a:pt x="12" y="485"/>
                    <a:pt x="3" y="485"/>
                  </a:cubicBezTo>
                  <a:cubicBezTo>
                    <a:pt x="2" y="485"/>
                    <a:pt x="1" y="485"/>
                    <a:pt x="0" y="485"/>
                  </a:cubicBezTo>
                  <a:cubicBezTo>
                    <a:pt x="9" y="510"/>
                    <a:pt x="21" y="535"/>
                    <a:pt x="36" y="557"/>
                  </a:cubicBezTo>
                  <a:cubicBezTo>
                    <a:pt x="80" y="627"/>
                    <a:pt x="146" y="682"/>
                    <a:pt x="227" y="711"/>
                  </a:cubicBezTo>
                  <a:cubicBezTo>
                    <a:pt x="227" y="710"/>
                    <a:pt x="227" y="709"/>
                    <a:pt x="227" y="708"/>
                  </a:cubicBezTo>
                  <a:cubicBezTo>
                    <a:pt x="227" y="699"/>
                    <a:pt x="228" y="689"/>
                    <a:pt x="229" y="680"/>
                  </a:cubicBezTo>
                  <a:cubicBezTo>
                    <a:pt x="231" y="672"/>
                    <a:pt x="233" y="664"/>
                    <a:pt x="236" y="657"/>
                  </a:cubicBezTo>
                  <a:cubicBezTo>
                    <a:pt x="236" y="656"/>
                    <a:pt x="236" y="655"/>
                    <a:pt x="237" y="654"/>
                  </a:cubicBezTo>
                  <a:close/>
                  <a:moveTo>
                    <a:pt x="227" y="0"/>
                  </a:moveTo>
                  <a:cubicBezTo>
                    <a:pt x="201" y="10"/>
                    <a:pt x="177" y="22"/>
                    <a:pt x="154" y="36"/>
                  </a:cubicBezTo>
                  <a:cubicBezTo>
                    <a:pt x="85" y="80"/>
                    <a:pt x="29" y="146"/>
                    <a:pt x="0" y="227"/>
                  </a:cubicBezTo>
                  <a:cubicBezTo>
                    <a:pt x="1" y="227"/>
                    <a:pt x="2" y="227"/>
                    <a:pt x="3" y="227"/>
                  </a:cubicBezTo>
                  <a:cubicBezTo>
                    <a:pt x="12" y="227"/>
                    <a:pt x="22" y="228"/>
                    <a:pt x="31" y="230"/>
                  </a:cubicBezTo>
                  <a:cubicBezTo>
                    <a:pt x="39" y="231"/>
                    <a:pt x="47" y="234"/>
                    <a:pt x="55" y="236"/>
                  </a:cubicBezTo>
                  <a:cubicBezTo>
                    <a:pt x="56" y="236"/>
                    <a:pt x="56" y="237"/>
                    <a:pt x="57" y="237"/>
                  </a:cubicBezTo>
                  <a:cubicBezTo>
                    <a:pt x="83" y="172"/>
                    <a:pt x="128" y="120"/>
                    <a:pt x="184" y="84"/>
                  </a:cubicBezTo>
                  <a:cubicBezTo>
                    <a:pt x="201" y="74"/>
                    <a:pt x="218" y="65"/>
                    <a:pt x="237" y="58"/>
                  </a:cubicBezTo>
                  <a:cubicBezTo>
                    <a:pt x="236" y="57"/>
                    <a:pt x="236" y="56"/>
                    <a:pt x="236" y="55"/>
                  </a:cubicBezTo>
                  <a:cubicBezTo>
                    <a:pt x="233" y="48"/>
                    <a:pt x="231" y="40"/>
                    <a:pt x="229" y="31"/>
                  </a:cubicBezTo>
                  <a:cubicBezTo>
                    <a:pt x="228" y="23"/>
                    <a:pt x="227" y="13"/>
                    <a:pt x="227" y="3"/>
                  </a:cubicBezTo>
                  <a:cubicBezTo>
                    <a:pt x="227" y="2"/>
                    <a:pt x="227" y="1"/>
                    <a:pt x="2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26"/>
            <p:cNvSpPr>
              <a:spLocks noEditPoints="1"/>
            </p:cNvSpPr>
            <p:nvPr/>
          </p:nvSpPr>
          <p:spPr bwMode="auto">
            <a:xfrm>
              <a:off x="7900521" y="5135407"/>
              <a:ext cx="680262" cy="680261"/>
            </a:xfrm>
            <a:custGeom>
              <a:avLst/>
              <a:gdLst>
                <a:gd name="T0" fmla="*/ 312 w 787"/>
                <a:gd name="T1" fmla="*/ 197 h 787"/>
                <a:gd name="T2" fmla="*/ 243 w 787"/>
                <a:gd name="T3" fmla="*/ 243 h 787"/>
                <a:gd name="T4" fmla="*/ 197 w 787"/>
                <a:gd name="T5" fmla="*/ 312 h 787"/>
                <a:gd name="T6" fmla="*/ 144 w 787"/>
                <a:gd name="T7" fmla="*/ 325 h 787"/>
                <a:gd name="T8" fmla="*/ 62 w 787"/>
                <a:gd name="T9" fmla="*/ 305 h 787"/>
                <a:gd name="T10" fmla="*/ 41 w 787"/>
                <a:gd name="T11" fmla="*/ 303 h 787"/>
                <a:gd name="T12" fmla="*/ 11 w 787"/>
                <a:gd name="T13" fmla="*/ 318 h 787"/>
                <a:gd name="T14" fmla="*/ 11 w 787"/>
                <a:gd name="T15" fmla="*/ 470 h 787"/>
                <a:gd name="T16" fmla="*/ 41 w 787"/>
                <a:gd name="T17" fmla="*/ 485 h 787"/>
                <a:gd name="T18" fmla="*/ 62 w 787"/>
                <a:gd name="T19" fmla="*/ 483 h 787"/>
                <a:gd name="T20" fmla="*/ 144 w 787"/>
                <a:gd name="T21" fmla="*/ 462 h 787"/>
                <a:gd name="T22" fmla="*/ 197 w 787"/>
                <a:gd name="T23" fmla="*/ 476 h 787"/>
                <a:gd name="T24" fmla="*/ 243 w 787"/>
                <a:gd name="T25" fmla="*/ 545 h 787"/>
                <a:gd name="T26" fmla="*/ 312 w 787"/>
                <a:gd name="T27" fmla="*/ 591 h 787"/>
                <a:gd name="T28" fmla="*/ 325 w 787"/>
                <a:gd name="T29" fmla="*/ 643 h 787"/>
                <a:gd name="T30" fmla="*/ 305 w 787"/>
                <a:gd name="T31" fmla="*/ 726 h 787"/>
                <a:gd name="T32" fmla="*/ 303 w 787"/>
                <a:gd name="T33" fmla="*/ 746 h 787"/>
                <a:gd name="T34" fmla="*/ 317 w 787"/>
                <a:gd name="T35" fmla="*/ 777 h 787"/>
                <a:gd name="T36" fmla="*/ 470 w 787"/>
                <a:gd name="T37" fmla="*/ 777 h 787"/>
                <a:gd name="T38" fmla="*/ 484 w 787"/>
                <a:gd name="T39" fmla="*/ 746 h 787"/>
                <a:gd name="T40" fmla="*/ 482 w 787"/>
                <a:gd name="T41" fmla="*/ 726 h 787"/>
                <a:gd name="T42" fmla="*/ 462 w 787"/>
                <a:gd name="T43" fmla="*/ 643 h 787"/>
                <a:gd name="T44" fmla="*/ 475 w 787"/>
                <a:gd name="T45" fmla="*/ 591 h 787"/>
                <a:gd name="T46" fmla="*/ 544 w 787"/>
                <a:gd name="T47" fmla="*/ 545 h 787"/>
                <a:gd name="T48" fmla="*/ 590 w 787"/>
                <a:gd name="T49" fmla="*/ 476 h 787"/>
                <a:gd name="T50" fmla="*/ 643 w 787"/>
                <a:gd name="T51" fmla="*/ 462 h 787"/>
                <a:gd name="T52" fmla="*/ 725 w 787"/>
                <a:gd name="T53" fmla="*/ 483 h 787"/>
                <a:gd name="T54" fmla="*/ 746 w 787"/>
                <a:gd name="T55" fmla="*/ 485 h 787"/>
                <a:gd name="T56" fmla="*/ 777 w 787"/>
                <a:gd name="T57" fmla="*/ 470 h 787"/>
                <a:gd name="T58" fmla="*/ 776 w 787"/>
                <a:gd name="T59" fmla="*/ 318 h 787"/>
                <a:gd name="T60" fmla="*/ 746 w 787"/>
                <a:gd name="T61" fmla="*/ 303 h 787"/>
                <a:gd name="T62" fmla="*/ 725 w 787"/>
                <a:gd name="T63" fmla="*/ 305 h 787"/>
                <a:gd name="T64" fmla="*/ 643 w 787"/>
                <a:gd name="T65" fmla="*/ 325 h 787"/>
                <a:gd name="T66" fmla="*/ 590 w 787"/>
                <a:gd name="T67" fmla="*/ 312 h 787"/>
                <a:gd name="T68" fmla="*/ 544 w 787"/>
                <a:gd name="T69" fmla="*/ 243 h 787"/>
                <a:gd name="T70" fmla="*/ 475 w 787"/>
                <a:gd name="T71" fmla="*/ 197 h 787"/>
                <a:gd name="T72" fmla="*/ 462 w 787"/>
                <a:gd name="T73" fmla="*/ 145 h 787"/>
                <a:gd name="T74" fmla="*/ 482 w 787"/>
                <a:gd name="T75" fmla="*/ 62 h 787"/>
                <a:gd name="T76" fmla="*/ 484 w 787"/>
                <a:gd name="T77" fmla="*/ 41 h 787"/>
                <a:gd name="T78" fmla="*/ 470 w 787"/>
                <a:gd name="T79" fmla="*/ 11 h 787"/>
                <a:gd name="T80" fmla="*/ 317 w 787"/>
                <a:gd name="T81" fmla="*/ 11 h 787"/>
                <a:gd name="T82" fmla="*/ 303 w 787"/>
                <a:gd name="T83" fmla="*/ 41 h 787"/>
                <a:gd name="T84" fmla="*/ 305 w 787"/>
                <a:gd name="T85" fmla="*/ 62 h 787"/>
                <a:gd name="T86" fmla="*/ 325 w 787"/>
                <a:gd name="T87" fmla="*/ 145 h 787"/>
                <a:gd name="T88" fmla="*/ 312 w 787"/>
                <a:gd name="T89" fmla="*/ 197 h 787"/>
                <a:gd name="T90" fmla="*/ 238 w 787"/>
                <a:gd name="T91" fmla="*/ 394 h 787"/>
                <a:gd name="T92" fmla="*/ 394 w 787"/>
                <a:gd name="T93" fmla="*/ 238 h 787"/>
                <a:gd name="T94" fmla="*/ 549 w 787"/>
                <a:gd name="T95" fmla="*/ 394 h 787"/>
                <a:gd name="T96" fmla="*/ 394 w 787"/>
                <a:gd name="T97" fmla="*/ 550 h 787"/>
                <a:gd name="T98" fmla="*/ 238 w 787"/>
                <a:gd name="T99" fmla="*/ 394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7" h="787">
                  <a:moveTo>
                    <a:pt x="312" y="197"/>
                  </a:moveTo>
                  <a:cubicBezTo>
                    <a:pt x="286" y="208"/>
                    <a:pt x="262" y="224"/>
                    <a:pt x="243" y="243"/>
                  </a:cubicBezTo>
                  <a:cubicBezTo>
                    <a:pt x="223" y="263"/>
                    <a:pt x="208" y="286"/>
                    <a:pt x="197" y="312"/>
                  </a:cubicBezTo>
                  <a:cubicBezTo>
                    <a:pt x="186" y="319"/>
                    <a:pt x="166" y="325"/>
                    <a:pt x="144" y="325"/>
                  </a:cubicBezTo>
                  <a:cubicBezTo>
                    <a:pt x="99" y="325"/>
                    <a:pt x="98" y="312"/>
                    <a:pt x="62" y="305"/>
                  </a:cubicBezTo>
                  <a:cubicBezTo>
                    <a:pt x="55" y="304"/>
                    <a:pt x="48" y="303"/>
                    <a:pt x="41" y="303"/>
                  </a:cubicBezTo>
                  <a:cubicBezTo>
                    <a:pt x="30" y="303"/>
                    <a:pt x="13" y="304"/>
                    <a:pt x="11" y="318"/>
                  </a:cubicBezTo>
                  <a:cubicBezTo>
                    <a:pt x="0" y="368"/>
                    <a:pt x="0" y="420"/>
                    <a:pt x="11" y="470"/>
                  </a:cubicBezTo>
                  <a:cubicBezTo>
                    <a:pt x="13" y="484"/>
                    <a:pt x="30" y="485"/>
                    <a:pt x="41" y="485"/>
                  </a:cubicBezTo>
                  <a:cubicBezTo>
                    <a:pt x="48" y="485"/>
                    <a:pt x="55" y="484"/>
                    <a:pt x="62" y="483"/>
                  </a:cubicBezTo>
                  <a:cubicBezTo>
                    <a:pt x="98" y="475"/>
                    <a:pt x="99" y="462"/>
                    <a:pt x="144" y="462"/>
                  </a:cubicBezTo>
                  <a:cubicBezTo>
                    <a:pt x="166" y="462"/>
                    <a:pt x="186" y="468"/>
                    <a:pt x="197" y="476"/>
                  </a:cubicBezTo>
                  <a:cubicBezTo>
                    <a:pt x="207" y="502"/>
                    <a:pt x="223" y="525"/>
                    <a:pt x="243" y="545"/>
                  </a:cubicBezTo>
                  <a:cubicBezTo>
                    <a:pt x="262" y="564"/>
                    <a:pt x="286" y="580"/>
                    <a:pt x="312" y="591"/>
                  </a:cubicBezTo>
                  <a:cubicBezTo>
                    <a:pt x="319" y="601"/>
                    <a:pt x="325" y="621"/>
                    <a:pt x="325" y="643"/>
                  </a:cubicBezTo>
                  <a:cubicBezTo>
                    <a:pt x="325" y="688"/>
                    <a:pt x="312" y="689"/>
                    <a:pt x="305" y="726"/>
                  </a:cubicBezTo>
                  <a:cubicBezTo>
                    <a:pt x="303" y="732"/>
                    <a:pt x="303" y="739"/>
                    <a:pt x="303" y="746"/>
                  </a:cubicBezTo>
                  <a:cubicBezTo>
                    <a:pt x="303" y="757"/>
                    <a:pt x="304" y="774"/>
                    <a:pt x="317" y="777"/>
                  </a:cubicBezTo>
                  <a:cubicBezTo>
                    <a:pt x="368" y="787"/>
                    <a:pt x="419" y="787"/>
                    <a:pt x="470" y="777"/>
                  </a:cubicBezTo>
                  <a:cubicBezTo>
                    <a:pt x="483" y="774"/>
                    <a:pt x="484" y="757"/>
                    <a:pt x="484" y="746"/>
                  </a:cubicBezTo>
                  <a:cubicBezTo>
                    <a:pt x="484" y="739"/>
                    <a:pt x="484" y="732"/>
                    <a:pt x="482" y="726"/>
                  </a:cubicBezTo>
                  <a:cubicBezTo>
                    <a:pt x="475" y="689"/>
                    <a:pt x="462" y="688"/>
                    <a:pt x="462" y="643"/>
                  </a:cubicBezTo>
                  <a:cubicBezTo>
                    <a:pt x="462" y="621"/>
                    <a:pt x="468" y="601"/>
                    <a:pt x="475" y="591"/>
                  </a:cubicBezTo>
                  <a:cubicBezTo>
                    <a:pt x="501" y="580"/>
                    <a:pt x="525" y="564"/>
                    <a:pt x="544" y="545"/>
                  </a:cubicBezTo>
                  <a:cubicBezTo>
                    <a:pt x="564" y="525"/>
                    <a:pt x="580" y="502"/>
                    <a:pt x="590" y="476"/>
                  </a:cubicBezTo>
                  <a:cubicBezTo>
                    <a:pt x="601" y="468"/>
                    <a:pt x="621" y="462"/>
                    <a:pt x="643" y="462"/>
                  </a:cubicBezTo>
                  <a:cubicBezTo>
                    <a:pt x="688" y="462"/>
                    <a:pt x="689" y="475"/>
                    <a:pt x="725" y="483"/>
                  </a:cubicBezTo>
                  <a:cubicBezTo>
                    <a:pt x="732" y="484"/>
                    <a:pt x="739" y="485"/>
                    <a:pt x="746" y="485"/>
                  </a:cubicBezTo>
                  <a:cubicBezTo>
                    <a:pt x="757" y="485"/>
                    <a:pt x="774" y="484"/>
                    <a:pt x="777" y="470"/>
                  </a:cubicBezTo>
                  <a:cubicBezTo>
                    <a:pt x="787" y="420"/>
                    <a:pt x="787" y="368"/>
                    <a:pt x="776" y="318"/>
                  </a:cubicBezTo>
                  <a:cubicBezTo>
                    <a:pt x="774" y="304"/>
                    <a:pt x="757" y="303"/>
                    <a:pt x="746" y="303"/>
                  </a:cubicBezTo>
                  <a:cubicBezTo>
                    <a:pt x="739" y="303"/>
                    <a:pt x="732" y="304"/>
                    <a:pt x="725" y="305"/>
                  </a:cubicBezTo>
                  <a:cubicBezTo>
                    <a:pt x="689" y="312"/>
                    <a:pt x="688" y="325"/>
                    <a:pt x="643" y="325"/>
                  </a:cubicBezTo>
                  <a:cubicBezTo>
                    <a:pt x="621" y="325"/>
                    <a:pt x="601" y="319"/>
                    <a:pt x="590" y="312"/>
                  </a:cubicBezTo>
                  <a:cubicBezTo>
                    <a:pt x="580" y="286"/>
                    <a:pt x="564" y="263"/>
                    <a:pt x="544" y="243"/>
                  </a:cubicBezTo>
                  <a:cubicBezTo>
                    <a:pt x="525" y="224"/>
                    <a:pt x="501" y="208"/>
                    <a:pt x="475" y="197"/>
                  </a:cubicBezTo>
                  <a:cubicBezTo>
                    <a:pt x="468" y="186"/>
                    <a:pt x="462" y="167"/>
                    <a:pt x="462" y="145"/>
                  </a:cubicBezTo>
                  <a:cubicBezTo>
                    <a:pt x="462" y="99"/>
                    <a:pt x="475" y="99"/>
                    <a:pt x="482" y="62"/>
                  </a:cubicBezTo>
                  <a:cubicBezTo>
                    <a:pt x="484" y="56"/>
                    <a:pt x="484" y="48"/>
                    <a:pt x="484" y="41"/>
                  </a:cubicBezTo>
                  <a:cubicBezTo>
                    <a:pt x="484" y="30"/>
                    <a:pt x="483" y="14"/>
                    <a:pt x="470" y="11"/>
                  </a:cubicBezTo>
                  <a:cubicBezTo>
                    <a:pt x="419" y="0"/>
                    <a:pt x="368" y="1"/>
                    <a:pt x="317" y="11"/>
                  </a:cubicBezTo>
                  <a:cubicBezTo>
                    <a:pt x="304" y="14"/>
                    <a:pt x="303" y="30"/>
                    <a:pt x="303" y="41"/>
                  </a:cubicBezTo>
                  <a:cubicBezTo>
                    <a:pt x="303" y="48"/>
                    <a:pt x="303" y="56"/>
                    <a:pt x="305" y="62"/>
                  </a:cubicBezTo>
                  <a:cubicBezTo>
                    <a:pt x="312" y="99"/>
                    <a:pt x="325" y="99"/>
                    <a:pt x="325" y="145"/>
                  </a:cubicBezTo>
                  <a:cubicBezTo>
                    <a:pt x="325" y="167"/>
                    <a:pt x="319" y="187"/>
                    <a:pt x="312" y="197"/>
                  </a:cubicBezTo>
                  <a:close/>
                  <a:moveTo>
                    <a:pt x="238" y="394"/>
                  </a:moveTo>
                  <a:cubicBezTo>
                    <a:pt x="238" y="308"/>
                    <a:pt x="307" y="238"/>
                    <a:pt x="394" y="238"/>
                  </a:cubicBezTo>
                  <a:cubicBezTo>
                    <a:pt x="480" y="238"/>
                    <a:pt x="549" y="308"/>
                    <a:pt x="549" y="394"/>
                  </a:cubicBezTo>
                  <a:cubicBezTo>
                    <a:pt x="549" y="480"/>
                    <a:pt x="480" y="550"/>
                    <a:pt x="394" y="550"/>
                  </a:cubicBezTo>
                  <a:cubicBezTo>
                    <a:pt x="307" y="550"/>
                    <a:pt x="238" y="480"/>
                    <a:pt x="238" y="3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8" name="等腰三角形 37"/>
          <p:cNvSpPr/>
          <p:nvPr/>
        </p:nvSpPr>
        <p:spPr>
          <a:xfrm rot="5400000">
            <a:off x="3141296" y="3375700"/>
            <a:ext cx="212054" cy="182805"/>
          </a:xfrm>
          <a:prstGeom prst="triangl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等腰三角形 38"/>
          <p:cNvSpPr/>
          <p:nvPr/>
        </p:nvSpPr>
        <p:spPr>
          <a:xfrm rot="5400000">
            <a:off x="6001562" y="3375701"/>
            <a:ext cx="212054" cy="182805"/>
          </a:xfrm>
          <a:prstGeom prst="triangl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等腰三角形 39"/>
          <p:cNvSpPr/>
          <p:nvPr/>
        </p:nvSpPr>
        <p:spPr>
          <a:xfrm rot="5400000">
            <a:off x="8847473" y="3375702"/>
            <a:ext cx="212054" cy="182805"/>
          </a:xfrm>
          <a:prstGeom prst="triangl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accel="60000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accel="60000" fill="hold" grpId="0" nodeType="withEffect" p14:presetBounceEnd="4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accel="60000" fill="hold" grpId="0" nodeType="withEffect" p14:presetBounceEnd="4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680"/>
                                </p:stCondLst>
                                <p:childTnLst>
                                  <p:par>
                                    <p:cTn id="5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659"/>
                                </p:stCondLst>
                                <p:childTnLst>
                                  <p:par>
                                    <p:cTn id="69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640"/>
                                </p:stCondLst>
                                <p:childTnLst>
                                  <p:par>
                                    <p:cTn id="81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000"/>
                                      </p:iterate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/>
          <p:bldP spid="5" grpId="0" animBg="1"/>
          <p:bldP spid="6" grpId="0" animBg="1"/>
          <p:bldP spid="7" grpId="0" animBg="1"/>
          <p:bldP spid="10" grpId="0" animBg="1"/>
          <p:bldP spid="11" grpId="0"/>
          <p:bldP spid="12" grpId="0"/>
          <p:bldP spid="13" grpId="0"/>
          <p:bldP spid="14" grpId="0"/>
          <p:bldP spid="30" grpId="0" animBg="1"/>
          <p:bldP spid="38" grpId="0" animBg="1"/>
          <p:bldP spid="39" grpId="0" animBg="1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accel="6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accel="60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accel="6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680"/>
                                </p:stCondLst>
                                <p:childTnLst>
                                  <p:par>
                                    <p:cTn id="5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659"/>
                                </p:stCondLst>
                                <p:childTnLst>
                                  <p:par>
                                    <p:cTn id="69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640"/>
                                </p:stCondLst>
                                <p:childTnLst>
                                  <p:par>
                                    <p:cTn id="81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000"/>
                                      </p:iterate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/>
          <p:bldP spid="5" grpId="0" animBg="1"/>
          <p:bldP spid="6" grpId="0" animBg="1"/>
          <p:bldP spid="7" grpId="0" animBg="1"/>
          <p:bldP spid="10" grpId="0" animBg="1"/>
          <p:bldP spid="11" grpId="0"/>
          <p:bldP spid="12" grpId="0"/>
          <p:bldP spid="13" grpId="0"/>
          <p:bldP spid="14" grpId="0"/>
          <p:bldP spid="30" grpId="0" animBg="1"/>
          <p:bldP spid="38" grpId="0" animBg="1"/>
          <p:bldP spid="39" grpId="0" animBg="1"/>
          <p:bldP spid="40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334796" y="331404"/>
            <a:ext cx="5102146" cy="534502"/>
            <a:chOff x="-334796" y="331404"/>
            <a:chExt cx="5102146" cy="534502"/>
          </a:xfrm>
        </p:grpSpPr>
        <p:sp>
          <p:nvSpPr>
            <p:cNvPr id="7" name="标题 1"/>
            <p:cNvSpPr txBox="1"/>
            <p:nvPr/>
          </p:nvSpPr>
          <p:spPr>
            <a:xfrm>
              <a:off x="-334796" y="331404"/>
              <a:ext cx="3458995" cy="53450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eaLnBrk="0" hangingPunct="0">
                <a:defRPr/>
              </a:pPr>
              <a:r>
                <a:rPr lang="zh-CN" altLang="en-US" sz="2800" b="1" kern="0" spc="600" dirty="0">
                  <a:solidFill>
                    <a:srgbClr val="F35178"/>
                  </a:solidFill>
                  <a:latin typeface="+mj-ea"/>
                  <a:cs typeface="+mn-cs"/>
                </a:rPr>
                <a:t>插入</a:t>
              </a:r>
              <a:r>
                <a:rPr lang="zh-CN" altLang="en-US" sz="2800" b="1" kern="0" spc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cs typeface="+mn-cs"/>
                </a:rPr>
                <a:t>小标题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149599" y="517359"/>
              <a:ext cx="16177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spc="600" dirty="0" smtClean="0">
                  <a:solidFill>
                    <a:schemeClr val="bg1">
                      <a:lumMod val="50000"/>
                    </a:schemeClr>
                  </a:solidFill>
                </a:rPr>
                <a:t>SUBTITLE</a:t>
              </a:r>
              <a:endParaRPr lang="zh-CN" altLang="en-US" sz="1600" spc="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446690" y="-213731"/>
            <a:ext cx="1390041" cy="132448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33776" y="2463751"/>
            <a:ext cx="5417126" cy="234141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  <a:tileRect/>
          </a:gradFill>
          <a:ln>
            <a:noFill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617767" y="1514247"/>
            <a:ext cx="2387366" cy="4615091"/>
            <a:chOff x="5617767" y="2052903"/>
            <a:chExt cx="2387366" cy="461509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617767" y="2052903"/>
              <a:ext cx="2387366" cy="4615091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5905517" y="2670176"/>
              <a:ext cx="1816696" cy="3171824"/>
            </a:xfrm>
            <a:prstGeom prst="rect">
              <a:avLst/>
            </a:prstGeom>
            <a:blipFill>
              <a:blip r:embed="rId4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7886716" y="2317786"/>
            <a:ext cx="1554231" cy="2731558"/>
          </a:xfrm>
          <a:prstGeom prst="rect">
            <a:avLst/>
          </a:prstGeom>
          <a:blipFill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605450" y="2317786"/>
            <a:ext cx="1554231" cy="2731558"/>
          </a:xfrm>
          <a:prstGeom prst="rect">
            <a:avLst/>
          </a:prstGeom>
          <a:blipFill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348306" y="2699207"/>
            <a:ext cx="4269461" cy="2150062"/>
            <a:chOff x="658811" y="4804727"/>
            <a:chExt cx="10367938" cy="2150062"/>
          </a:xfrm>
        </p:grpSpPr>
        <p:sp>
          <p:nvSpPr>
            <p:cNvPr id="15" name="文本框 14"/>
            <p:cNvSpPr txBox="1"/>
            <p:nvPr/>
          </p:nvSpPr>
          <p:spPr>
            <a:xfrm>
              <a:off x="658811" y="4804727"/>
              <a:ext cx="5466893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spc="30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添加您的标题</a:t>
              </a:r>
              <a:endParaRPr lang="en-US" altLang="zh-CN" sz="2400" b="1" spc="30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58816" y="5338962"/>
              <a:ext cx="10367933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100" spc="300">
                  <a:solidFill>
                    <a:schemeClr val="bg1"/>
                  </a:solidFill>
                </a:rPr>
                <a:t>由在此输入详细介绍，以表达项目工作的详细资料和文字信息。由在此输入详细介绍，以表达项目工作的详细资料和文字信息。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1100" spc="300">
                  <a:solidFill>
                    <a:schemeClr val="bg1"/>
                  </a:solidFill>
                </a:rPr>
                <a:t>由在此输入详细介绍，以表达项目工作的详细资料和文字信息。</a:t>
              </a:r>
            </a:p>
            <a:p>
              <a:pPr algn="just">
                <a:lnSpc>
                  <a:spcPct val="150000"/>
                </a:lnSpc>
              </a:pPr>
              <a:endParaRPr lang="zh-CN" altLang="en-US" sz="1100" spc="3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-0.04557 -1.11111E-6 " pathEditMode="relative" rAng="0" ptsTypes="AA">
                                      <p:cBhvr>
                                        <p:cTn id="13" dur="1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0.06003 4.07407E-6 " pathEditMode="relative" rAng="0" ptsTypes="AA">
                                      <p:cBhvr>
                                        <p:cTn id="18" dur="1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2.96296E-6 L 0.06002 2.96296E-6 " pathEditMode="relative" rAng="0" ptsTypes="AA">
                                      <p:cBhvr>
                                        <p:cTn id="23" dur="1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2.96296E-6 L 0.06003 2.96296E-6 " pathEditMode="relative" rAng="0" ptsTypes="AA">
                                      <p:cBhvr>
                                        <p:cTn id="28" dur="1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2.91667E-6 0.1338 " pathEditMode="relative" rAng="0" ptsTypes="AA">
                                      <p:cBhvr>
                                        <p:cTn id="34" dur="12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5835594" y="3125913"/>
            <a:ext cx="6385436" cy="3732087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521984" y="4682286"/>
            <a:ext cx="3093154" cy="12518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spc="300" dirty="0" smtClean="0">
                <a:solidFill>
                  <a:schemeClr val="bg1">
                    <a:lumMod val="50000"/>
                  </a:schemeClr>
                </a:solidFill>
              </a:rPr>
              <a:t>用于各类活动策划/企业会议/汇报总结计划/计划书策划书/文件演示/教师说课 等演示场合</a:t>
            </a:r>
            <a:endParaRPr lang="zh-CN" altLang="en-US" sz="1400" spc="3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891670" y="1012107"/>
            <a:ext cx="5887847" cy="2931630"/>
            <a:chOff x="2855913" y="-477838"/>
            <a:chExt cx="5757862" cy="2501900"/>
          </a:xfrm>
          <a:solidFill>
            <a:schemeClr val="accent2">
              <a:lumMod val="50000"/>
            </a:schemeClr>
          </a:solidFill>
        </p:grpSpPr>
        <p:sp>
          <p:nvSpPr>
            <p:cNvPr id="22" name="Freeform 5"/>
            <p:cNvSpPr/>
            <p:nvPr userDrawn="1"/>
          </p:nvSpPr>
          <p:spPr bwMode="auto">
            <a:xfrm>
              <a:off x="2855913" y="76200"/>
              <a:ext cx="1317625" cy="1687513"/>
            </a:xfrm>
            <a:custGeom>
              <a:avLst/>
              <a:gdLst>
                <a:gd name="T0" fmla="*/ 557 w 702"/>
                <a:gd name="T1" fmla="*/ 136 h 898"/>
                <a:gd name="T2" fmla="*/ 681 w 702"/>
                <a:gd name="T3" fmla="*/ 72 h 898"/>
                <a:gd name="T4" fmla="*/ 700 w 702"/>
                <a:gd name="T5" fmla="*/ 55 h 898"/>
                <a:gd name="T6" fmla="*/ 673 w 702"/>
                <a:gd name="T7" fmla="*/ 31 h 898"/>
                <a:gd name="T8" fmla="*/ 656 w 702"/>
                <a:gd name="T9" fmla="*/ 16 h 898"/>
                <a:gd name="T10" fmla="*/ 569 w 702"/>
                <a:gd name="T11" fmla="*/ 21 h 898"/>
                <a:gd name="T12" fmla="*/ 286 w 702"/>
                <a:gd name="T13" fmla="*/ 79 h 898"/>
                <a:gd name="T14" fmla="*/ 38 w 702"/>
                <a:gd name="T15" fmla="*/ 130 h 898"/>
                <a:gd name="T16" fmla="*/ 4 w 702"/>
                <a:gd name="T17" fmla="*/ 193 h 898"/>
                <a:gd name="T18" fmla="*/ 34 w 702"/>
                <a:gd name="T19" fmla="*/ 231 h 898"/>
                <a:gd name="T20" fmla="*/ 216 w 702"/>
                <a:gd name="T21" fmla="*/ 210 h 898"/>
                <a:gd name="T22" fmla="*/ 381 w 702"/>
                <a:gd name="T23" fmla="*/ 176 h 898"/>
                <a:gd name="T24" fmla="*/ 374 w 702"/>
                <a:gd name="T25" fmla="*/ 216 h 898"/>
                <a:gd name="T26" fmla="*/ 351 w 702"/>
                <a:gd name="T27" fmla="*/ 487 h 898"/>
                <a:gd name="T28" fmla="*/ 338 w 702"/>
                <a:gd name="T29" fmla="*/ 716 h 898"/>
                <a:gd name="T30" fmla="*/ 329 w 702"/>
                <a:gd name="T31" fmla="*/ 755 h 898"/>
                <a:gd name="T32" fmla="*/ 350 w 702"/>
                <a:gd name="T33" fmla="*/ 771 h 898"/>
                <a:gd name="T34" fmla="*/ 350 w 702"/>
                <a:gd name="T35" fmla="*/ 799 h 898"/>
                <a:gd name="T36" fmla="*/ 345 w 702"/>
                <a:gd name="T37" fmla="*/ 843 h 898"/>
                <a:gd name="T38" fmla="*/ 358 w 702"/>
                <a:gd name="T39" fmla="*/ 840 h 898"/>
                <a:gd name="T40" fmla="*/ 397 w 702"/>
                <a:gd name="T41" fmla="*/ 885 h 898"/>
                <a:gd name="T42" fmla="*/ 402 w 702"/>
                <a:gd name="T43" fmla="*/ 896 h 898"/>
                <a:gd name="T44" fmla="*/ 412 w 702"/>
                <a:gd name="T45" fmla="*/ 870 h 898"/>
                <a:gd name="T46" fmla="*/ 427 w 702"/>
                <a:gd name="T47" fmla="*/ 828 h 898"/>
                <a:gd name="T48" fmla="*/ 444 w 702"/>
                <a:gd name="T49" fmla="*/ 704 h 898"/>
                <a:gd name="T50" fmla="*/ 534 w 702"/>
                <a:gd name="T51" fmla="*/ 164 h 898"/>
                <a:gd name="T52" fmla="*/ 557 w 702"/>
                <a:gd name="T53" fmla="*/ 136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2" h="898">
                  <a:moveTo>
                    <a:pt x="557" y="136"/>
                  </a:moveTo>
                  <a:cubicBezTo>
                    <a:pt x="599" y="117"/>
                    <a:pt x="649" y="111"/>
                    <a:pt x="681" y="72"/>
                  </a:cubicBezTo>
                  <a:cubicBezTo>
                    <a:pt x="686" y="65"/>
                    <a:pt x="702" y="68"/>
                    <a:pt x="700" y="55"/>
                  </a:cubicBezTo>
                  <a:cubicBezTo>
                    <a:pt x="698" y="40"/>
                    <a:pt x="685" y="35"/>
                    <a:pt x="673" y="31"/>
                  </a:cubicBezTo>
                  <a:cubicBezTo>
                    <a:pt x="666" y="27"/>
                    <a:pt x="680" y="0"/>
                    <a:pt x="656" y="16"/>
                  </a:cubicBezTo>
                  <a:cubicBezTo>
                    <a:pt x="627" y="16"/>
                    <a:pt x="598" y="15"/>
                    <a:pt x="569" y="21"/>
                  </a:cubicBezTo>
                  <a:cubicBezTo>
                    <a:pt x="475" y="41"/>
                    <a:pt x="380" y="60"/>
                    <a:pt x="286" y="79"/>
                  </a:cubicBezTo>
                  <a:cubicBezTo>
                    <a:pt x="203" y="96"/>
                    <a:pt x="121" y="114"/>
                    <a:pt x="38" y="130"/>
                  </a:cubicBezTo>
                  <a:cubicBezTo>
                    <a:pt x="0" y="138"/>
                    <a:pt x="7" y="167"/>
                    <a:pt x="4" y="193"/>
                  </a:cubicBezTo>
                  <a:cubicBezTo>
                    <a:pt x="1" y="216"/>
                    <a:pt x="12" y="226"/>
                    <a:pt x="34" y="231"/>
                  </a:cubicBezTo>
                  <a:cubicBezTo>
                    <a:pt x="98" y="247"/>
                    <a:pt x="156" y="221"/>
                    <a:pt x="216" y="210"/>
                  </a:cubicBezTo>
                  <a:cubicBezTo>
                    <a:pt x="271" y="201"/>
                    <a:pt x="324" y="180"/>
                    <a:pt x="381" y="176"/>
                  </a:cubicBezTo>
                  <a:cubicBezTo>
                    <a:pt x="378" y="192"/>
                    <a:pt x="375" y="204"/>
                    <a:pt x="374" y="216"/>
                  </a:cubicBezTo>
                  <a:cubicBezTo>
                    <a:pt x="362" y="306"/>
                    <a:pt x="365" y="397"/>
                    <a:pt x="351" y="487"/>
                  </a:cubicBezTo>
                  <a:cubicBezTo>
                    <a:pt x="338" y="562"/>
                    <a:pt x="341" y="640"/>
                    <a:pt x="338" y="716"/>
                  </a:cubicBezTo>
                  <a:cubicBezTo>
                    <a:pt x="335" y="729"/>
                    <a:pt x="333" y="742"/>
                    <a:pt x="329" y="755"/>
                  </a:cubicBezTo>
                  <a:cubicBezTo>
                    <a:pt x="324" y="776"/>
                    <a:pt x="336" y="774"/>
                    <a:pt x="350" y="771"/>
                  </a:cubicBezTo>
                  <a:cubicBezTo>
                    <a:pt x="345" y="781"/>
                    <a:pt x="350" y="790"/>
                    <a:pt x="350" y="799"/>
                  </a:cubicBezTo>
                  <a:cubicBezTo>
                    <a:pt x="344" y="813"/>
                    <a:pt x="341" y="829"/>
                    <a:pt x="345" y="843"/>
                  </a:cubicBezTo>
                  <a:cubicBezTo>
                    <a:pt x="349" y="859"/>
                    <a:pt x="352" y="835"/>
                    <a:pt x="358" y="840"/>
                  </a:cubicBezTo>
                  <a:cubicBezTo>
                    <a:pt x="381" y="847"/>
                    <a:pt x="379" y="875"/>
                    <a:pt x="397" y="885"/>
                  </a:cubicBezTo>
                  <a:cubicBezTo>
                    <a:pt x="397" y="889"/>
                    <a:pt x="398" y="898"/>
                    <a:pt x="402" y="896"/>
                  </a:cubicBezTo>
                  <a:cubicBezTo>
                    <a:pt x="413" y="891"/>
                    <a:pt x="411" y="879"/>
                    <a:pt x="412" y="870"/>
                  </a:cubicBezTo>
                  <a:cubicBezTo>
                    <a:pt x="424" y="858"/>
                    <a:pt x="425" y="842"/>
                    <a:pt x="427" y="828"/>
                  </a:cubicBezTo>
                  <a:cubicBezTo>
                    <a:pt x="433" y="787"/>
                    <a:pt x="438" y="745"/>
                    <a:pt x="444" y="704"/>
                  </a:cubicBezTo>
                  <a:cubicBezTo>
                    <a:pt x="467" y="523"/>
                    <a:pt x="495" y="342"/>
                    <a:pt x="534" y="164"/>
                  </a:cubicBezTo>
                  <a:cubicBezTo>
                    <a:pt x="537" y="149"/>
                    <a:pt x="541" y="143"/>
                    <a:pt x="557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 6"/>
            <p:cNvSpPr/>
            <p:nvPr userDrawn="1"/>
          </p:nvSpPr>
          <p:spPr bwMode="auto">
            <a:xfrm>
              <a:off x="5822950" y="-236538"/>
              <a:ext cx="796925" cy="1274763"/>
            </a:xfrm>
            <a:custGeom>
              <a:avLst/>
              <a:gdLst>
                <a:gd name="T0" fmla="*/ 70 w 425"/>
                <a:gd name="T1" fmla="*/ 666 h 678"/>
                <a:gd name="T2" fmla="*/ 102 w 425"/>
                <a:gd name="T3" fmla="*/ 625 h 678"/>
                <a:gd name="T4" fmla="*/ 140 w 425"/>
                <a:gd name="T5" fmla="*/ 469 h 678"/>
                <a:gd name="T6" fmla="*/ 199 w 425"/>
                <a:gd name="T7" fmla="*/ 577 h 678"/>
                <a:gd name="T8" fmla="*/ 248 w 425"/>
                <a:gd name="T9" fmla="*/ 639 h 678"/>
                <a:gd name="T10" fmla="*/ 383 w 425"/>
                <a:gd name="T11" fmla="*/ 548 h 678"/>
                <a:gd name="T12" fmla="*/ 392 w 425"/>
                <a:gd name="T13" fmla="*/ 470 h 678"/>
                <a:gd name="T14" fmla="*/ 395 w 425"/>
                <a:gd name="T15" fmla="*/ 377 h 678"/>
                <a:gd name="T16" fmla="*/ 414 w 425"/>
                <a:gd name="T17" fmla="*/ 160 h 678"/>
                <a:gd name="T18" fmla="*/ 421 w 425"/>
                <a:gd name="T19" fmla="*/ 110 h 678"/>
                <a:gd name="T20" fmla="*/ 408 w 425"/>
                <a:gd name="T21" fmla="*/ 136 h 678"/>
                <a:gd name="T22" fmla="*/ 408 w 425"/>
                <a:gd name="T23" fmla="*/ 61 h 678"/>
                <a:gd name="T24" fmla="*/ 403 w 425"/>
                <a:gd name="T25" fmla="*/ 47 h 678"/>
                <a:gd name="T26" fmla="*/ 385 w 425"/>
                <a:gd name="T27" fmla="*/ 53 h 678"/>
                <a:gd name="T28" fmla="*/ 369 w 425"/>
                <a:gd name="T29" fmla="*/ 31 h 678"/>
                <a:gd name="T30" fmla="*/ 348 w 425"/>
                <a:gd name="T31" fmla="*/ 0 h 678"/>
                <a:gd name="T32" fmla="*/ 341 w 425"/>
                <a:gd name="T33" fmla="*/ 24 h 678"/>
                <a:gd name="T34" fmla="*/ 325 w 425"/>
                <a:gd name="T35" fmla="*/ 70 h 678"/>
                <a:gd name="T36" fmla="*/ 285 w 425"/>
                <a:gd name="T37" fmla="*/ 308 h 678"/>
                <a:gd name="T38" fmla="*/ 264 w 425"/>
                <a:gd name="T39" fmla="*/ 407 h 678"/>
                <a:gd name="T40" fmla="*/ 165 w 425"/>
                <a:gd name="T41" fmla="*/ 251 h 678"/>
                <a:gd name="T42" fmla="*/ 89 w 425"/>
                <a:gd name="T43" fmla="*/ 222 h 678"/>
                <a:gd name="T44" fmla="*/ 55 w 425"/>
                <a:gd name="T45" fmla="*/ 274 h 678"/>
                <a:gd name="T46" fmla="*/ 7 w 425"/>
                <a:gd name="T47" fmla="*/ 539 h 678"/>
                <a:gd name="T48" fmla="*/ 6 w 425"/>
                <a:gd name="T49" fmla="*/ 622 h 678"/>
                <a:gd name="T50" fmla="*/ 70 w 425"/>
                <a:gd name="T51" fmla="*/ 66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5" h="678">
                  <a:moveTo>
                    <a:pt x="70" y="666"/>
                  </a:moveTo>
                  <a:cubicBezTo>
                    <a:pt x="91" y="660"/>
                    <a:pt x="97" y="641"/>
                    <a:pt x="102" y="625"/>
                  </a:cubicBezTo>
                  <a:cubicBezTo>
                    <a:pt x="115" y="575"/>
                    <a:pt x="126" y="525"/>
                    <a:pt x="140" y="469"/>
                  </a:cubicBezTo>
                  <a:cubicBezTo>
                    <a:pt x="156" y="511"/>
                    <a:pt x="186" y="537"/>
                    <a:pt x="199" y="577"/>
                  </a:cubicBezTo>
                  <a:cubicBezTo>
                    <a:pt x="206" y="598"/>
                    <a:pt x="211" y="636"/>
                    <a:pt x="248" y="639"/>
                  </a:cubicBezTo>
                  <a:cubicBezTo>
                    <a:pt x="327" y="646"/>
                    <a:pt x="360" y="624"/>
                    <a:pt x="383" y="548"/>
                  </a:cubicBezTo>
                  <a:cubicBezTo>
                    <a:pt x="391" y="523"/>
                    <a:pt x="394" y="497"/>
                    <a:pt x="392" y="470"/>
                  </a:cubicBezTo>
                  <a:cubicBezTo>
                    <a:pt x="391" y="439"/>
                    <a:pt x="386" y="405"/>
                    <a:pt x="395" y="377"/>
                  </a:cubicBezTo>
                  <a:cubicBezTo>
                    <a:pt x="416" y="305"/>
                    <a:pt x="410" y="232"/>
                    <a:pt x="414" y="160"/>
                  </a:cubicBezTo>
                  <a:cubicBezTo>
                    <a:pt x="421" y="144"/>
                    <a:pt x="425" y="127"/>
                    <a:pt x="421" y="110"/>
                  </a:cubicBezTo>
                  <a:cubicBezTo>
                    <a:pt x="408" y="114"/>
                    <a:pt x="424" y="133"/>
                    <a:pt x="408" y="136"/>
                  </a:cubicBezTo>
                  <a:cubicBezTo>
                    <a:pt x="402" y="111"/>
                    <a:pt x="404" y="86"/>
                    <a:pt x="408" y="61"/>
                  </a:cubicBezTo>
                  <a:cubicBezTo>
                    <a:pt x="409" y="55"/>
                    <a:pt x="410" y="49"/>
                    <a:pt x="403" y="47"/>
                  </a:cubicBezTo>
                  <a:cubicBezTo>
                    <a:pt x="396" y="45"/>
                    <a:pt x="388" y="45"/>
                    <a:pt x="385" y="53"/>
                  </a:cubicBezTo>
                  <a:cubicBezTo>
                    <a:pt x="374" y="50"/>
                    <a:pt x="370" y="41"/>
                    <a:pt x="369" y="31"/>
                  </a:cubicBezTo>
                  <a:cubicBezTo>
                    <a:pt x="373" y="14"/>
                    <a:pt x="351" y="14"/>
                    <a:pt x="348" y="0"/>
                  </a:cubicBezTo>
                  <a:cubicBezTo>
                    <a:pt x="346" y="8"/>
                    <a:pt x="344" y="16"/>
                    <a:pt x="341" y="24"/>
                  </a:cubicBezTo>
                  <a:cubicBezTo>
                    <a:pt x="332" y="38"/>
                    <a:pt x="328" y="54"/>
                    <a:pt x="325" y="70"/>
                  </a:cubicBezTo>
                  <a:cubicBezTo>
                    <a:pt x="312" y="149"/>
                    <a:pt x="300" y="229"/>
                    <a:pt x="285" y="308"/>
                  </a:cubicBezTo>
                  <a:cubicBezTo>
                    <a:pt x="279" y="341"/>
                    <a:pt x="278" y="376"/>
                    <a:pt x="264" y="407"/>
                  </a:cubicBezTo>
                  <a:cubicBezTo>
                    <a:pt x="209" y="367"/>
                    <a:pt x="207" y="297"/>
                    <a:pt x="165" y="251"/>
                  </a:cubicBezTo>
                  <a:cubicBezTo>
                    <a:pt x="144" y="228"/>
                    <a:pt x="117" y="220"/>
                    <a:pt x="89" y="222"/>
                  </a:cubicBezTo>
                  <a:cubicBezTo>
                    <a:pt x="61" y="224"/>
                    <a:pt x="57" y="252"/>
                    <a:pt x="55" y="274"/>
                  </a:cubicBezTo>
                  <a:cubicBezTo>
                    <a:pt x="45" y="363"/>
                    <a:pt x="29" y="452"/>
                    <a:pt x="7" y="539"/>
                  </a:cubicBezTo>
                  <a:cubicBezTo>
                    <a:pt x="0" y="566"/>
                    <a:pt x="2" y="595"/>
                    <a:pt x="6" y="622"/>
                  </a:cubicBezTo>
                  <a:cubicBezTo>
                    <a:pt x="14" y="673"/>
                    <a:pt x="22" y="678"/>
                    <a:pt x="70" y="6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Freeform 7"/>
            <p:cNvSpPr/>
            <p:nvPr userDrawn="1"/>
          </p:nvSpPr>
          <p:spPr bwMode="auto">
            <a:xfrm>
              <a:off x="3781425" y="1284287"/>
              <a:ext cx="4832350" cy="739775"/>
            </a:xfrm>
            <a:custGeom>
              <a:avLst/>
              <a:gdLst>
                <a:gd name="T0" fmla="*/ 2501 w 2575"/>
                <a:gd name="T1" fmla="*/ 20 h 394"/>
                <a:gd name="T2" fmla="*/ 2494 w 2575"/>
                <a:gd name="T3" fmla="*/ 22 h 394"/>
                <a:gd name="T4" fmla="*/ 2477 w 2575"/>
                <a:gd name="T5" fmla="*/ 22 h 394"/>
                <a:gd name="T6" fmla="*/ 2278 w 2575"/>
                <a:gd name="T7" fmla="*/ 47 h 394"/>
                <a:gd name="T8" fmla="*/ 1713 w 2575"/>
                <a:gd name="T9" fmla="*/ 111 h 394"/>
                <a:gd name="T10" fmla="*/ 1248 w 2575"/>
                <a:gd name="T11" fmla="*/ 152 h 394"/>
                <a:gd name="T12" fmla="*/ 649 w 2575"/>
                <a:gd name="T13" fmla="*/ 207 h 394"/>
                <a:gd name="T14" fmla="*/ 107 w 2575"/>
                <a:gd name="T15" fmla="*/ 272 h 394"/>
                <a:gd name="T16" fmla="*/ 20 w 2575"/>
                <a:gd name="T17" fmla="*/ 296 h 394"/>
                <a:gd name="T18" fmla="*/ 2 w 2575"/>
                <a:gd name="T19" fmla="*/ 318 h 394"/>
                <a:gd name="T20" fmla="*/ 20 w 2575"/>
                <a:gd name="T21" fmla="*/ 335 h 394"/>
                <a:gd name="T22" fmla="*/ 53 w 2575"/>
                <a:gd name="T23" fmla="*/ 352 h 394"/>
                <a:gd name="T24" fmla="*/ 122 w 2575"/>
                <a:gd name="T25" fmla="*/ 385 h 394"/>
                <a:gd name="T26" fmla="*/ 500 w 2575"/>
                <a:gd name="T27" fmla="*/ 352 h 394"/>
                <a:gd name="T28" fmla="*/ 1185 w 2575"/>
                <a:gd name="T29" fmla="*/ 267 h 394"/>
                <a:gd name="T30" fmla="*/ 1483 w 2575"/>
                <a:gd name="T31" fmla="*/ 239 h 394"/>
                <a:gd name="T32" fmla="*/ 2021 w 2575"/>
                <a:gd name="T33" fmla="*/ 171 h 394"/>
                <a:gd name="T34" fmla="*/ 2075 w 2575"/>
                <a:gd name="T35" fmla="*/ 162 h 394"/>
                <a:gd name="T36" fmla="*/ 2134 w 2575"/>
                <a:gd name="T37" fmla="*/ 157 h 394"/>
                <a:gd name="T38" fmla="*/ 2172 w 2575"/>
                <a:gd name="T39" fmla="*/ 150 h 394"/>
                <a:gd name="T40" fmla="*/ 2206 w 2575"/>
                <a:gd name="T41" fmla="*/ 149 h 394"/>
                <a:gd name="T42" fmla="*/ 2234 w 2575"/>
                <a:gd name="T43" fmla="*/ 135 h 394"/>
                <a:gd name="T44" fmla="*/ 2258 w 2575"/>
                <a:gd name="T45" fmla="*/ 128 h 394"/>
                <a:gd name="T46" fmla="*/ 2416 w 2575"/>
                <a:gd name="T47" fmla="*/ 94 h 394"/>
                <a:gd name="T48" fmla="*/ 2448 w 2575"/>
                <a:gd name="T49" fmla="*/ 72 h 394"/>
                <a:gd name="T50" fmla="*/ 2450 w 2575"/>
                <a:gd name="T51" fmla="*/ 71 h 394"/>
                <a:gd name="T52" fmla="*/ 2453 w 2575"/>
                <a:gd name="T53" fmla="*/ 71 h 394"/>
                <a:gd name="T54" fmla="*/ 2475 w 2575"/>
                <a:gd name="T55" fmla="*/ 69 h 394"/>
                <a:gd name="T56" fmla="*/ 2475 w 2575"/>
                <a:gd name="T57" fmla="*/ 63 h 394"/>
                <a:gd name="T58" fmla="*/ 2455 w 2575"/>
                <a:gd name="T59" fmla="*/ 67 h 394"/>
                <a:gd name="T60" fmla="*/ 2463 w 2575"/>
                <a:gd name="T61" fmla="*/ 49 h 394"/>
                <a:gd name="T62" fmla="*/ 2471 w 2575"/>
                <a:gd name="T63" fmla="*/ 50 h 394"/>
                <a:gd name="T64" fmla="*/ 2471 w 2575"/>
                <a:gd name="T65" fmla="*/ 50 h 394"/>
                <a:gd name="T66" fmla="*/ 2516 w 2575"/>
                <a:gd name="T67" fmla="*/ 36 h 394"/>
                <a:gd name="T68" fmla="*/ 2575 w 2575"/>
                <a:gd name="T69" fmla="*/ 15 h 394"/>
                <a:gd name="T70" fmla="*/ 2501 w 2575"/>
                <a:gd name="T71" fmla="*/ 2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75" h="394">
                  <a:moveTo>
                    <a:pt x="2501" y="20"/>
                  </a:moveTo>
                  <a:cubicBezTo>
                    <a:pt x="2499" y="21"/>
                    <a:pt x="2496" y="21"/>
                    <a:pt x="2494" y="22"/>
                  </a:cubicBezTo>
                  <a:cubicBezTo>
                    <a:pt x="2488" y="22"/>
                    <a:pt x="2483" y="22"/>
                    <a:pt x="2477" y="22"/>
                  </a:cubicBezTo>
                  <a:cubicBezTo>
                    <a:pt x="2409" y="18"/>
                    <a:pt x="2344" y="37"/>
                    <a:pt x="2278" y="47"/>
                  </a:cubicBezTo>
                  <a:cubicBezTo>
                    <a:pt x="2091" y="74"/>
                    <a:pt x="1902" y="89"/>
                    <a:pt x="1713" y="111"/>
                  </a:cubicBezTo>
                  <a:cubicBezTo>
                    <a:pt x="1559" y="128"/>
                    <a:pt x="1403" y="134"/>
                    <a:pt x="1248" y="152"/>
                  </a:cubicBezTo>
                  <a:cubicBezTo>
                    <a:pt x="1049" y="174"/>
                    <a:pt x="849" y="186"/>
                    <a:pt x="649" y="207"/>
                  </a:cubicBezTo>
                  <a:cubicBezTo>
                    <a:pt x="468" y="227"/>
                    <a:pt x="287" y="244"/>
                    <a:pt x="107" y="272"/>
                  </a:cubicBezTo>
                  <a:cubicBezTo>
                    <a:pt x="77" y="277"/>
                    <a:pt x="47" y="283"/>
                    <a:pt x="20" y="296"/>
                  </a:cubicBezTo>
                  <a:cubicBezTo>
                    <a:pt x="11" y="301"/>
                    <a:pt x="0" y="306"/>
                    <a:pt x="2" y="318"/>
                  </a:cubicBezTo>
                  <a:cubicBezTo>
                    <a:pt x="3" y="328"/>
                    <a:pt x="12" y="331"/>
                    <a:pt x="20" y="335"/>
                  </a:cubicBezTo>
                  <a:cubicBezTo>
                    <a:pt x="32" y="340"/>
                    <a:pt x="50" y="340"/>
                    <a:pt x="53" y="352"/>
                  </a:cubicBezTo>
                  <a:cubicBezTo>
                    <a:pt x="63" y="394"/>
                    <a:pt x="96" y="387"/>
                    <a:pt x="122" y="385"/>
                  </a:cubicBezTo>
                  <a:cubicBezTo>
                    <a:pt x="248" y="376"/>
                    <a:pt x="374" y="366"/>
                    <a:pt x="500" y="352"/>
                  </a:cubicBezTo>
                  <a:cubicBezTo>
                    <a:pt x="729" y="326"/>
                    <a:pt x="955" y="282"/>
                    <a:pt x="1185" y="267"/>
                  </a:cubicBezTo>
                  <a:cubicBezTo>
                    <a:pt x="1284" y="260"/>
                    <a:pt x="1384" y="251"/>
                    <a:pt x="1483" y="239"/>
                  </a:cubicBezTo>
                  <a:cubicBezTo>
                    <a:pt x="1662" y="218"/>
                    <a:pt x="1842" y="194"/>
                    <a:pt x="2021" y="171"/>
                  </a:cubicBezTo>
                  <a:cubicBezTo>
                    <a:pt x="2039" y="168"/>
                    <a:pt x="2057" y="165"/>
                    <a:pt x="2075" y="162"/>
                  </a:cubicBezTo>
                  <a:cubicBezTo>
                    <a:pt x="2095" y="166"/>
                    <a:pt x="2113" y="148"/>
                    <a:pt x="2134" y="157"/>
                  </a:cubicBezTo>
                  <a:cubicBezTo>
                    <a:pt x="2148" y="161"/>
                    <a:pt x="2162" y="160"/>
                    <a:pt x="2172" y="150"/>
                  </a:cubicBezTo>
                  <a:cubicBezTo>
                    <a:pt x="2184" y="138"/>
                    <a:pt x="2194" y="146"/>
                    <a:pt x="2206" y="149"/>
                  </a:cubicBezTo>
                  <a:cubicBezTo>
                    <a:pt x="2214" y="141"/>
                    <a:pt x="2229" y="150"/>
                    <a:pt x="2234" y="135"/>
                  </a:cubicBezTo>
                  <a:cubicBezTo>
                    <a:pt x="2241" y="129"/>
                    <a:pt x="2256" y="152"/>
                    <a:pt x="2258" y="128"/>
                  </a:cubicBezTo>
                  <a:cubicBezTo>
                    <a:pt x="2310" y="114"/>
                    <a:pt x="2362" y="98"/>
                    <a:pt x="2416" y="94"/>
                  </a:cubicBezTo>
                  <a:cubicBezTo>
                    <a:pt x="2430" y="92"/>
                    <a:pt x="2455" y="105"/>
                    <a:pt x="2448" y="72"/>
                  </a:cubicBezTo>
                  <a:cubicBezTo>
                    <a:pt x="2450" y="71"/>
                    <a:pt x="2450" y="71"/>
                    <a:pt x="2450" y="71"/>
                  </a:cubicBezTo>
                  <a:cubicBezTo>
                    <a:pt x="2453" y="71"/>
                    <a:pt x="2453" y="71"/>
                    <a:pt x="2453" y="71"/>
                  </a:cubicBezTo>
                  <a:cubicBezTo>
                    <a:pt x="2461" y="76"/>
                    <a:pt x="2469" y="77"/>
                    <a:pt x="2475" y="69"/>
                  </a:cubicBezTo>
                  <a:cubicBezTo>
                    <a:pt x="2476" y="68"/>
                    <a:pt x="2476" y="63"/>
                    <a:pt x="2475" y="63"/>
                  </a:cubicBezTo>
                  <a:cubicBezTo>
                    <a:pt x="2468" y="59"/>
                    <a:pt x="2462" y="64"/>
                    <a:pt x="2455" y="67"/>
                  </a:cubicBezTo>
                  <a:cubicBezTo>
                    <a:pt x="2446" y="56"/>
                    <a:pt x="2453" y="52"/>
                    <a:pt x="2463" y="49"/>
                  </a:cubicBezTo>
                  <a:cubicBezTo>
                    <a:pt x="2466" y="50"/>
                    <a:pt x="2468" y="50"/>
                    <a:pt x="2471" y="50"/>
                  </a:cubicBezTo>
                  <a:cubicBezTo>
                    <a:pt x="2471" y="50"/>
                    <a:pt x="2471" y="50"/>
                    <a:pt x="2471" y="50"/>
                  </a:cubicBezTo>
                  <a:cubicBezTo>
                    <a:pt x="2487" y="50"/>
                    <a:pt x="2504" y="50"/>
                    <a:pt x="2516" y="36"/>
                  </a:cubicBezTo>
                  <a:cubicBezTo>
                    <a:pt x="2538" y="36"/>
                    <a:pt x="2551" y="11"/>
                    <a:pt x="2575" y="15"/>
                  </a:cubicBezTo>
                  <a:cubicBezTo>
                    <a:pt x="2549" y="0"/>
                    <a:pt x="2525" y="12"/>
                    <a:pt x="2501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 8"/>
            <p:cNvSpPr>
              <a:spLocks noEditPoints="1"/>
            </p:cNvSpPr>
            <p:nvPr userDrawn="1"/>
          </p:nvSpPr>
          <p:spPr bwMode="auto">
            <a:xfrm>
              <a:off x="3929063" y="6350"/>
              <a:ext cx="1911350" cy="1619250"/>
            </a:xfrm>
            <a:custGeom>
              <a:avLst/>
              <a:gdLst>
                <a:gd name="T0" fmla="*/ 47 w 1018"/>
                <a:gd name="T1" fmla="*/ 358 h 862"/>
                <a:gd name="T2" fmla="*/ 51 w 1018"/>
                <a:gd name="T3" fmla="*/ 449 h 862"/>
                <a:gd name="T4" fmla="*/ 70 w 1018"/>
                <a:gd name="T5" fmla="*/ 534 h 862"/>
                <a:gd name="T6" fmla="*/ 182 w 1018"/>
                <a:gd name="T7" fmla="*/ 591 h 862"/>
                <a:gd name="T8" fmla="*/ 210 w 1018"/>
                <a:gd name="T9" fmla="*/ 513 h 862"/>
                <a:gd name="T10" fmla="*/ 403 w 1018"/>
                <a:gd name="T11" fmla="*/ 371 h 862"/>
                <a:gd name="T12" fmla="*/ 332 w 1018"/>
                <a:gd name="T13" fmla="*/ 844 h 862"/>
                <a:gd name="T14" fmla="*/ 395 w 1018"/>
                <a:gd name="T15" fmla="*/ 829 h 862"/>
                <a:gd name="T16" fmla="*/ 514 w 1018"/>
                <a:gd name="T17" fmla="*/ 372 h 862"/>
                <a:gd name="T18" fmla="*/ 586 w 1018"/>
                <a:gd name="T19" fmla="*/ 338 h 862"/>
                <a:gd name="T20" fmla="*/ 588 w 1018"/>
                <a:gd name="T21" fmla="*/ 631 h 862"/>
                <a:gd name="T22" fmla="*/ 588 w 1018"/>
                <a:gd name="T23" fmla="*/ 631 h 862"/>
                <a:gd name="T24" fmla="*/ 609 w 1018"/>
                <a:gd name="T25" fmla="*/ 631 h 862"/>
                <a:gd name="T26" fmla="*/ 609 w 1018"/>
                <a:gd name="T27" fmla="*/ 631 h 862"/>
                <a:gd name="T28" fmla="*/ 692 w 1018"/>
                <a:gd name="T29" fmla="*/ 481 h 862"/>
                <a:gd name="T30" fmla="*/ 843 w 1018"/>
                <a:gd name="T31" fmla="*/ 477 h 862"/>
                <a:gd name="T32" fmla="*/ 978 w 1018"/>
                <a:gd name="T33" fmla="*/ 679 h 862"/>
                <a:gd name="T34" fmla="*/ 996 w 1018"/>
                <a:gd name="T35" fmla="*/ 573 h 862"/>
                <a:gd name="T36" fmla="*/ 946 w 1018"/>
                <a:gd name="T37" fmla="*/ 385 h 862"/>
                <a:gd name="T38" fmla="*/ 907 w 1018"/>
                <a:gd name="T39" fmla="*/ 334 h 862"/>
                <a:gd name="T40" fmla="*/ 753 w 1018"/>
                <a:gd name="T41" fmla="*/ 48 h 862"/>
                <a:gd name="T42" fmla="*/ 666 w 1018"/>
                <a:gd name="T43" fmla="*/ 83 h 862"/>
                <a:gd name="T44" fmla="*/ 673 w 1018"/>
                <a:gd name="T45" fmla="*/ 161 h 862"/>
                <a:gd name="T46" fmla="*/ 582 w 1018"/>
                <a:gd name="T47" fmla="*/ 89 h 862"/>
                <a:gd name="T48" fmla="*/ 486 w 1018"/>
                <a:gd name="T49" fmla="*/ 48 h 862"/>
                <a:gd name="T50" fmla="*/ 426 w 1018"/>
                <a:gd name="T51" fmla="*/ 250 h 862"/>
                <a:gd name="T52" fmla="*/ 276 w 1018"/>
                <a:gd name="T53" fmla="*/ 318 h 862"/>
                <a:gd name="T54" fmla="*/ 281 w 1018"/>
                <a:gd name="T55" fmla="*/ 191 h 862"/>
                <a:gd name="T56" fmla="*/ 279 w 1018"/>
                <a:gd name="T57" fmla="*/ 76 h 862"/>
                <a:gd name="T58" fmla="*/ 171 w 1018"/>
                <a:gd name="T59" fmla="*/ 100 h 862"/>
                <a:gd name="T60" fmla="*/ 59 w 1018"/>
                <a:gd name="T61" fmla="*/ 358 h 862"/>
                <a:gd name="T62" fmla="*/ 725 w 1018"/>
                <a:gd name="T63" fmla="*/ 232 h 862"/>
                <a:gd name="T64" fmla="*/ 779 w 1018"/>
                <a:gd name="T65" fmla="*/ 382 h 862"/>
                <a:gd name="T66" fmla="*/ 697 w 1018"/>
                <a:gd name="T67" fmla="*/ 28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8" h="862">
                  <a:moveTo>
                    <a:pt x="59" y="358"/>
                  </a:moveTo>
                  <a:cubicBezTo>
                    <a:pt x="55" y="358"/>
                    <a:pt x="51" y="357"/>
                    <a:pt x="47" y="358"/>
                  </a:cubicBezTo>
                  <a:cubicBezTo>
                    <a:pt x="29" y="362"/>
                    <a:pt x="8" y="362"/>
                    <a:pt x="2" y="386"/>
                  </a:cubicBezTo>
                  <a:cubicBezTo>
                    <a:pt x="0" y="398"/>
                    <a:pt x="40" y="448"/>
                    <a:pt x="51" y="449"/>
                  </a:cubicBezTo>
                  <a:cubicBezTo>
                    <a:pt x="97" y="456"/>
                    <a:pt x="97" y="456"/>
                    <a:pt x="79" y="502"/>
                  </a:cubicBezTo>
                  <a:cubicBezTo>
                    <a:pt x="75" y="512"/>
                    <a:pt x="70" y="523"/>
                    <a:pt x="70" y="534"/>
                  </a:cubicBezTo>
                  <a:cubicBezTo>
                    <a:pt x="69" y="550"/>
                    <a:pt x="60" y="573"/>
                    <a:pt x="83" y="580"/>
                  </a:cubicBezTo>
                  <a:cubicBezTo>
                    <a:pt x="115" y="590"/>
                    <a:pt x="149" y="598"/>
                    <a:pt x="182" y="591"/>
                  </a:cubicBezTo>
                  <a:cubicBezTo>
                    <a:pt x="196" y="589"/>
                    <a:pt x="208" y="578"/>
                    <a:pt x="208" y="559"/>
                  </a:cubicBezTo>
                  <a:cubicBezTo>
                    <a:pt x="208" y="544"/>
                    <a:pt x="209" y="528"/>
                    <a:pt x="210" y="513"/>
                  </a:cubicBezTo>
                  <a:cubicBezTo>
                    <a:pt x="211" y="482"/>
                    <a:pt x="210" y="443"/>
                    <a:pt x="238" y="427"/>
                  </a:cubicBezTo>
                  <a:cubicBezTo>
                    <a:pt x="286" y="398"/>
                    <a:pt x="343" y="388"/>
                    <a:pt x="403" y="371"/>
                  </a:cubicBezTo>
                  <a:cubicBezTo>
                    <a:pt x="386" y="444"/>
                    <a:pt x="369" y="509"/>
                    <a:pt x="354" y="576"/>
                  </a:cubicBezTo>
                  <a:cubicBezTo>
                    <a:pt x="333" y="664"/>
                    <a:pt x="320" y="753"/>
                    <a:pt x="332" y="844"/>
                  </a:cubicBezTo>
                  <a:cubicBezTo>
                    <a:pt x="334" y="862"/>
                    <a:pt x="350" y="858"/>
                    <a:pt x="351" y="858"/>
                  </a:cubicBezTo>
                  <a:cubicBezTo>
                    <a:pt x="365" y="846"/>
                    <a:pt x="386" y="841"/>
                    <a:pt x="395" y="829"/>
                  </a:cubicBezTo>
                  <a:cubicBezTo>
                    <a:pt x="410" y="808"/>
                    <a:pt x="418" y="781"/>
                    <a:pt x="426" y="756"/>
                  </a:cubicBezTo>
                  <a:cubicBezTo>
                    <a:pt x="463" y="630"/>
                    <a:pt x="490" y="501"/>
                    <a:pt x="514" y="372"/>
                  </a:cubicBezTo>
                  <a:cubicBezTo>
                    <a:pt x="524" y="323"/>
                    <a:pt x="547" y="297"/>
                    <a:pt x="593" y="285"/>
                  </a:cubicBezTo>
                  <a:cubicBezTo>
                    <a:pt x="596" y="304"/>
                    <a:pt x="591" y="322"/>
                    <a:pt x="586" y="338"/>
                  </a:cubicBezTo>
                  <a:cubicBezTo>
                    <a:pt x="566" y="401"/>
                    <a:pt x="553" y="465"/>
                    <a:pt x="558" y="530"/>
                  </a:cubicBezTo>
                  <a:cubicBezTo>
                    <a:pt x="560" y="563"/>
                    <a:pt x="546" y="607"/>
                    <a:pt x="588" y="631"/>
                  </a:cubicBezTo>
                  <a:cubicBezTo>
                    <a:pt x="588" y="631"/>
                    <a:pt x="588" y="631"/>
                    <a:pt x="588" y="631"/>
                  </a:cubicBezTo>
                  <a:cubicBezTo>
                    <a:pt x="588" y="631"/>
                    <a:pt x="588" y="631"/>
                    <a:pt x="588" y="631"/>
                  </a:cubicBezTo>
                  <a:cubicBezTo>
                    <a:pt x="591" y="641"/>
                    <a:pt x="594" y="650"/>
                    <a:pt x="598" y="661"/>
                  </a:cubicBezTo>
                  <a:cubicBezTo>
                    <a:pt x="607" y="651"/>
                    <a:pt x="609" y="642"/>
                    <a:pt x="609" y="631"/>
                  </a:cubicBezTo>
                  <a:cubicBezTo>
                    <a:pt x="607" y="629"/>
                    <a:pt x="604" y="627"/>
                    <a:pt x="602" y="626"/>
                  </a:cubicBezTo>
                  <a:cubicBezTo>
                    <a:pt x="604" y="625"/>
                    <a:pt x="607" y="626"/>
                    <a:pt x="609" y="631"/>
                  </a:cubicBezTo>
                  <a:cubicBezTo>
                    <a:pt x="624" y="577"/>
                    <a:pt x="623" y="519"/>
                    <a:pt x="642" y="463"/>
                  </a:cubicBezTo>
                  <a:cubicBezTo>
                    <a:pt x="658" y="474"/>
                    <a:pt x="674" y="479"/>
                    <a:pt x="692" y="481"/>
                  </a:cubicBezTo>
                  <a:cubicBezTo>
                    <a:pt x="733" y="487"/>
                    <a:pt x="770" y="466"/>
                    <a:pt x="810" y="461"/>
                  </a:cubicBezTo>
                  <a:cubicBezTo>
                    <a:pt x="830" y="459"/>
                    <a:pt x="836" y="462"/>
                    <a:pt x="843" y="477"/>
                  </a:cubicBezTo>
                  <a:cubicBezTo>
                    <a:pt x="865" y="521"/>
                    <a:pt x="881" y="567"/>
                    <a:pt x="890" y="617"/>
                  </a:cubicBezTo>
                  <a:cubicBezTo>
                    <a:pt x="902" y="691"/>
                    <a:pt x="905" y="690"/>
                    <a:pt x="978" y="679"/>
                  </a:cubicBezTo>
                  <a:cubicBezTo>
                    <a:pt x="1013" y="674"/>
                    <a:pt x="1018" y="655"/>
                    <a:pt x="1013" y="627"/>
                  </a:cubicBezTo>
                  <a:cubicBezTo>
                    <a:pt x="1010" y="609"/>
                    <a:pt x="1005" y="590"/>
                    <a:pt x="996" y="573"/>
                  </a:cubicBezTo>
                  <a:cubicBezTo>
                    <a:pt x="971" y="523"/>
                    <a:pt x="959" y="469"/>
                    <a:pt x="943" y="416"/>
                  </a:cubicBezTo>
                  <a:cubicBezTo>
                    <a:pt x="939" y="404"/>
                    <a:pt x="941" y="394"/>
                    <a:pt x="946" y="385"/>
                  </a:cubicBezTo>
                  <a:cubicBezTo>
                    <a:pt x="958" y="363"/>
                    <a:pt x="952" y="345"/>
                    <a:pt x="929" y="342"/>
                  </a:cubicBezTo>
                  <a:cubicBezTo>
                    <a:pt x="920" y="341"/>
                    <a:pt x="913" y="345"/>
                    <a:pt x="907" y="334"/>
                  </a:cubicBezTo>
                  <a:cubicBezTo>
                    <a:pt x="880" y="282"/>
                    <a:pt x="848" y="233"/>
                    <a:pt x="825" y="180"/>
                  </a:cubicBezTo>
                  <a:cubicBezTo>
                    <a:pt x="805" y="134"/>
                    <a:pt x="781" y="90"/>
                    <a:pt x="753" y="48"/>
                  </a:cubicBezTo>
                  <a:cubicBezTo>
                    <a:pt x="749" y="41"/>
                    <a:pt x="743" y="28"/>
                    <a:pt x="735" y="32"/>
                  </a:cubicBezTo>
                  <a:cubicBezTo>
                    <a:pt x="710" y="45"/>
                    <a:pt x="684" y="60"/>
                    <a:pt x="666" y="83"/>
                  </a:cubicBezTo>
                  <a:cubicBezTo>
                    <a:pt x="653" y="100"/>
                    <a:pt x="673" y="112"/>
                    <a:pt x="676" y="127"/>
                  </a:cubicBezTo>
                  <a:cubicBezTo>
                    <a:pt x="678" y="139"/>
                    <a:pt x="696" y="150"/>
                    <a:pt x="673" y="161"/>
                  </a:cubicBezTo>
                  <a:cubicBezTo>
                    <a:pt x="636" y="178"/>
                    <a:pt x="601" y="201"/>
                    <a:pt x="557" y="213"/>
                  </a:cubicBezTo>
                  <a:cubicBezTo>
                    <a:pt x="566" y="170"/>
                    <a:pt x="573" y="129"/>
                    <a:pt x="582" y="89"/>
                  </a:cubicBezTo>
                  <a:cubicBezTo>
                    <a:pt x="592" y="45"/>
                    <a:pt x="584" y="29"/>
                    <a:pt x="539" y="12"/>
                  </a:cubicBezTo>
                  <a:cubicBezTo>
                    <a:pt x="506" y="0"/>
                    <a:pt x="499" y="30"/>
                    <a:pt x="486" y="48"/>
                  </a:cubicBezTo>
                  <a:cubicBezTo>
                    <a:pt x="474" y="64"/>
                    <a:pt x="466" y="83"/>
                    <a:pt x="462" y="103"/>
                  </a:cubicBezTo>
                  <a:cubicBezTo>
                    <a:pt x="450" y="152"/>
                    <a:pt x="438" y="201"/>
                    <a:pt x="426" y="250"/>
                  </a:cubicBezTo>
                  <a:cubicBezTo>
                    <a:pt x="423" y="263"/>
                    <a:pt x="421" y="275"/>
                    <a:pt x="406" y="280"/>
                  </a:cubicBezTo>
                  <a:cubicBezTo>
                    <a:pt x="363" y="292"/>
                    <a:pt x="319" y="305"/>
                    <a:pt x="276" y="318"/>
                  </a:cubicBezTo>
                  <a:cubicBezTo>
                    <a:pt x="255" y="324"/>
                    <a:pt x="252" y="314"/>
                    <a:pt x="255" y="297"/>
                  </a:cubicBezTo>
                  <a:cubicBezTo>
                    <a:pt x="261" y="261"/>
                    <a:pt x="266" y="225"/>
                    <a:pt x="281" y="191"/>
                  </a:cubicBezTo>
                  <a:cubicBezTo>
                    <a:pt x="294" y="161"/>
                    <a:pt x="298" y="130"/>
                    <a:pt x="300" y="99"/>
                  </a:cubicBezTo>
                  <a:cubicBezTo>
                    <a:pt x="301" y="83"/>
                    <a:pt x="297" y="76"/>
                    <a:pt x="279" y="76"/>
                  </a:cubicBezTo>
                  <a:cubicBezTo>
                    <a:pt x="261" y="75"/>
                    <a:pt x="242" y="71"/>
                    <a:pt x="224" y="66"/>
                  </a:cubicBezTo>
                  <a:cubicBezTo>
                    <a:pt x="192" y="57"/>
                    <a:pt x="183" y="72"/>
                    <a:pt x="171" y="100"/>
                  </a:cubicBezTo>
                  <a:cubicBezTo>
                    <a:pt x="143" y="164"/>
                    <a:pt x="145" y="233"/>
                    <a:pt x="126" y="298"/>
                  </a:cubicBezTo>
                  <a:cubicBezTo>
                    <a:pt x="114" y="341"/>
                    <a:pt x="97" y="356"/>
                    <a:pt x="59" y="358"/>
                  </a:cubicBezTo>
                  <a:close/>
                  <a:moveTo>
                    <a:pt x="697" y="282"/>
                  </a:moveTo>
                  <a:cubicBezTo>
                    <a:pt x="703" y="265"/>
                    <a:pt x="715" y="249"/>
                    <a:pt x="725" y="232"/>
                  </a:cubicBezTo>
                  <a:cubicBezTo>
                    <a:pt x="757" y="273"/>
                    <a:pt x="777" y="314"/>
                    <a:pt x="794" y="358"/>
                  </a:cubicBezTo>
                  <a:cubicBezTo>
                    <a:pt x="802" y="378"/>
                    <a:pt x="797" y="383"/>
                    <a:pt x="779" y="382"/>
                  </a:cubicBezTo>
                  <a:cubicBezTo>
                    <a:pt x="774" y="382"/>
                    <a:pt x="769" y="383"/>
                    <a:pt x="764" y="383"/>
                  </a:cubicBezTo>
                  <a:cubicBezTo>
                    <a:pt x="618" y="393"/>
                    <a:pt x="664" y="384"/>
                    <a:pt x="697" y="2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6592888" y="-477838"/>
              <a:ext cx="1638300" cy="1947863"/>
            </a:xfrm>
            <a:custGeom>
              <a:avLst/>
              <a:gdLst>
                <a:gd name="T0" fmla="*/ 14 w 873"/>
                <a:gd name="T1" fmla="*/ 1009 h 1036"/>
                <a:gd name="T2" fmla="*/ 20 w 873"/>
                <a:gd name="T3" fmla="*/ 1026 h 1036"/>
                <a:gd name="T4" fmla="*/ 44 w 873"/>
                <a:gd name="T5" fmla="*/ 1024 h 1036"/>
                <a:gd name="T6" fmla="*/ 118 w 873"/>
                <a:gd name="T7" fmla="*/ 878 h 1036"/>
                <a:gd name="T8" fmla="*/ 151 w 873"/>
                <a:gd name="T9" fmla="*/ 746 h 1036"/>
                <a:gd name="T10" fmla="*/ 167 w 873"/>
                <a:gd name="T11" fmla="*/ 764 h 1036"/>
                <a:gd name="T12" fmla="*/ 280 w 873"/>
                <a:gd name="T13" fmla="*/ 911 h 1036"/>
                <a:gd name="T14" fmla="*/ 435 w 873"/>
                <a:gd name="T15" fmla="*/ 964 h 1036"/>
                <a:gd name="T16" fmla="*/ 466 w 873"/>
                <a:gd name="T17" fmla="*/ 913 h 1036"/>
                <a:gd name="T18" fmla="*/ 696 w 873"/>
                <a:gd name="T19" fmla="*/ 846 h 1036"/>
                <a:gd name="T20" fmla="*/ 762 w 873"/>
                <a:gd name="T21" fmla="*/ 639 h 1036"/>
                <a:gd name="T22" fmla="*/ 639 w 873"/>
                <a:gd name="T23" fmla="*/ 496 h 1036"/>
                <a:gd name="T24" fmla="*/ 650 w 873"/>
                <a:gd name="T25" fmla="*/ 490 h 1036"/>
                <a:gd name="T26" fmla="*/ 676 w 873"/>
                <a:gd name="T27" fmla="*/ 443 h 1036"/>
                <a:gd name="T28" fmla="*/ 650 w 873"/>
                <a:gd name="T29" fmla="*/ 416 h 1036"/>
                <a:gd name="T30" fmla="*/ 650 w 873"/>
                <a:gd name="T31" fmla="*/ 401 h 1036"/>
                <a:gd name="T32" fmla="*/ 766 w 873"/>
                <a:gd name="T33" fmla="*/ 311 h 1036"/>
                <a:gd name="T34" fmla="*/ 837 w 873"/>
                <a:gd name="T35" fmla="*/ 325 h 1036"/>
                <a:gd name="T36" fmla="*/ 837 w 873"/>
                <a:gd name="T37" fmla="*/ 325 h 1036"/>
                <a:gd name="T38" fmla="*/ 863 w 873"/>
                <a:gd name="T39" fmla="*/ 362 h 1036"/>
                <a:gd name="T40" fmla="*/ 858 w 873"/>
                <a:gd name="T41" fmla="*/ 317 h 1036"/>
                <a:gd name="T42" fmla="*/ 861 w 873"/>
                <a:gd name="T43" fmla="*/ 281 h 1036"/>
                <a:gd name="T44" fmla="*/ 677 w 873"/>
                <a:gd name="T45" fmla="*/ 218 h 1036"/>
                <a:gd name="T46" fmla="*/ 613 w 873"/>
                <a:gd name="T47" fmla="*/ 265 h 1036"/>
                <a:gd name="T48" fmla="*/ 474 w 873"/>
                <a:gd name="T49" fmla="*/ 462 h 1036"/>
                <a:gd name="T50" fmla="*/ 446 w 873"/>
                <a:gd name="T51" fmla="*/ 482 h 1036"/>
                <a:gd name="T52" fmla="*/ 227 w 873"/>
                <a:gd name="T53" fmla="*/ 529 h 1036"/>
                <a:gd name="T54" fmla="*/ 204 w 873"/>
                <a:gd name="T55" fmla="*/ 507 h 1036"/>
                <a:gd name="T56" fmla="*/ 256 w 873"/>
                <a:gd name="T57" fmla="*/ 298 h 1036"/>
                <a:gd name="T58" fmla="*/ 306 w 873"/>
                <a:gd name="T59" fmla="*/ 72 h 1036"/>
                <a:gd name="T60" fmla="*/ 256 w 873"/>
                <a:gd name="T61" fmla="*/ 12 h 1036"/>
                <a:gd name="T62" fmla="*/ 217 w 873"/>
                <a:gd name="T63" fmla="*/ 37 h 1036"/>
                <a:gd name="T64" fmla="*/ 173 w 873"/>
                <a:gd name="T65" fmla="*/ 140 h 1036"/>
                <a:gd name="T66" fmla="*/ 88 w 873"/>
                <a:gd name="T67" fmla="*/ 513 h 1036"/>
                <a:gd name="T68" fmla="*/ 57 w 873"/>
                <a:gd name="T69" fmla="*/ 633 h 1036"/>
                <a:gd name="T70" fmla="*/ 14 w 873"/>
                <a:gd name="T71" fmla="*/ 1009 h 1036"/>
                <a:gd name="T72" fmla="*/ 431 w 873"/>
                <a:gd name="T73" fmla="*/ 585 h 1036"/>
                <a:gd name="T74" fmla="*/ 442 w 873"/>
                <a:gd name="T75" fmla="*/ 583 h 1036"/>
                <a:gd name="T76" fmla="*/ 566 w 873"/>
                <a:gd name="T77" fmla="*/ 617 h 1036"/>
                <a:gd name="T78" fmla="*/ 617 w 873"/>
                <a:gd name="T79" fmla="*/ 656 h 1036"/>
                <a:gd name="T80" fmla="*/ 629 w 873"/>
                <a:gd name="T81" fmla="*/ 754 h 1036"/>
                <a:gd name="T82" fmla="*/ 521 w 873"/>
                <a:gd name="T83" fmla="*/ 826 h 1036"/>
                <a:gd name="T84" fmla="*/ 469 w 873"/>
                <a:gd name="T85" fmla="*/ 873 h 1036"/>
                <a:gd name="T86" fmla="*/ 456 w 873"/>
                <a:gd name="T87" fmla="*/ 875 h 1036"/>
                <a:gd name="T88" fmla="*/ 440 w 873"/>
                <a:gd name="T89" fmla="*/ 881 h 1036"/>
                <a:gd name="T90" fmla="*/ 440 w 873"/>
                <a:gd name="T91" fmla="*/ 881 h 1036"/>
                <a:gd name="T92" fmla="*/ 440 w 873"/>
                <a:gd name="T93" fmla="*/ 881 h 1036"/>
                <a:gd name="T94" fmla="*/ 370 w 873"/>
                <a:gd name="T95" fmla="*/ 820 h 1036"/>
                <a:gd name="T96" fmla="*/ 313 w 873"/>
                <a:gd name="T97" fmla="*/ 762 h 1036"/>
                <a:gd name="T98" fmla="*/ 205 w 873"/>
                <a:gd name="T99" fmla="*/ 650 h 1036"/>
                <a:gd name="T100" fmla="*/ 431 w 873"/>
                <a:gd name="T101" fmla="*/ 585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3" h="1036">
                  <a:moveTo>
                    <a:pt x="14" y="1009"/>
                  </a:moveTo>
                  <a:cubicBezTo>
                    <a:pt x="14" y="1015"/>
                    <a:pt x="9" y="1032"/>
                    <a:pt x="20" y="1026"/>
                  </a:cubicBezTo>
                  <a:cubicBezTo>
                    <a:pt x="29" y="1021"/>
                    <a:pt x="33" y="1036"/>
                    <a:pt x="44" y="1024"/>
                  </a:cubicBezTo>
                  <a:cubicBezTo>
                    <a:pt x="83" y="982"/>
                    <a:pt x="105" y="933"/>
                    <a:pt x="118" y="878"/>
                  </a:cubicBezTo>
                  <a:cubicBezTo>
                    <a:pt x="129" y="836"/>
                    <a:pt x="139" y="793"/>
                    <a:pt x="151" y="746"/>
                  </a:cubicBezTo>
                  <a:cubicBezTo>
                    <a:pt x="159" y="755"/>
                    <a:pt x="164" y="759"/>
                    <a:pt x="167" y="764"/>
                  </a:cubicBezTo>
                  <a:cubicBezTo>
                    <a:pt x="205" y="813"/>
                    <a:pt x="243" y="862"/>
                    <a:pt x="280" y="911"/>
                  </a:cubicBezTo>
                  <a:cubicBezTo>
                    <a:pt x="320" y="964"/>
                    <a:pt x="374" y="978"/>
                    <a:pt x="435" y="964"/>
                  </a:cubicBezTo>
                  <a:cubicBezTo>
                    <a:pt x="460" y="959"/>
                    <a:pt x="488" y="949"/>
                    <a:pt x="466" y="913"/>
                  </a:cubicBezTo>
                  <a:cubicBezTo>
                    <a:pt x="550" y="909"/>
                    <a:pt x="628" y="898"/>
                    <a:pt x="696" y="846"/>
                  </a:cubicBezTo>
                  <a:cubicBezTo>
                    <a:pt x="763" y="796"/>
                    <a:pt x="789" y="719"/>
                    <a:pt x="762" y="639"/>
                  </a:cubicBezTo>
                  <a:cubicBezTo>
                    <a:pt x="741" y="574"/>
                    <a:pt x="691" y="535"/>
                    <a:pt x="639" y="496"/>
                  </a:cubicBezTo>
                  <a:cubicBezTo>
                    <a:pt x="644" y="494"/>
                    <a:pt x="647" y="492"/>
                    <a:pt x="650" y="490"/>
                  </a:cubicBezTo>
                  <a:cubicBezTo>
                    <a:pt x="665" y="478"/>
                    <a:pt x="673" y="460"/>
                    <a:pt x="676" y="443"/>
                  </a:cubicBezTo>
                  <a:cubicBezTo>
                    <a:pt x="679" y="429"/>
                    <a:pt x="671" y="415"/>
                    <a:pt x="650" y="416"/>
                  </a:cubicBezTo>
                  <a:cubicBezTo>
                    <a:pt x="643" y="416"/>
                    <a:pt x="646" y="404"/>
                    <a:pt x="650" y="401"/>
                  </a:cubicBezTo>
                  <a:cubicBezTo>
                    <a:pt x="689" y="371"/>
                    <a:pt x="702" y="310"/>
                    <a:pt x="766" y="311"/>
                  </a:cubicBezTo>
                  <a:cubicBezTo>
                    <a:pt x="791" y="312"/>
                    <a:pt x="813" y="322"/>
                    <a:pt x="837" y="325"/>
                  </a:cubicBezTo>
                  <a:cubicBezTo>
                    <a:pt x="837" y="325"/>
                    <a:pt x="837" y="325"/>
                    <a:pt x="837" y="325"/>
                  </a:cubicBezTo>
                  <a:cubicBezTo>
                    <a:pt x="840" y="341"/>
                    <a:pt x="860" y="345"/>
                    <a:pt x="863" y="362"/>
                  </a:cubicBezTo>
                  <a:cubicBezTo>
                    <a:pt x="870" y="345"/>
                    <a:pt x="868" y="331"/>
                    <a:pt x="858" y="317"/>
                  </a:cubicBezTo>
                  <a:cubicBezTo>
                    <a:pt x="873" y="306"/>
                    <a:pt x="868" y="294"/>
                    <a:pt x="861" y="281"/>
                  </a:cubicBezTo>
                  <a:cubicBezTo>
                    <a:pt x="835" y="230"/>
                    <a:pt x="755" y="177"/>
                    <a:pt x="677" y="218"/>
                  </a:cubicBezTo>
                  <a:cubicBezTo>
                    <a:pt x="653" y="231"/>
                    <a:pt x="632" y="246"/>
                    <a:pt x="613" y="265"/>
                  </a:cubicBezTo>
                  <a:cubicBezTo>
                    <a:pt x="555" y="322"/>
                    <a:pt x="490" y="375"/>
                    <a:pt x="474" y="462"/>
                  </a:cubicBezTo>
                  <a:cubicBezTo>
                    <a:pt x="470" y="480"/>
                    <a:pt x="457" y="478"/>
                    <a:pt x="446" y="482"/>
                  </a:cubicBezTo>
                  <a:cubicBezTo>
                    <a:pt x="374" y="504"/>
                    <a:pt x="301" y="514"/>
                    <a:pt x="227" y="529"/>
                  </a:cubicBezTo>
                  <a:cubicBezTo>
                    <a:pt x="205" y="533"/>
                    <a:pt x="200" y="526"/>
                    <a:pt x="204" y="507"/>
                  </a:cubicBezTo>
                  <a:cubicBezTo>
                    <a:pt x="221" y="437"/>
                    <a:pt x="236" y="367"/>
                    <a:pt x="256" y="298"/>
                  </a:cubicBezTo>
                  <a:cubicBezTo>
                    <a:pt x="277" y="223"/>
                    <a:pt x="288" y="147"/>
                    <a:pt x="306" y="72"/>
                  </a:cubicBezTo>
                  <a:cubicBezTo>
                    <a:pt x="315" y="32"/>
                    <a:pt x="281" y="24"/>
                    <a:pt x="256" y="12"/>
                  </a:cubicBezTo>
                  <a:cubicBezTo>
                    <a:pt x="233" y="0"/>
                    <a:pt x="226" y="24"/>
                    <a:pt x="217" y="37"/>
                  </a:cubicBezTo>
                  <a:cubicBezTo>
                    <a:pt x="194" y="68"/>
                    <a:pt x="181" y="103"/>
                    <a:pt x="173" y="140"/>
                  </a:cubicBezTo>
                  <a:cubicBezTo>
                    <a:pt x="145" y="265"/>
                    <a:pt x="120" y="390"/>
                    <a:pt x="88" y="513"/>
                  </a:cubicBezTo>
                  <a:cubicBezTo>
                    <a:pt x="77" y="553"/>
                    <a:pt x="64" y="591"/>
                    <a:pt x="57" y="633"/>
                  </a:cubicBezTo>
                  <a:cubicBezTo>
                    <a:pt x="35" y="758"/>
                    <a:pt x="0" y="881"/>
                    <a:pt x="14" y="1009"/>
                  </a:cubicBezTo>
                  <a:close/>
                  <a:moveTo>
                    <a:pt x="431" y="585"/>
                  </a:moveTo>
                  <a:cubicBezTo>
                    <a:pt x="435" y="585"/>
                    <a:pt x="439" y="585"/>
                    <a:pt x="442" y="583"/>
                  </a:cubicBezTo>
                  <a:cubicBezTo>
                    <a:pt x="498" y="542"/>
                    <a:pt x="531" y="579"/>
                    <a:pt x="566" y="617"/>
                  </a:cubicBezTo>
                  <a:cubicBezTo>
                    <a:pt x="580" y="633"/>
                    <a:pt x="598" y="647"/>
                    <a:pt x="617" y="656"/>
                  </a:cubicBezTo>
                  <a:cubicBezTo>
                    <a:pt x="666" y="679"/>
                    <a:pt x="659" y="719"/>
                    <a:pt x="629" y="754"/>
                  </a:cubicBezTo>
                  <a:cubicBezTo>
                    <a:pt x="601" y="788"/>
                    <a:pt x="559" y="807"/>
                    <a:pt x="521" y="826"/>
                  </a:cubicBezTo>
                  <a:cubicBezTo>
                    <a:pt x="497" y="838"/>
                    <a:pt x="475" y="843"/>
                    <a:pt x="469" y="873"/>
                  </a:cubicBezTo>
                  <a:cubicBezTo>
                    <a:pt x="469" y="874"/>
                    <a:pt x="461" y="874"/>
                    <a:pt x="456" y="875"/>
                  </a:cubicBezTo>
                  <a:cubicBezTo>
                    <a:pt x="451" y="877"/>
                    <a:pt x="445" y="879"/>
                    <a:pt x="440" y="881"/>
                  </a:cubicBezTo>
                  <a:cubicBezTo>
                    <a:pt x="440" y="881"/>
                    <a:pt x="440" y="881"/>
                    <a:pt x="440" y="881"/>
                  </a:cubicBezTo>
                  <a:cubicBezTo>
                    <a:pt x="440" y="881"/>
                    <a:pt x="440" y="881"/>
                    <a:pt x="440" y="881"/>
                  </a:cubicBezTo>
                  <a:cubicBezTo>
                    <a:pt x="428" y="848"/>
                    <a:pt x="393" y="841"/>
                    <a:pt x="370" y="820"/>
                  </a:cubicBezTo>
                  <a:cubicBezTo>
                    <a:pt x="350" y="802"/>
                    <a:pt x="331" y="783"/>
                    <a:pt x="313" y="762"/>
                  </a:cubicBezTo>
                  <a:cubicBezTo>
                    <a:pt x="280" y="723"/>
                    <a:pt x="241" y="688"/>
                    <a:pt x="205" y="650"/>
                  </a:cubicBezTo>
                  <a:cubicBezTo>
                    <a:pt x="278" y="625"/>
                    <a:pt x="353" y="599"/>
                    <a:pt x="431" y="5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8000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7329" y="3471809"/>
            <a:ext cx="4817344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b="1" spc="1200" dirty="0">
                <a:solidFill>
                  <a:srgbClr val="F11754"/>
                </a:solidFill>
              </a:rPr>
              <a:t>插入小标题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4875153" y="4487472"/>
            <a:ext cx="2441694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spc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SUBTITLE</a:t>
            </a:r>
            <a:endParaRPr lang="zh-CN" altLang="en-US" sz="1400" spc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824680" y="321519"/>
            <a:ext cx="4898405" cy="3097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2" accel="38000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accel="38000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334796" y="331404"/>
            <a:ext cx="5102146" cy="534502"/>
            <a:chOff x="-334796" y="331404"/>
            <a:chExt cx="5102146" cy="534502"/>
          </a:xfrm>
        </p:grpSpPr>
        <p:sp>
          <p:nvSpPr>
            <p:cNvPr id="7" name="标题 1"/>
            <p:cNvSpPr txBox="1"/>
            <p:nvPr/>
          </p:nvSpPr>
          <p:spPr>
            <a:xfrm>
              <a:off x="-334796" y="331404"/>
              <a:ext cx="3458995" cy="53450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eaLnBrk="0" hangingPunct="0">
                <a:defRPr/>
              </a:pPr>
              <a:r>
                <a:rPr lang="zh-CN" altLang="en-US" sz="2800" b="1" kern="0" spc="600" dirty="0">
                  <a:solidFill>
                    <a:srgbClr val="F35178"/>
                  </a:solidFill>
                  <a:latin typeface="+mj-ea"/>
                  <a:cs typeface="+mn-cs"/>
                </a:rPr>
                <a:t>插入</a:t>
              </a:r>
              <a:r>
                <a:rPr lang="zh-CN" altLang="en-US" sz="2800" b="1" kern="0" spc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cs typeface="+mn-cs"/>
                </a:rPr>
                <a:t>小标题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149599" y="517359"/>
              <a:ext cx="16177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spc="600" dirty="0" smtClean="0">
                  <a:solidFill>
                    <a:schemeClr val="bg1">
                      <a:lumMod val="50000"/>
                    </a:schemeClr>
                  </a:solidFill>
                </a:rPr>
                <a:t>SUBTITLE</a:t>
              </a:r>
              <a:endParaRPr lang="zh-CN" altLang="en-US" sz="1600" spc="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446690" y="-213731"/>
            <a:ext cx="1390041" cy="132448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144941" y="1819275"/>
            <a:ext cx="2097881" cy="1390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252349" y="1819275"/>
            <a:ext cx="2097881" cy="1390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41769" y="1819275"/>
            <a:ext cx="2097881" cy="1390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49177" y="1819275"/>
            <a:ext cx="2097881" cy="1390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五边形 11"/>
          <p:cNvSpPr/>
          <p:nvPr/>
        </p:nvSpPr>
        <p:spPr>
          <a:xfrm rot="5400000">
            <a:off x="4052887" y="2813447"/>
            <a:ext cx="4086225" cy="2097882"/>
          </a:xfrm>
          <a:prstGeom prst="homePlate">
            <a:avLst>
              <a:gd name="adj" fmla="val 28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占位符 1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933450" y="1933575"/>
            <a:ext cx="1933575" cy="1162050"/>
          </a:xfrm>
          <a:custGeom>
            <a:avLst/>
            <a:gdLst>
              <a:gd name="connsiteX0" fmla="*/ 0 w 1933575"/>
              <a:gd name="connsiteY0" fmla="*/ 0 h 1162050"/>
              <a:gd name="connsiteX1" fmla="*/ 1933575 w 1933575"/>
              <a:gd name="connsiteY1" fmla="*/ 0 h 1162050"/>
              <a:gd name="connsiteX2" fmla="*/ 1933575 w 1933575"/>
              <a:gd name="connsiteY2" fmla="*/ 1162050 h 1162050"/>
              <a:gd name="connsiteX3" fmla="*/ 0 w 1933575"/>
              <a:gd name="connsiteY3" fmla="*/ 116205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3575" h="1162050">
                <a:moveTo>
                  <a:pt x="0" y="0"/>
                </a:moveTo>
                <a:lnTo>
                  <a:pt x="1933575" y="0"/>
                </a:lnTo>
                <a:lnTo>
                  <a:pt x="1933575" y="1162050"/>
                </a:lnTo>
                <a:lnTo>
                  <a:pt x="0" y="116205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4" name="图片占位符 1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031330" y="1933575"/>
            <a:ext cx="1933575" cy="1162050"/>
          </a:xfrm>
          <a:custGeom>
            <a:avLst/>
            <a:gdLst>
              <a:gd name="connsiteX0" fmla="*/ 0 w 1933575"/>
              <a:gd name="connsiteY0" fmla="*/ 0 h 1162050"/>
              <a:gd name="connsiteX1" fmla="*/ 1933575 w 1933575"/>
              <a:gd name="connsiteY1" fmla="*/ 0 h 1162050"/>
              <a:gd name="connsiteX2" fmla="*/ 1933575 w 1933575"/>
              <a:gd name="connsiteY2" fmla="*/ 1162050 h 1162050"/>
              <a:gd name="connsiteX3" fmla="*/ 0 w 1933575"/>
              <a:gd name="connsiteY3" fmla="*/ 116205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3575" h="1162050">
                <a:moveTo>
                  <a:pt x="0" y="0"/>
                </a:moveTo>
                <a:lnTo>
                  <a:pt x="1933575" y="0"/>
                </a:lnTo>
                <a:lnTo>
                  <a:pt x="1933575" y="1162050"/>
                </a:lnTo>
                <a:lnTo>
                  <a:pt x="0" y="116205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5" name="图片占位符 1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129211" y="1933575"/>
            <a:ext cx="1933575" cy="1162050"/>
          </a:xfrm>
          <a:custGeom>
            <a:avLst/>
            <a:gdLst>
              <a:gd name="connsiteX0" fmla="*/ 0 w 1933575"/>
              <a:gd name="connsiteY0" fmla="*/ 0 h 1162050"/>
              <a:gd name="connsiteX1" fmla="*/ 1933575 w 1933575"/>
              <a:gd name="connsiteY1" fmla="*/ 0 h 1162050"/>
              <a:gd name="connsiteX2" fmla="*/ 1933575 w 1933575"/>
              <a:gd name="connsiteY2" fmla="*/ 1162050 h 1162050"/>
              <a:gd name="connsiteX3" fmla="*/ 0 w 1933575"/>
              <a:gd name="connsiteY3" fmla="*/ 116205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3575" h="1162050">
                <a:moveTo>
                  <a:pt x="0" y="0"/>
                </a:moveTo>
                <a:lnTo>
                  <a:pt x="1933575" y="0"/>
                </a:lnTo>
                <a:lnTo>
                  <a:pt x="1933575" y="1162050"/>
                </a:lnTo>
                <a:lnTo>
                  <a:pt x="0" y="116205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6" name="图片占位符 2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9324975" y="1933575"/>
            <a:ext cx="1933575" cy="1162050"/>
          </a:xfrm>
          <a:custGeom>
            <a:avLst/>
            <a:gdLst>
              <a:gd name="connsiteX0" fmla="*/ 0 w 1933575"/>
              <a:gd name="connsiteY0" fmla="*/ 0 h 1162050"/>
              <a:gd name="connsiteX1" fmla="*/ 1933575 w 1933575"/>
              <a:gd name="connsiteY1" fmla="*/ 0 h 1162050"/>
              <a:gd name="connsiteX2" fmla="*/ 1933575 w 1933575"/>
              <a:gd name="connsiteY2" fmla="*/ 1162050 h 1162050"/>
              <a:gd name="connsiteX3" fmla="*/ 0 w 1933575"/>
              <a:gd name="connsiteY3" fmla="*/ 116205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3575" h="1162050">
                <a:moveTo>
                  <a:pt x="0" y="0"/>
                </a:moveTo>
                <a:lnTo>
                  <a:pt x="1933575" y="0"/>
                </a:lnTo>
                <a:lnTo>
                  <a:pt x="1933575" y="1162050"/>
                </a:lnTo>
                <a:lnTo>
                  <a:pt x="0" y="116205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7" name="图片占位符 2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227093" y="1933575"/>
            <a:ext cx="1933575" cy="1162050"/>
          </a:xfrm>
          <a:custGeom>
            <a:avLst/>
            <a:gdLst>
              <a:gd name="connsiteX0" fmla="*/ 0 w 1933575"/>
              <a:gd name="connsiteY0" fmla="*/ 0 h 1162050"/>
              <a:gd name="connsiteX1" fmla="*/ 1933575 w 1933575"/>
              <a:gd name="connsiteY1" fmla="*/ 0 h 1162050"/>
              <a:gd name="connsiteX2" fmla="*/ 1933575 w 1933575"/>
              <a:gd name="connsiteY2" fmla="*/ 1162050 h 1162050"/>
              <a:gd name="connsiteX3" fmla="*/ 0 w 1933575"/>
              <a:gd name="connsiteY3" fmla="*/ 116205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3575" h="1162050">
                <a:moveTo>
                  <a:pt x="0" y="0"/>
                </a:moveTo>
                <a:lnTo>
                  <a:pt x="1933575" y="0"/>
                </a:lnTo>
                <a:lnTo>
                  <a:pt x="1933575" y="1162050"/>
                </a:lnTo>
                <a:lnTo>
                  <a:pt x="0" y="116205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957648" y="4035401"/>
            <a:ext cx="1862672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spc="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请替换文字内容，修改文字内容。</a:t>
            </a:r>
            <a:endParaRPr lang="en-US" altLang="zh-CN" sz="1200" spc="3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92551" y="3527570"/>
            <a:ext cx="1539204" cy="464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spc="300" dirty="0">
                <a:solidFill>
                  <a:srgbClr val="F11754"/>
                </a:solidFill>
                <a:cs typeface="+mn-ea"/>
                <a:sym typeface="+mn-lt"/>
              </a:rPr>
              <a:t>请替换</a:t>
            </a:r>
            <a:r>
              <a:rPr lang="zh-CN" altLang="en-US" b="1" spc="300" dirty="0" smtClean="0">
                <a:solidFill>
                  <a:srgbClr val="F11754"/>
                </a:solidFill>
                <a:cs typeface="+mn-ea"/>
                <a:sym typeface="+mn-lt"/>
              </a:rPr>
              <a:t>文字</a:t>
            </a:r>
            <a:endParaRPr lang="zh-CN" altLang="en-US" b="1" spc="300" dirty="0">
              <a:solidFill>
                <a:srgbClr val="F11754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44734" y="4035401"/>
            <a:ext cx="1862672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spc="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请替换文字内容，修改文字内容。</a:t>
            </a:r>
            <a:endParaRPr lang="en-US" altLang="zh-CN" sz="1200" spc="3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983645" y="3527570"/>
            <a:ext cx="1531188" cy="458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spc="300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请替换</a:t>
            </a:r>
            <a:r>
              <a:rPr lang="zh-CN" altLang="en-US" b="1" spc="300" dirty="0" smtClean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文字</a:t>
            </a:r>
            <a:endParaRPr lang="zh-CN" altLang="en-US" b="1" spc="300" dirty="0">
              <a:solidFill>
                <a:schemeClr val="accent3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227093" y="4166030"/>
            <a:ext cx="1862672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spc="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请替换文字内容，修改文字内容。</a:t>
            </a:r>
            <a:endParaRPr lang="en-US" altLang="zh-CN" sz="1200" spc="3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361996" y="3658199"/>
            <a:ext cx="1539204" cy="464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spc="300" dirty="0">
                <a:solidFill>
                  <a:srgbClr val="F11754"/>
                </a:solidFill>
                <a:cs typeface="+mn-ea"/>
                <a:sym typeface="+mn-lt"/>
              </a:rPr>
              <a:t>请替换</a:t>
            </a:r>
            <a:r>
              <a:rPr lang="zh-CN" altLang="en-US" b="1" spc="300" dirty="0" smtClean="0">
                <a:solidFill>
                  <a:srgbClr val="F11754"/>
                </a:solidFill>
                <a:cs typeface="+mn-ea"/>
                <a:sym typeface="+mn-lt"/>
              </a:rPr>
              <a:t>文字</a:t>
            </a:r>
            <a:endParaRPr lang="zh-CN" altLang="en-US" b="1" spc="300" dirty="0">
              <a:solidFill>
                <a:srgbClr val="F11754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371679" y="4155719"/>
            <a:ext cx="1862672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spc="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请替换文字内容，修改文字内容。</a:t>
            </a:r>
            <a:endParaRPr lang="en-US" altLang="zh-CN" sz="1200" spc="3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510590" y="3647888"/>
            <a:ext cx="1531188" cy="458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spc="3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请替换</a:t>
            </a:r>
            <a:r>
              <a:rPr lang="zh-CN" altLang="en-US" b="1" spc="300" dirty="0" smtClean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文字</a:t>
            </a:r>
            <a:endParaRPr lang="zh-CN" altLang="en-US" b="1" spc="30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128231" y="4155719"/>
            <a:ext cx="1862672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spc="300" dirty="0">
                <a:solidFill>
                  <a:schemeClr val="bg1"/>
                </a:solidFill>
                <a:cs typeface="+mn-ea"/>
                <a:sym typeface="+mn-lt"/>
              </a:rPr>
              <a:t>请替换文字内容，修改文字内容。</a:t>
            </a:r>
            <a:endParaRPr lang="en-US" altLang="zh-CN" sz="12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267142" y="3647888"/>
            <a:ext cx="1531188" cy="458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spc="300" dirty="0">
                <a:solidFill>
                  <a:schemeClr val="bg1"/>
                </a:solidFill>
                <a:cs typeface="+mn-ea"/>
                <a:sym typeface="+mn-lt"/>
              </a:rPr>
              <a:t>请替换</a:t>
            </a:r>
            <a:r>
              <a:rPr lang="zh-CN" altLang="en-US" b="1" spc="300" dirty="0" smtClean="0">
                <a:solidFill>
                  <a:schemeClr val="bg1"/>
                </a:solidFill>
                <a:cs typeface="+mn-ea"/>
                <a:sym typeface="+mn-lt"/>
              </a:rPr>
              <a:t>文字</a:t>
            </a:r>
            <a:endParaRPr lang="zh-CN" altLang="en-US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accel="5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accel="5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accel="5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accel="5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2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3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accel="5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0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1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5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8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9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2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3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6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7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0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1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4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5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8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9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2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3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8" grpId="0" animBg="1"/>
          <p:bldP spid="9" grpId="0" animBg="1"/>
          <p:bldP spid="11" grpId="0" animBg="1"/>
          <p:bldP spid="12" grpId="0" animBg="1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8" grpId="0" animBg="1"/>
          <p:bldP spid="9" grpId="0" animBg="1"/>
          <p:bldP spid="11" grpId="0" animBg="1"/>
          <p:bldP spid="12" grpId="0" animBg="1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7" grpId="0"/>
          <p:bldP spid="2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334796" y="331404"/>
            <a:ext cx="5102146" cy="534502"/>
            <a:chOff x="-334796" y="331404"/>
            <a:chExt cx="5102146" cy="534502"/>
          </a:xfrm>
        </p:grpSpPr>
        <p:sp>
          <p:nvSpPr>
            <p:cNvPr id="7" name="标题 1"/>
            <p:cNvSpPr txBox="1"/>
            <p:nvPr/>
          </p:nvSpPr>
          <p:spPr>
            <a:xfrm>
              <a:off x="-334796" y="331404"/>
              <a:ext cx="3458995" cy="53450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eaLnBrk="0" hangingPunct="0">
                <a:defRPr/>
              </a:pPr>
              <a:r>
                <a:rPr lang="zh-CN" altLang="en-US" sz="2800" b="1" kern="0" spc="600" dirty="0">
                  <a:solidFill>
                    <a:srgbClr val="F35178"/>
                  </a:solidFill>
                  <a:latin typeface="+mj-ea"/>
                  <a:cs typeface="+mn-cs"/>
                </a:rPr>
                <a:t>插入</a:t>
              </a:r>
              <a:r>
                <a:rPr lang="zh-CN" altLang="en-US" sz="2800" b="1" kern="0" spc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cs typeface="+mn-cs"/>
                </a:rPr>
                <a:t>小标题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149599" y="517359"/>
              <a:ext cx="16177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spc="600" dirty="0" smtClean="0">
                  <a:solidFill>
                    <a:schemeClr val="bg1">
                      <a:lumMod val="50000"/>
                    </a:schemeClr>
                  </a:solidFill>
                </a:rPr>
                <a:t>SUBTITLE</a:t>
              </a:r>
              <a:endParaRPr lang="zh-CN" altLang="en-US" sz="1600" spc="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446690" y="-213731"/>
            <a:ext cx="1390041" cy="1324486"/>
          </a:xfrm>
          <a:prstGeom prst="rect">
            <a:avLst/>
          </a:prstGeom>
        </p:spPr>
      </p:pic>
      <p:sp>
        <p:nvSpPr>
          <p:cNvPr id="6" name="Rectangle: Rounded Corners 8"/>
          <p:cNvSpPr/>
          <p:nvPr/>
        </p:nvSpPr>
        <p:spPr>
          <a:xfrm>
            <a:off x="1032078" y="4614620"/>
            <a:ext cx="1335450" cy="35108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+mj-ea"/>
                <a:ea typeface="+mj-ea"/>
                <a:cs typeface="Segoe UI" panose="020B0502040204020203" pitchFamily="34" charset="0"/>
              </a:rPr>
              <a:t>Learn More</a:t>
            </a:r>
            <a:endParaRPr lang="id-ID" sz="1100" dirty="0">
              <a:latin typeface="+mj-ea"/>
              <a:ea typeface="+mj-ea"/>
              <a:cs typeface="Segoe UI" panose="020B0502040204020203" pitchFamily="34" charset="0"/>
            </a:endParaRPr>
          </a:p>
        </p:txBody>
      </p:sp>
      <p:sp>
        <p:nvSpPr>
          <p:cNvPr id="8" name="Rectangle: Rounded Corners 9"/>
          <p:cNvSpPr/>
          <p:nvPr/>
        </p:nvSpPr>
        <p:spPr>
          <a:xfrm>
            <a:off x="5347185" y="2056805"/>
            <a:ext cx="5905500" cy="1156295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+mj-ea"/>
              <a:ea typeface="+mj-ea"/>
            </a:endParaRPr>
          </a:p>
        </p:txBody>
      </p:sp>
      <p:sp>
        <p:nvSpPr>
          <p:cNvPr id="9" name="Rectangle: Rounded Corners 10"/>
          <p:cNvSpPr/>
          <p:nvPr/>
        </p:nvSpPr>
        <p:spPr>
          <a:xfrm>
            <a:off x="5347185" y="3511253"/>
            <a:ext cx="5905500" cy="1156295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3810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+mj-ea"/>
              <a:ea typeface="+mj-ea"/>
            </a:endParaRPr>
          </a:p>
        </p:txBody>
      </p:sp>
      <p:sp>
        <p:nvSpPr>
          <p:cNvPr id="11" name="Rectangle: Rounded Corners 11"/>
          <p:cNvSpPr/>
          <p:nvPr/>
        </p:nvSpPr>
        <p:spPr>
          <a:xfrm>
            <a:off x="5347185" y="4965700"/>
            <a:ext cx="5905500" cy="1156295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+mj-ea"/>
              <a:ea typeface="+mj-ea"/>
            </a:endParaRPr>
          </a:p>
        </p:txBody>
      </p:sp>
      <p:grpSp>
        <p:nvGrpSpPr>
          <p:cNvPr id="12" name="Group 14"/>
          <p:cNvGrpSpPr/>
          <p:nvPr/>
        </p:nvGrpSpPr>
        <p:grpSpPr>
          <a:xfrm>
            <a:off x="5740109" y="3805585"/>
            <a:ext cx="464344" cy="465138"/>
            <a:chOff x="7275629" y="3973834"/>
            <a:chExt cx="464344" cy="465138"/>
          </a:xfrm>
          <a:solidFill>
            <a:schemeClr val="bg1"/>
          </a:solidFill>
        </p:grpSpPr>
        <p:sp>
          <p:nvSpPr>
            <p:cNvPr id="13" name="AutoShape 37"/>
            <p:cNvSpPr/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  <a:sym typeface="Gill Sans" charset="0"/>
              </a:endParaRPr>
            </a:p>
          </p:txBody>
        </p:sp>
        <p:sp>
          <p:nvSpPr>
            <p:cNvPr id="14" name="AutoShape 38"/>
            <p:cNvSpPr/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  <a:sym typeface="Gill Sans" charset="0"/>
              </a:endParaRPr>
            </a:p>
          </p:txBody>
        </p:sp>
        <p:sp>
          <p:nvSpPr>
            <p:cNvPr id="15" name="AutoShape 39"/>
            <p:cNvSpPr/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  <a:sym typeface="Gill Sans" charset="0"/>
              </a:endParaRPr>
            </a:p>
          </p:txBody>
        </p:sp>
        <p:sp>
          <p:nvSpPr>
            <p:cNvPr id="16" name="AutoShape 40"/>
            <p:cNvSpPr/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  <a:sym typeface="Gill Sans" charset="0"/>
              </a:endParaRPr>
            </a:p>
          </p:txBody>
        </p:sp>
        <p:sp>
          <p:nvSpPr>
            <p:cNvPr id="17" name="AutoShape 41"/>
            <p:cNvSpPr/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  <a:sym typeface="Gill Sans" charset="0"/>
              </a:endParaRPr>
            </a:p>
          </p:txBody>
        </p:sp>
        <p:sp>
          <p:nvSpPr>
            <p:cNvPr id="18" name="AutoShape 42"/>
            <p:cNvSpPr/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  <a:sym typeface="Gill Sans" charset="0"/>
              </a:endParaRPr>
            </a:p>
          </p:txBody>
        </p:sp>
      </p:grpSp>
      <p:grpSp>
        <p:nvGrpSpPr>
          <p:cNvPr id="19" name="Group 21"/>
          <p:cNvGrpSpPr/>
          <p:nvPr/>
        </p:nvGrpSpPr>
        <p:grpSpPr>
          <a:xfrm>
            <a:off x="5768684" y="2323493"/>
            <a:ext cx="406400" cy="464344"/>
            <a:chOff x="740685" y="2696368"/>
            <a:chExt cx="406400" cy="464344"/>
          </a:xfrm>
          <a:solidFill>
            <a:schemeClr val="accent1"/>
          </a:solidFill>
        </p:grpSpPr>
        <p:sp>
          <p:nvSpPr>
            <p:cNvPr id="20" name="AutoShape 131"/>
            <p:cNvSpPr/>
            <p:nvPr/>
          </p:nvSpPr>
          <p:spPr bwMode="auto">
            <a:xfrm>
              <a:off x="740685" y="2696368"/>
              <a:ext cx="406400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057" y="5400"/>
                  </a:moveTo>
                  <a:lnTo>
                    <a:pt x="20057" y="6075"/>
                  </a:lnTo>
                  <a:lnTo>
                    <a:pt x="1542" y="6075"/>
                  </a:lnTo>
                  <a:lnTo>
                    <a:pt x="1542" y="5400"/>
                  </a:lnTo>
                  <a:lnTo>
                    <a:pt x="1542" y="4725"/>
                  </a:lnTo>
                  <a:cubicBezTo>
                    <a:pt x="1542" y="4352"/>
                    <a:pt x="1887" y="4050"/>
                    <a:pt x="2314" y="4050"/>
                  </a:cubicBezTo>
                  <a:lnTo>
                    <a:pt x="19285" y="4050"/>
                  </a:lnTo>
                  <a:cubicBezTo>
                    <a:pt x="19712" y="4050"/>
                    <a:pt x="20057" y="4352"/>
                    <a:pt x="20057" y="4725"/>
                  </a:cubicBezTo>
                  <a:cubicBezTo>
                    <a:pt x="20057" y="4725"/>
                    <a:pt x="20057" y="5400"/>
                    <a:pt x="20057" y="5400"/>
                  </a:cubicBezTo>
                  <a:close/>
                  <a:moveTo>
                    <a:pt x="18514" y="18900"/>
                  </a:moveTo>
                  <a:cubicBezTo>
                    <a:pt x="18514" y="19644"/>
                    <a:pt x="17822" y="20249"/>
                    <a:pt x="16971" y="20249"/>
                  </a:cubicBezTo>
                  <a:lnTo>
                    <a:pt x="4628" y="20249"/>
                  </a:lnTo>
                  <a:cubicBezTo>
                    <a:pt x="3777" y="20249"/>
                    <a:pt x="3085" y="19644"/>
                    <a:pt x="3085" y="18900"/>
                  </a:cubicBezTo>
                  <a:lnTo>
                    <a:pt x="3085" y="7425"/>
                  </a:lnTo>
                  <a:lnTo>
                    <a:pt x="18514" y="7425"/>
                  </a:lnTo>
                  <a:cubicBezTo>
                    <a:pt x="18514" y="7425"/>
                    <a:pt x="18514" y="18900"/>
                    <a:pt x="18514" y="18900"/>
                  </a:cubicBezTo>
                  <a:close/>
                  <a:moveTo>
                    <a:pt x="6171" y="2025"/>
                  </a:moveTo>
                  <a:cubicBezTo>
                    <a:pt x="6171" y="1652"/>
                    <a:pt x="6516" y="1350"/>
                    <a:pt x="6942" y="1350"/>
                  </a:cubicBezTo>
                  <a:lnTo>
                    <a:pt x="14657" y="1350"/>
                  </a:lnTo>
                  <a:cubicBezTo>
                    <a:pt x="15083" y="1350"/>
                    <a:pt x="15428" y="1652"/>
                    <a:pt x="15428" y="2025"/>
                  </a:cubicBezTo>
                  <a:lnTo>
                    <a:pt x="15428" y="2700"/>
                  </a:lnTo>
                  <a:lnTo>
                    <a:pt x="6171" y="2700"/>
                  </a:lnTo>
                  <a:cubicBezTo>
                    <a:pt x="6171" y="2700"/>
                    <a:pt x="6171" y="2025"/>
                    <a:pt x="6171" y="2025"/>
                  </a:cubicBezTo>
                  <a:close/>
                  <a:moveTo>
                    <a:pt x="21585" y="4601"/>
                  </a:moveTo>
                  <a:cubicBezTo>
                    <a:pt x="21511" y="3541"/>
                    <a:pt x="20516" y="2700"/>
                    <a:pt x="19285" y="2700"/>
                  </a:cubicBezTo>
                  <a:lnTo>
                    <a:pt x="16971" y="2700"/>
                  </a:lnTo>
                  <a:lnTo>
                    <a:pt x="16971" y="2025"/>
                  </a:lnTo>
                  <a:cubicBezTo>
                    <a:pt x="16971" y="906"/>
                    <a:pt x="15935" y="0"/>
                    <a:pt x="14657" y="0"/>
                  </a:cubicBezTo>
                  <a:lnTo>
                    <a:pt x="6942" y="0"/>
                  </a:lnTo>
                  <a:cubicBezTo>
                    <a:pt x="5664" y="0"/>
                    <a:pt x="4628" y="906"/>
                    <a:pt x="4628" y="2025"/>
                  </a:cubicBezTo>
                  <a:lnTo>
                    <a:pt x="4628" y="2700"/>
                  </a:lnTo>
                  <a:lnTo>
                    <a:pt x="2314" y="2700"/>
                  </a:lnTo>
                  <a:cubicBezTo>
                    <a:pt x="1083" y="2700"/>
                    <a:pt x="88" y="3541"/>
                    <a:pt x="14" y="4601"/>
                  </a:cubicBezTo>
                  <a:lnTo>
                    <a:pt x="0" y="4601"/>
                  </a:lnTo>
                  <a:lnTo>
                    <a:pt x="0" y="5400"/>
                  </a:lnTo>
                  <a:lnTo>
                    <a:pt x="0" y="6075"/>
                  </a:lnTo>
                  <a:cubicBezTo>
                    <a:pt x="0" y="6820"/>
                    <a:pt x="691" y="7425"/>
                    <a:pt x="1542" y="7425"/>
                  </a:cubicBezTo>
                  <a:lnTo>
                    <a:pt x="1542" y="18900"/>
                  </a:lnTo>
                  <a:cubicBezTo>
                    <a:pt x="1542" y="20391"/>
                    <a:pt x="2924" y="21599"/>
                    <a:pt x="4628" y="21599"/>
                  </a:cubicBezTo>
                  <a:lnTo>
                    <a:pt x="16971" y="21599"/>
                  </a:lnTo>
                  <a:cubicBezTo>
                    <a:pt x="18675" y="21599"/>
                    <a:pt x="20057" y="20391"/>
                    <a:pt x="20057" y="18900"/>
                  </a:cubicBezTo>
                  <a:lnTo>
                    <a:pt x="20057" y="7425"/>
                  </a:lnTo>
                  <a:cubicBezTo>
                    <a:pt x="20908" y="7425"/>
                    <a:pt x="21599" y="6820"/>
                    <a:pt x="21599" y="6075"/>
                  </a:cubicBezTo>
                  <a:lnTo>
                    <a:pt x="21599" y="5400"/>
                  </a:lnTo>
                  <a:lnTo>
                    <a:pt x="21599" y="4601"/>
                  </a:lnTo>
                  <a:cubicBezTo>
                    <a:pt x="21599" y="4601"/>
                    <a:pt x="21585" y="4601"/>
                    <a:pt x="21585" y="46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  <a:sym typeface="Gill Sans" charset="0"/>
              </a:endParaRPr>
            </a:p>
          </p:txBody>
        </p:sp>
        <p:sp>
          <p:nvSpPr>
            <p:cNvPr id="21" name="AutoShape 132"/>
            <p:cNvSpPr/>
            <p:nvPr/>
          </p:nvSpPr>
          <p:spPr bwMode="auto">
            <a:xfrm>
              <a:off x="827998" y="2884487"/>
              <a:ext cx="57944" cy="2182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  <a:sym typeface="Gill Sans" charset="0"/>
              </a:endParaRPr>
            </a:p>
          </p:txBody>
        </p:sp>
        <p:sp>
          <p:nvSpPr>
            <p:cNvPr id="22" name="AutoShape 133"/>
            <p:cNvSpPr/>
            <p:nvPr/>
          </p:nvSpPr>
          <p:spPr bwMode="auto">
            <a:xfrm>
              <a:off x="915310" y="2884487"/>
              <a:ext cx="57944" cy="2182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  <a:sym typeface="Gill Sans" charset="0"/>
              </a:endParaRPr>
            </a:p>
          </p:txBody>
        </p:sp>
        <p:sp>
          <p:nvSpPr>
            <p:cNvPr id="23" name="AutoShape 134"/>
            <p:cNvSpPr/>
            <p:nvPr/>
          </p:nvSpPr>
          <p:spPr bwMode="auto">
            <a:xfrm>
              <a:off x="1001829" y="2884487"/>
              <a:ext cx="57944" cy="2182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  <a:sym typeface="Gill Sans" charset="0"/>
              </a:endParaRPr>
            </a:p>
          </p:txBody>
        </p:sp>
      </p:grpSp>
      <p:grpSp>
        <p:nvGrpSpPr>
          <p:cNvPr id="24" name="Group 26"/>
          <p:cNvGrpSpPr/>
          <p:nvPr/>
        </p:nvGrpSpPr>
        <p:grpSpPr>
          <a:xfrm>
            <a:off x="5747252" y="5318422"/>
            <a:ext cx="464344" cy="450850"/>
            <a:chOff x="8204317" y="4564062"/>
            <a:chExt cx="464344" cy="450850"/>
          </a:xfrm>
          <a:solidFill>
            <a:schemeClr val="accent1"/>
          </a:solidFill>
        </p:grpSpPr>
        <p:sp>
          <p:nvSpPr>
            <p:cNvPr id="25" name="AutoShape 16"/>
            <p:cNvSpPr/>
            <p:nvPr/>
          </p:nvSpPr>
          <p:spPr bwMode="auto">
            <a:xfrm>
              <a:off x="8436885" y="4810918"/>
              <a:ext cx="57944" cy="587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4841"/>
                    <a:pt x="0" y="10800"/>
                  </a:cubicBezTo>
                  <a:cubicBezTo>
                    <a:pt x="0" y="16758"/>
                    <a:pt x="4838" y="21599"/>
                    <a:pt x="10800" y="21599"/>
                  </a:cubicBezTo>
                  <a:cubicBezTo>
                    <a:pt x="16761" y="21599"/>
                    <a:pt x="21600" y="16758"/>
                    <a:pt x="21600" y="10800"/>
                  </a:cubicBezTo>
                  <a:cubicBezTo>
                    <a:pt x="21600" y="4841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  <a:sym typeface="Gill Sans" charset="0"/>
              </a:endParaRPr>
            </a:p>
          </p:txBody>
        </p:sp>
        <p:sp>
          <p:nvSpPr>
            <p:cNvPr id="27" name="AutoShape 17"/>
            <p:cNvSpPr/>
            <p:nvPr/>
          </p:nvSpPr>
          <p:spPr bwMode="auto">
            <a:xfrm>
              <a:off x="8204317" y="4564062"/>
              <a:ext cx="464344" cy="450850"/>
            </a:xfrm>
            <a:custGeom>
              <a:avLst/>
              <a:gdLst>
                <a:gd name="T0" fmla="*/ 10473 w 20946"/>
                <a:gd name="T1" fmla="*/ 10800 h 21600"/>
                <a:gd name="T2" fmla="*/ 10473 w 20946"/>
                <a:gd name="T3" fmla="*/ 10800 h 21600"/>
                <a:gd name="T4" fmla="*/ 10473 w 20946"/>
                <a:gd name="T5" fmla="*/ 10800 h 21600"/>
                <a:gd name="T6" fmla="*/ 10473 w 2094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46" h="21600">
                  <a:moveTo>
                    <a:pt x="18509" y="15329"/>
                  </a:moveTo>
                  <a:lnTo>
                    <a:pt x="11782" y="15329"/>
                  </a:lnTo>
                  <a:cubicBezTo>
                    <a:pt x="10699" y="15329"/>
                    <a:pt x="9818" y="14391"/>
                    <a:pt x="9818" y="13238"/>
                  </a:cubicBezTo>
                  <a:cubicBezTo>
                    <a:pt x="9818" y="12086"/>
                    <a:pt x="10699" y="11148"/>
                    <a:pt x="11782" y="11148"/>
                  </a:cubicBezTo>
                  <a:lnTo>
                    <a:pt x="17673" y="11148"/>
                  </a:lnTo>
                  <a:cubicBezTo>
                    <a:pt x="18077" y="11142"/>
                    <a:pt x="18477" y="10934"/>
                    <a:pt x="18721" y="10588"/>
                  </a:cubicBezTo>
                  <a:cubicBezTo>
                    <a:pt x="18789" y="10491"/>
                    <a:pt x="18842" y="10381"/>
                    <a:pt x="18885" y="10267"/>
                  </a:cubicBezTo>
                  <a:cubicBezTo>
                    <a:pt x="18890" y="10251"/>
                    <a:pt x="18901" y="10239"/>
                    <a:pt x="18906" y="10224"/>
                  </a:cubicBezTo>
                  <a:cubicBezTo>
                    <a:pt x="19377" y="10880"/>
                    <a:pt x="19636" y="11686"/>
                    <a:pt x="19636" y="12541"/>
                  </a:cubicBezTo>
                  <a:cubicBezTo>
                    <a:pt x="19636" y="13613"/>
                    <a:pt x="19230" y="14607"/>
                    <a:pt x="18509" y="15329"/>
                  </a:cubicBezTo>
                  <a:moveTo>
                    <a:pt x="17673" y="17767"/>
                  </a:moveTo>
                  <a:cubicBezTo>
                    <a:pt x="17673" y="19114"/>
                    <a:pt x="16647" y="20206"/>
                    <a:pt x="15382" y="20206"/>
                  </a:cubicBezTo>
                  <a:lnTo>
                    <a:pt x="3600" y="20206"/>
                  </a:lnTo>
                  <a:cubicBezTo>
                    <a:pt x="2334" y="20206"/>
                    <a:pt x="1309" y="19114"/>
                    <a:pt x="1309" y="17767"/>
                  </a:cubicBezTo>
                  <a:lnTo>
                    <a:pt x="1309" y="6786"/>
                  </a:lnTo>
                  <a:cubicBezTo>
                    <a:pt x="1931" y="7334"/>
                    <a:pt x="2730" y="7664"/>
                    <a:pt x="3600" y="7664"/>
                  </a:cubicBezTo>
                  <a:lnTo>
                    <a:pt x="14400" y="7664"/>
                  </a:lnTo>
                  <a:lnTo>
                    <a:pt x="17018" y="7664"/>
                  </a:lnTo>
                  <a:cubicBezTo>
                    <a:pt x="17379" y="7664"/>
                    <a:pt x="17673" y="7976"/>
                    <a:pt x="17673" y="8361"/>
                  </a:cubicBezTo>
                  <a:lnTo>
                    <a:pt x="17673" y="9754"/>
                  </a:lnTo>
                  <a:lnTo>
                    <a:pt x="11782" y="9754"/>
                  </a:lnTo>
                  <a:cubicBezTo>
                    <a:pt x="9974" y="9754"/>
                    <a:pt x="8509" y="11314"/>
                    <a:pt x="8509" y="13238"/>
                  </a:cubicBezTo>
                  <a:cubicBezTo>
                    <a:pt x="8509" y="15163"/>
                    <a:pt x="9974" y="16722"/>
                    <a:pt x="11782" y="16722"/>
                  </a:cubicBezTo>
                  <a:lnTo>
                    <a:pt x="17673" y="16722"/>
                  </a:lnTo>
                  <a:cubicBezTo>
                    <a:pt x="17673" y="16722"/>
                    <a:pt x="17673" y="17767"/>
                    <a:pt x="17673" y="17767"/>
                  </a:cubicBezTo>
                  <a:close/>
                  <a:moveTo>
                    <a:pt x="16363" y="5574"/>
                  </a:moveTo>
                  <a:lnTo>
                    <a:pt x="16363" y="6270"/>
                  </a:lnTo>
                  <a:lnTo>
                    <a:pt x="14400" y="6270"/>
                  </a:lnTo>
                  <a:lnTo>
                    <a:pt x="3600" y="6270"/>
                  </a:lnTo>
                  <a:cubicBezTo>
                    <a:pt x="3246" y="6270"/>
                    <a:pt x="2916" y="6179"/>
                    <a:pt x="2617" y="6027"/>
                  </a:cubicBezTo>
                  <a:lnTo>
                    <a:pt x="2617" y="5574"/>
                  </a:lnTo>
                  <a:cubicBezTo>
                    <a:pt x="2617" y="5574"/>
                    <a:pt x="16363" y="5574"/>
                    <a:pt x="16363" y="5574"/>
                  </a:cubicBezTo>
                  <a:close/>
                  <a:moveTo>
                    <a:pt x="16363" y="4877"/>
                  </a:moveTo>
                  <a:lnTo>
                    <a:pt x="2617" y="4877"/>
                  </a:lnTo>
                  <a:lnTo>
                    <a:pt x="2617" y="4180"/>
                  </a:lnTo>
                  <a:lnTo>
                    <a:pt x="16363" y="4180"/>
                  </a:lnTo>
                  <a:cubicBezTo>
                    <a:pt x="16363" y="4180"/>
                    <a:pt x="16363" y="4877"/>
                    <a:pt x="16363" y="4877"/>
                  </a:cubicBezTo>
                  <a:close/>
                  <a:moveTo>
                    <a:pt x="16363" y="3483"/>
                  </a:moveTo>
                  <a:lnTo>
                    <a:pt x="2617" y="3483"/>
                  </a:lnTo>
                  <a:lnTo>
                    <a:pt x="2617" y="2787"/>
                  </a:lnTo>
                  <a:lnTo>
                    <a:pt x="16363" y="2787"/>
                  </a:lnTo>
                  <a:cubicBezTo>
                    <a:pt x="16363" y="2787"/>
                    <a:pt x="16363" y="3483"/>
                    <a:pt x="16363" y="3483"/>
                  </a:cubicBezTo>
                  <a:close/>
                  <a:moveTo>
                    <a:pt x="3600" y="1393"/>
                  </a:moveTo>
                  <a:lnTo>
                    <a:pt x="14400" y="1393"/>
                  </a:lnTo>
                  <a:lnTo>
                    <a:pt x="17018" y="1393"/>
                  </a:lnTo>
                  <a:cubicBezTo>
                    <a:pt x="17379" y="1393"/>
                    <a:pt x="17673" y="1705"/>
                    <a:pt x="17673" y="2090"/>
                  </a:cubicBezTo>
                  <a:lnTo>
                    <a:pt x="17673" y="3832"/>
                  </a:lnTo>
                  <a:lnTo>
                    <a:pt x="17673" y="4180"/>
                  </a:lnTo>
                  <a:lnTo>
                    <a:pt x="17673" y="6398"/>
                  </a:lnTo>
                  <a:cubicBezTo>
                    <a:pt x="17466" y="6321"/>
                    <a:pt x="17249" y="6270"/>
                    <a:pt x="17018" y="6270"/>
                  </a:cubicBezTo>
                  <a:lnTo>
                    <a:pt x="17018" y="5574"/>
                  </a:lnTo>
                  <a:lnTo>
                    <a:pt x="17018" y="4180"/>
                  </a:lnTo>
                  <a:lnTo>
                    <a:pt x="17018" y="2787"/>
                  </a:lnTo>
                  <a:cubicBezTo>
                    <a:pt x="17018" y="2401"/>
                    <a:pt x="16724" y="2090"/>
                    <a:pt x="16363" y="2090"/>
                  </a:cubicBezTo>
                  <a:lnTo>
                    <a:pt x="2617" y="2090"/>
                  </a:lnTo>
                  <a:cubicBezTo>
                    <a:pt x="2256" y="2090"/>
                    <a:pt x="1963" y="2401"/>
                    <a:pt x="1963" y="2787"/>
                  </a:cubicBezTo>
                  <a:lnTo>
                    <a:pt x="1963" y="4180"/>
                  </a:lnTo>
                  <a:lnTo>
                    <a:pt x="1963" y="5534"/>
                  </a:lnTo>
                  <a:cubicBezTo>
                    <a:pt x="1559" y="5094"/>
                    <a:pt x="1309" y="4495"/>
                    <a:pt x="1309" y="3832"/>
                  </a:cubicBezTo>
                  <a:cubicBezTo>
                    <a:pt x="1309" y="2485"/>
                    <a:pt x="2334" y="1393"/>
                    <a:pt x="3600" y="1393"/>
                  </a:cubicBezTo>
                  <a:moveTo>
                    <a:pt x="18983" y="8361"/>
                  </a:moveTo>
                  <a:lnTo>
                    <a:pt x="18982" y="8361"/>
                  </a:lnTo>
                  <a:lnTo>
                    <a:pt x="18982" y="4180"/>
                  </a:lnTo>
                  <a:lnTo>
                    <a:pt x="18982" y="3832"/>
                  </a:lnTo>
                  <a:lnTo>
                    <a:pt x="18982" y="2090"/>
                  </a:lnTo>
                  <a:cubicBezTo>
                    <a:pt x="18982" y="935"/>
                    <a:pt x="18102" y="0"/>
                    <a:pt x="17018" y="0"/>
                  </a:cubicBezTo>
                  <a:lnTo>
                    <a:pt x="14400" y="0"/>
                  </a:lnTo>
                  <a:lnTo>
                    <a:pt x="3600" y="0"/>
                  </a:lnTo>
                  <a:cubicBezTo>
                    <a:pt x="1614" y="0"/>
                    <a:pt x="0" y="1719"/>
                    <a:pt x="0" y="3832"/>
                  </a:cubicBezTo>
                  <a:lnTo>
                    <a:pt x="0" y="17767"/>
                  </a:lnTo>
                  <a:cubicBezTo>
                    <a:pt x="0" y="19880"/>
                    <a:pt x="1614" y="21600"/>
                    <a:pt x="3600" y="21600"/>
                  </a:cubicBezTo>
                  <a:lnTo>
                    <a:pt x="15382" y="21600"/>
                  </a:lnTo>
                  <a:cubicBezTo>
                    <a:pt x="17366" y="21600"/>
                    <a:pt x="18982" y="19880"/>
                    <a:pt x="18982" y="17767"/>
                  </a:cubicBezTo>
                  <a:lnTo>
                    <a:pt x="18982" y="16722"/>
                  </a:lnTo>
                  <a:lnTo>
                    <a:pt x="18983" y="16722"/>
                  </a:lnTo>
                  <a:cubicBezTo>
                    <a:pt x="21600" y="14631"/>
                    <a:pt x="21600" y="10452"/>
                    <a:pt x="18983" y="83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  <a:sym typeface="Gill Sans" charset="0"/>
              </a:endParaRPr>
            </a:p>
          </p:txBody>
        </p:sp>
      </p:grpSp>
      <p:sp>
        <p:nvSpPr>
          <p:cNvPr id="28" name="Text Placeholder 4"/>
          <p:cNvSpPr txBox="1"/>
          <p:nvPr/>
        </p:nvSpPr>
        <p:spPr>
          <a:xfrm>
            <a:off x="6458248" y="3960138"/>
            <a:ext cx="4371086" cy="6251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  <a:defRPr/>
            </a:pPr>
            <a:r>
              <a:rPr lang="zh-CN" altLang="en-US" sz="1000" spc="300">
                <a:solidFill>
                  <a:schemeClr val="bg1"/>
                </a:solidFill>
                <a:latin typeface="+mj-ea"/>
                <a:ea typeface="+mj-ea"/>
              </a:rPr>
              <a:t>由在此输入详细介绍，以表达项目工作的详细资料和文字信息。</a:t>
            </a:r>
            <a:endParaRPr lang="id-ID" sz="1000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9" name="Rectangle 30"/>
          <p:cNvSpPr/>
          <p:nvPr/>
        </p:nvSpPr>
        <p:spPr>
          <a:xfrm>
            <a:off x="6458248" y="3669282"/>
            <a:ext cx="1162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dirty="0">
                <a:solidFill>
                  <a:schemeClr val="bg1"/>
                </a:solidFill>
                <a:latin typeface="+mj-ea"/>
                <a:ea typeface="+mj-ea"/>
                <a:cs typeface="Segoe UI" panose="020B0502040204020203" pitchFamily="34" charset="0"/>
              </a:rPr>
              <a:t>Ut wisi enim </a:t>
            </a:r>
          </a:p>
        </p:txBody>
      </p:sp>
      <p:sp>
        <p:nvSpPr>
          <p:cNvPr id="30" name="Text Placeholder 4"/>
          <p:cNvSpPr txBox="1"/>
          <p:nvPr/>
        </p:nvSpPr>
        <p:spPr>
          <a:xfrm>
            <a:off x="6458248" y="5370141"/>
            <a:ext cx="4371086" cy="6251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  <a:defRPr/>
            </a:pPr>
            <a:r>
              <a:rPr lang="zh-CN" altLang="en-US" sz="1000" spc="300">
                <a:solidFill>
                  <a:schemeClr val="bg1"/>
                </a:solidFill>
                <a:latin typeface="+mj-ea"/>
                <a:ea typeface="+mj-ea"/>
              </a:rPr>
              <a:t>由在此输入详细介绍，以表达项目工作的详细资料和文字信息。</a:t>
            </a:r>
            <a:endParaRPr lang="id-ID" sz="1000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1" name="Rectangle 32"/>
          <p:cNvSpPr/>
          <p:nvPr/>
        </p:nvSpPr>
        <p:spPr>
          <a:xfrm>
            <a:off x="6458248" y="5079285"/>
            <a:ext cx="1162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dirty="0">
                <a:solidFill>
                  <a:schemeClr val="bg1"/>
                </a:solidFill>
                <a:latin typeface="+mj-ea"/>
                <a:ea typeface="+mj-ea"/>
                <a:cs typeface="Segoe UI" panose="020B0502040204020203" pitchFamily="34" charset="0"/>
              </a:rPr>
              <a:t>Ut wisi enim </a:t>
            </a:r>
          </a:p>
        </p:txBody>
      </p:sp>
      <p:sp>
        <p:nvSpPr>
          <p:cNvPr id="32" name="Text Placeholder 4"/>
          <p:cNvSpPr txBox="1"/>
          <p:nvPr/>
        </p:nvSpPr>
        <p:spPr>
          <a:xfrm>
            <a:off x="6458248" y="2492317"/>
            <a:ext cx="4371086" cy="6251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  <a:defRPr/>
            </a:pPr>
            <a:r>
              <a:rPr lang="zh-CN" altLang="en-US" sz="1000" spc="300">
                <a:solidFill>
                  <a:schemeClr val="bg1"/>
                </a:solidFill>
                <a:latin typeface="+mj-ea"/>
                <a:ea typeface="+mj-ea"/>
              </a:rPr>
              <a:t>由在此输入详细介绍，以表达项目工作的详细资料和文字信息。</a:t>
            </a:r>
            <a:endParaRPr lang="id-ID" sz="1000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Rectangle 34"/>
          <p:cNvSpPr/>
          <p:nvPr/>
        </p:nvSpPr>
        <p:spPr>
          <a:xfrm>
            <a:off x="6458248" y="2201461"/>
            <a:ext cx="1162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dirty="0">
                <a:solidFill>
                  <a:schemeClr val="bg1"/>
                </a:solidFill>
                <a:latin typeface="+mj-ea"/>
                <a:ea typeface="+mj-ea"/>
                <a:cs typeface="Segoe UI" panose="020B0502040204020203" pitchFamily="34" charset="0"/>
              </a:rPr>
              <a:t>Ut wisi enim </a:t>
            </a:r>
          </a:p>
        </p:txBody>
      </p:sp>
      <p:sp>
        <p:nvSpPr>
          <p:cNvPr id="34" name="Text Placeholder 4"/>
          <p:cNvSpPr txBox="1"/>
          <p:nvPr/>
        </p:nvSpPr>
        <p:spPr>
          <a:xfrm>
            <a:off x="967155" y="3129650"/>
            <a:ext cx="3688114" cy="1024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1000" spc="3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源文件比展示视频和预览图更高清流畅，并为您精心准备修改教程和素材赠品，即使是新手也能制作出大师级水准的</a:t>
            </a:r>
            <a:r>
              <a:rPr lang="en-US" altLang="zh-CN" sz="1000" spc="3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PPT</a:t>
            </a:r>
            <a:r>
              <a:rPr lang="zh-CN" altLang="en-US" sz="1000" spc="3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。在这里添加相关的文字描述，可以从您的文案中复制需要的内容到这里，选择仅保留文字即可。</a:t>
            </a:r>
            <a:endParaRPr lang="id-ID" sz="1000" spc="3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" name="文本占位符 1"/>
          <p:cNvSpPr txBox="1"/>
          <p:nvPr/>
        </p:nvSpPr>
        <p:spPr>
          <a:xfrm>
            <a:off x="967155" y="1934848"/>
            <a:ext cx="8383148" cy="4801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zh-CN" alt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认识上的不足</a:t>
            </a:r>
          </a:p>
        </p:txBody>
      </p:sp>
      <p:sp>
        <p:nvSpPr>
          <p:cNvPr id="36" name="文本占位符 2"/>
          <p:cNvSpPr txBox="1"/>
          <p:nvPr/>
        </p:nvSpPr>
        <p:spPr>
          <a:xfrm>
            <a:off x="967155" y="2369371"/>
            <a:ext cx="8383148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zh-CN" altLang="en-US" sz="1400" kern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+mj-ea"/>
                <a:ea typeface="+mj-ea"/>
                <a:cs typeface="Arial" panose="020B0604020202020204" pitchFamily="34" charset="0"/>
              </a:rPr>
              <a:t>The insufficient understanding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37" name="Rectangle: Rounded Corners 17"/>
          <p:cNvSpPr/>
          <p:nvPr/>
        </p:nvSpPr>
        <p:spPr>
          <a:xfrm>
            <a:off x="1032078" y="2802103"/>
            <a:ext cx="359907" cy="67125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334796" y="331404"/>
            <a:ext cx="5102146" cy="534502"/>
            <a:chOff x="-334796" y="331404"/>
            <a:chExt cx="5102146" cy="534502"/>
          </a:xfrm>
        </p:grpSpPr>
        <p:sp>
          <p:nvSpPr>
            <p:cNvPr id="7" name="标题 1"/>
            <p:cNvSpPr txBox="1"/>
            <p:nvPr/>
          </p:nvSpPr>
          <p:spPr>
            <a:xfrm>
              <a:off x="-334796" y="331404"/>
              <a:ext cx="3458995" cy="53450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eaLnBrk="0" hangingPunct="0">
                <a:defRPr/>
              </a:pPr>
              <a:r>
                <a:rPr lang="zh-CN" altLang="en-US" sz="2800" b="1" kern="0" spc="600" dirty="0">
                  <a:solidFill>
                    <a:srgbClr val="F35178"/>
                  </a:solidFill>
                  <a:latin typeface="+mj-ea"/>
                  <a:cs typeface="+mn-cs"/>
                </a:rPr>
                <a:t>插入</a:t>
              </a:r>
              <a:r>
                <a:rPr lang="zh-CN" altLang="en-US" sz="2800" b="1" kern="0" spc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cs typeface="+mn-cs"/>
                </a:rPr>
                <a:t>小标题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149599" y="517359"/>
              <a:ext cx="16177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spc="600" dirty="0" smtClean="0">
                  <a:solidFill>
                    <a:schemeClr val="bg1">
                      <a:lumMod val="50000"/>
                    </a:schemeClr>
                  </a:solidFill>
                </a:rPr>
                <a:t>SUBTITLE</a:t>
              </a:r>
              <a:endParaRPr lang="zh-CN" altLang="en-US" sz="1600" spc="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-446690" y="-213731"/>
            <a:ext cx="1390041" cy="1324486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1215334" y="1485121"/>
            <a:ext cx="4564603" cy="1390363"/>
          </a:xfrm>
          <a:prstGeom prst="roundRect">
            <a:avLst>
              <a:gd name="adj" fmla="val 11932"/>
            </a:avLst>
          </a:prstGeom>
          <a:solidFill>
            <a:schemeClr val="bg1"/>
          </a:solidFill>
          <a:ln w="3175">
            <a:noFill/>
          </a:ln>
          <a:effectLst>
            <a:outerShdw blurRad="508000" dist="127000" dir="54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215334" y="1485120"/>
            <a:ext cx="1401858" cy="1390363"/>
          </a:xfrm>
          <a:custGeom>
            <a:avLst/>
            <a:gdLst>
              <a:gd name="connsiteX0" fmla="*/ 165898 w 1401858"/>
              <a:gd name="connsiteY0" fmla="*/ 0 h 1390363"/>
              <a:gd name="connsiteX1" fmla="*/ 1401858 w 1401858"/>
              <a:gd name="connsiteY1" fmla="*/ 0 h 1390363"/>
              <a:gd name="connsiteX2" fmla="*/ 1401858 w 1401858"/>
              <a:gd name="connsiteY2" fmla="*/ 1390363 h 1390363"/>
              <a:gd name="connsiteX3" fmla="*/ 165898 w 1401858"/>
              <a:gd name="connsiteY3" fmla="*/ 1390363 h 1390363"/>
              <a:gd name="connsiteX4" fmla="*/ 0 w 1401858"/>
              <a:gd name="connsiteY4" fmla="*/ 1224465 h 1390363"/>
              <a:gd name="connsiteX5" fmla="*/ 0 w 1401858"/>
              <a:gd name="connsiteY5" fmla="*/ 165898 h 1390363"/>
              <a:gd name="connsiteX6" fmla="*/ 165898 w 1401858"/>
              <a:gd name="connsiteY6" fmla="*/ 0 h 139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1858" h="1390363">
                <a:moveTo>
                  <a:pt x="165898" y="0"/>
                </a:moveTo>
                <a:lnTo>
                  <a:pt x="1401858" y="0"/>
                </a:lnTo>
                <a:lnTo>
                  <a:pt x="1401858" y="1390363"/>
                </a:lnTo>
                <a:lnTo>
                  <a:pt x="165898" y="1390363"/>
                </a:lnTo>
                <a:cubicBezTo>
                  <a:pt x="74275" y="1390363"/>
                  <a:pt x="0" y="1316088"/>
                  <a:pt x="0" y="1224465"/>
                </a:cubicBezTo>
                <a:lnTo>
                  <a:pt x="0" y="165898"/>
                </a:lnTo>
                <a:cubicBezTo>
                  <a:pt x="0" y="74275"/>
                  <a:pt x="74275" y="0"/>
                  <a:pt x="165898" y="0"/>
                </a:cubicBezTo>
                <a:close/>
              </a:path>
            </a:pathLst>
          </a:custGeom>
          <a:blipFill>
            <a:blip r:embed="rId7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215334" y="3070929"/>
            <a:ext cx="4564603" cy="1390363"/>
          </a:xfrm>
          <a:prstGeom prst="roundRect">
            <a:avLst>
              <a:gd name="adj" fmla="val 11932"/>
            </a:avLst>
          </a:prstGeom>
          <a:solidFill>
            <a:schemeClr val="bg1"/>
          </a:solidFill>
          <a:ln w="3175">
            <a:noFill/>
          </a:ln>
          <a:effectLst>
            <a:outerShdw blurRad="508000" dist="127000" dir="54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1215334" y="3070928"/>
            <a:ext cx="1401858" cy="1390363"/>
          </a:xfrm>
          <a:custGeom>
            <a:avLst/>
            <a:gdLst>
              <a:gd name="connsiteX0" fmla="*/ 165898 w 1401858"/>
              <a:gd name="connsiteY0" fmla="*/ 0 h 1390363"/>
              <a:gd name="connsiteX1" fmla="*/ 1401858 w 1401858"/>
              <a:gd name="connsiteY1" fmla="*/ 0 h 1390363"/>
              <a:gd name="connsiteX2" fmla="*/ 1401858 w 1401858"/>
              <a:gd name="connsiteY2" fmla="*/ 1390363 h 1390363"/>
              <a:gd name="connsiteX3" fmla="*/ 165898 w 1401858"/>
              <a:gd name="connsiteY3" fmla="*/ 1390363 h 1390363"/>
              <a:gd name="connsiteX4" fmla="*/ 0 w 1401858"/>
              <a:gd name="connsiteY4" fmla="*/ 1224465 h 1390363"/>
              <a:gd name="connsiteX5" fmla="*/ 0 w 1401858"/>
              <a:gd name="connsiteY5" fmla="*/ 165898 h 1390363"/>
              <a:gd name="connsiteX6" fmla="*/ 165898 w 1401858"/>
              <a:gd name="connsiteY6" fmla="*/ 0 h 139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1858" h="1390363">
                <a:moveTo>
                  <a:pt x="165898" y="0"/>
                </a:moveTo>
                <a:lnTo>
                  <a:pt x="1401858" y="0"/>
                </a:lnTo>
                <a:lnTo>
                  <a:pt x="1401858" y="1390363"/>
                </a:lnTo>
                <a:lnTo>
                  <a:pt x="165898" y="1390363"/>
                </a:lnTo>
                <a:cubicBezTo>
                  <a:pt x="74275" y="1390363"/>
                  <a:pt x="0" y="1316088"/>
                  <a:pt x="0" y="1224465"/>
                </a:cubicBezTo>
                <a:lnTo>
                  <a:pt x="0" y="165898"/>
                </a:lnTo>
                <a:cubicBezTo>
                  <a:pt x="0" y="74275"/>
                  <a:pt x="74275" y="0"/>
                  <a:pt x="165898" y="0"/>
                </a:cubicBezTo>
                <a:close/>
              </a:path>
            </a:pathLst>
          </a:custGeom>
          <a:blipFill>
            <a:blip r:embed="rId8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1215334" y="4656736"/>
            <a:ext cx="4564603" cy="1390363"/>
          </a:xfrm>
          <a:prstGeom prst="roundRect">
            <a:avLst>
              <a:gd name="adj" fmla="val 11932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  <a:tileRect/>
          </a:gradFill>
          <a:ln>
            <a:noFill/>
          </a:ln>
          <a:effectLst>
            <a:outerShdw blurRad="508000" dist="127000" dir="54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1215334" y="4656735"/>
            <a:ext cx="1401858" cy="1390363"/>
          </a:xfrm>
          <a:custGeom>
            <a:avLst/>
            <a:gdLst>
              <a:gd name="connsiteX0" fmla="*/ 165898 w 1401858"/>
              <a:gd name="connsiteY0" fmla="*/ 0 h 1390363"/>
              <a:gd name="connsiteX1" fmla="*/ 1401858 w 1401858"/>
              <a:gd name="connsiteY1" fmla="*/ 0 h 1390363"/>
              <a:gd name="connsiteX2" fmla="*/ 1401858 w 1401858"/>
              <a:gd name="connsiteY2" fmla="*/ 1390363 h 1390363"/>
              <a:gd name="connsiteX3" fmla="*/ 165898 w 1401858"/>
              <a:gd name="connsiteY3" fmla="*/ 1390363 h 1390363"/>
              <a:gd name="connsiteX4" fmla="*/ 0 w 1401858"/>
              <a:gd name="connsiteY4" fmla="*/ 1224465 h 1390363"/>
              <a:gd name="connsiteX5" fmla="*/ 0 w 1401858"/>
              <a:gd name="connsiteY5" fmla="*/ 165898 h 1390363"/>
              <a:gd name="connsiteX6" fmla="*/ 165898 w 1401858"/>
              <a:gd name="connsiteY6" fmla="*/ 0 h 139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1858" h="1390363">
                <a:moveTo>
                  <a:pt x="165898" y="0"/>
                </a:moveTo>
                <a:lnTo>
                  <a:pt x="1401858" y="0"/>
                </a:lnTo>
                <a:lnTo>
                  <a:pt x="1401858" y="1390363"/>
                </a:lnTo>
                <a:lnTo>
                  <a:pt x="165898" y="1390363"/>
                </a:lnTo>
                <a:cubicBezTo>
                  <a:pt x="74275" y="1390363"/>
                  <a:pt x="0" y="1316088"/>
                  <a:pt x="0" y="1224465"/>
                </a:cubicBezTo>
                <a:lnTo>
                  <a:pt x="0" y="165898"/>
                </a:lnTo>
                <a:cubicBezTo>
                  <a:pt x="0" y="74275"/>
                  <a:pt x="74275" y="0"/>
                  <a:pt x="165898" y="0"/>
                </a:cubicBezTo>
                <a:close/>
              </a:path>
            </a:pathLst>
          </a:custGeom>
          <a:blipFill>
            <a:blip r:embed="rId9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2811199" y="1732101"/>
            <a:ext cx="2774730" cy="1073563"/>
            <a:chOff x="658813" y="4877297"/>
            <a:chExt cx="4375565" cy="1073563"/>
          </a:xfrm>
        </p:grpSpPr>
        <p:sp>
          <p:nvSpPr>
            <p:cNvPr id="15" name="文本框 14"/>
            <p:cNvSpPr txBox="1"/>
            <p:nvPr/>
          </p:nvSpPr>
          <p:spPr>
            <a:xfrm>
              <a:off x="658813" y="4877297"/>
              <a:ext cx="3982558" cy="500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spc="300">
                  <a:latin typeface="+mj-ea"/>
                  <a:ea typeface="+mj-ea"/>
                  <a:cs typeface="+mn-ea"/>
                  <a:sym typeface="+mn-lt"/>
                </a:rPr>
                <a:t>添加您的标题</a:t>
              </a:r>
              <a:endParaRPr lang="en-US" altLang="zh-CN" sz="2000" b="1" spc="30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58815" y="5377690"/>
              <a:ext cx="4375563" cy="573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spc="300">
                  <a:solidFill>
                    <a:schemeClr val="bg1">
                      <a:lumMod val="65000"/>
                    </a:schemeClr>
                  </a:solidFill>
                </a:rPr>
                <a:t>由在此输入详细介绍，以表达项目工作的详细资料和文字信息。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811199" y="3246114"/>
            <a:ext cx="2774730" cy="1106629"/>
            <a:chOff x="658813" y="4805503"/>
            <a:chExt cx="4375565" cy="1106629"/>
          </a:xfrm>
        </p:grpSpPr>
        <p:sp>
          <p:nvSpPr>
            <p:cNvPr id="18" name="文本框 17"/>
            <p:cNvSpPr txBox="1"/>
            <p:nvPr/>
          </p:nvSpPr>
          <p:spPr>
            <a:xfrm>
              <a:off x="658813" y="4805503"/>
              <a:ext cx="3982558" cy="500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spc="300">
                  <a:latin typeface="+mj-ea"/>
                  <a:ea typeface="+mj-ea"/>
                  <a:cs typeface="+mn-ea"/>
                  <a:sym typeface="+mn-lt"/>
                </a:rPr>
                <a:t>添加您的标题</a:t>
              </a:r>
              <a:endParaRPr lang="en-US" altLang="zh-CN" sz="2000" b="1" spc="30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58815" y="5338962"/>
              <a:ext cx="4375563" cy="573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spc="300">
                  <a:solidFill>
                    <a:schemeClr val="bg1">
                      <a:lumMod val="65000"/>
                    </a:schemeClr>
                  </a:solidFill>
                </a:rPr>
                <a:t>由在此输入详细介绍，以表达项目工作的详细资料和文字信息。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811199" y="4905640"/>
            <a:ext cx="2774730" cy="1034835"/>
            <a:chOff x="658813" y="4877297"/>
            <a:chExt cx="4375565" cy="1034835"/>
          </a:xfrm>
        </p:grpSpPr>
        <p:sp>
          <p:nvSpPr>
            <p:cNvPr id="21" name="文本框 20"/>
            <p:cNvSpPr txBox="1"/>
            <p:nvPr/>
          </p:nvSpPr>
          <p:spPr>
            <a:xfrm>
              <a:off x="658813" y="4877297"/>
              <a:ext cx="3982558" cy="500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spc="30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添加您的标题</a:t>
              </a:r>
              <a:endParaRPr lang="en-US" altLang="zh-CN" sz="2000" b="1" spc="30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58815" y="5338962"/>
              <a:ext cx="4375563" cy="573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spc="300">
                  <a:solidFill>
                    <a:schemeClr val="bg1"/>
                  </a:solidFill>
                </a:rPr>
                <a:t>由在此输入详细介绍，以表达项目工作的详细资料和文字信息。</a:t>
              </a:r>
            </a:p>
          </p:txBody>
        </p:sp>
      </p:grpSp>
      <p:sp>
        <p:nvSpPr>
          <p:cNvPr id="23" name="Rectangle 14"/>
          <p:cNvSpPr/>
          <p:nvPr/>
        </p:nvSpPr>
        <p:spPr>
          <a:xfrm>
            <a:off x="6912472" y="3746507"/>
            <a:ext cx="4223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ea typeface="Roboto Light" panose="02000000000000000000" pitchFamily="2" charset="0"/>
              </a:rPr>
              <a:t>Assertively implement one-to-one platforms whereas cooperative schemas</a:t>
            </a:r>
          </a:p>
        </p:txBody>
      </p:sp>
      <p:sp>
        <p:nvSpPr>
          <p:cNvPr id="24" name="Rectangle 16"/>
          <p:cNvSpPr/>
          <p:nvPr/>
        </p:nvSpPr>
        <p:spPr>
          <a:xfrm>
            <a:off x="6912472" y="4311466"/>
            <a:ext cx="4223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ea typeface="Roboto Light" panose="02000000000000000000" pitchFamily="2" charset="0"/>
              </a:rPr>
              <a:t>Assertively implement one-to-one platforms whereas cooperative schemas</a:t>
            </a:r>
          </a:p>
        </p:txBody>
      </p:sp>
      <p:sp>
        <p:nvSpPr>
          <p:cNvPr id="25" name="Rectangle 18"/>
          <p:cNvSpPr/>
          <p:nvPr/>
        </p:nvSpPr>
        <p:spPr>
          <a:xfrm>
            <a:off x="6912472" y="4876425"/>
            <a:ext cx="4223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ea typeface="Roboto Light" panose="02000000000000000000" pitchFamily="2" charset="0"/>
              </a:rPr>
              <a:t>Assertively implement one-to-one platforms whereas cooperative schemas</a:t>
            </a:r>
          </a:p>
        </p:txBody>
      </p:sp>
      <p:sp>
        <p:nvSpPr>
          <p:cNvPr id="27" name="Rectangle 20"/>
          <p:cNvSpPr/>
          <p:nvPr/>
        </p:nvSpPr>
        <p:spPr>
          <a:xfrm>
            <a:off x="6912472" y="5437464"/>
            <a:ext cx="4223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ea typeface="Roboto Light" panose="02000000000000000000" pitchFamily="2" charset="0"/>
              </a:rPr>
              <a:t>Assertively implement one-to-one platforms whereas cooperative schemas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404829" y="1819479"/>
            <a:ext cx="4731485" cy="1635769"/>
            <a:chOff x="658813" y="4784964"/>
            <a:chExt cx="7461236" cy="1635769"/>
          </a:xfrm>
        </p:grpSpPr>
        <p:sp>
          <p:nvSpPr>
            <p:cNvPr id="29" name="文本框 28"/>
            <p:cNvSpPr txBox="1"/>
            <p:nvPr/>
          </p:nvSpPr>
          <p:spPr>
            <a:xfrm>
              <a:off x="658813" y="4784964"/>
              <a:ext cx="3216464" cy="500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spc="300">
                  <a:latin typeface="+mj-ea"/>
                  <a:ea typeface="+mj-ea"/>
                  <a:cs typeface="+mn-ea"/>
                  <a:sym typeface="+mn-lt"/>
                </a:rPr>
                <a:t>添加您的标题</a:t>
              </a:r>
              <a:endParaRPr lang="en-US" altLang="zh-CN" sz="2000" b="1" spc="30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58815" y="5338962"/>
              <a:ext cx="7461234" cy="1081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100" spc="300">
                  <a:solidFill>
                    <a:schemeClr val="bg1">
                      <a:lumMod val="65000"/>
                    </a:schemeClr>
                  </a:solidFill>
                </a:rPr>
                <a:t>由在此输入详细介绍，以表达项目工作的详细资料和文字信息。由在此输入详细介绍，以表达项目工作的详细资料和文字信息。</a:t>
              </a:r>
            </a:p>
            <a:p>
              <a:pPr algn="just">
                <a:lnSpc>
                  <a:spcPct val="150000"/>
                </a:lnSpc>
              </a:pPr>
              <a:endParaRPr lang="zh-CN" altLang="en-US" sz="1100" spc="30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31" name="PA_任意多边形 2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515109" y="3874298"/>
            <a:ext cx="199551" cy="206084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45712" tIns="22856" rIns="45712" bIns="22856" anchor="ctr"/>
          <a:lstStyle/>
          <a:p>
            <a:pPr defTabSz="608965">
              <a:defRPr/>
            </a:pPr>
            <a:endParaRPr lang="en-US" sz="1350" dirty="0">
              <a:solidFill>
                <a:srgbClr val="7F7F7F"/>
              </a:solidFill>
            </a:endParaRPr>
          </a:p>
        </p:txBody>
      </p:sp>
      <p:sp>
        <p:nvSpPr>
          <p:cNvPr id="32" name="PA_任意多边形 2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15109" y="4439257"/>
            <a:ext cx="199551" cy="206084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45712" tIns="22856" rIns="45712" bIns="22856" anchor="ctr"/>
          <a:lstStyle/>
          <a:p>
            <a:pPr defTabSz="608965">
              <a:defRPr/>
            </a:pPr>
            <a:endParaRPr lang="en-US" sz="1350" dirty="0">
              <a:solidFill>
                <a:srgbClr val="7F7F7F"/>
              </a:solidFill>
            </a:endParaRPr>
          </a:p>
        </p:txBody>
      </p:sp>
      <p:sp>
        <p:nvSpPr>
          <p:cNvPr id="33" name="PA_任意多边形 2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15109" y="5004216"/>
            <a:ext cx="199551" cy="206084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45712" tIns="22856" rIns="45712" bIns="22856" anchor="ctr"/>
          <a:lstStyle/>
          <a:p>
            <a:pPr defTabSz="608965">
              <a:defRPr/>
            </a:pPr>
            <a:endParaRPr lang="en-US" sz="1350" dirty="0">
              <a:solidFill>
                <a:srgbClr val="7F7F7F"/>
              </a:solidFill>
            </a:endParaRPr>
          </a:p>
        </p:txBody>
      </p:sp>
      <p:sp>
        <p:nvSpPr>
          <p:cNvPr id="34" name="PA_任意多边形 2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15109" y="5565255"/>
            <a:ext cx="199551" cy="206084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45712" tIns="22856" rIns="45712" bIns="22856" anchor="ctr"/>
          <a:lstStyle/>
          <a:p>
            <a:pPr defTabSz="608965">
              <a:defRPr/>
            </a:pPr>
            <a:endParaRPr lang="en-US" sz="135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167E-6 3.33333E-6 L -0.04557 3.33333E-6 " pathEditMode="relative" rAng="0" ptsTypes="AA">
                                      <p:cBhvr>
                                        <p:cTn id="16" dur="1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04167E-6 2.96296E-6 L 0.06003 2.96296E-6 " pathEditMode="relative" rAng="0" ptsTypes="AA">
                                      <p:cBhvr>
                                        <p:cTn id="21" dur="15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167E-6 3.33333E-6 L -0.04557 3.33333E-6 " pathEditMode="relative" rAng="0" ptsTypes="AA">
                                      <p:cBhvr>
                                        <p:cTn id="30" dur="1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04167E-6 4.81481E-6 L 0.06003 4.81481E-6 " pathEditMode="relative" rAng="0" ptsTypes="AA">
                                      <p:cBhvr>
                                        <p:cTn id="35" dur="15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167E-6 3.33333E-6 L -0.04557 3.33333E-6 " pathEditMode="relative" rAng="0" ptsTypes="AA">
                                      <p:cBhvr>
                                        <p:cTn id="44" dur="1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5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04167E-6 -7.40741E-7 L 0.06003 -7.40741E-7 " pathEditMode="relative" rAng="0" ptsTypes="AA">
                                      <p:cBhvr>
                                        <p:cTn id="49" dur="15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1.04167E-6 -7.40741E-7 L -1.04167E-6 0.1338 " pathEditMode="relative" rAng="0" ptsTypes="AA">
                                      <p:cBhvr>
                                        <p:cTn id="54" dur="125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9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4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5E-6 3.7037E-6 L -2.5E-6 -0.18473 " pathEditMode="relative" rAng="0" ptsTypes="AA">
                                      <p:cBhvr>
                                        <p:cTn id="59" dur="125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23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4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5E-6 -3.7037E-7 L -2.5E-6 -0.34468 " pathEditMode="relative" rAng="0" ptsTypes="AA">
                                      <p:cBhvr>
                                        <p:cTn id="64" dur="15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24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4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5E-6 3.7037E-7 L -2.5E-6 -0.50417 " pathEditMode="relative" rAng="0" ptsTypes="AA">
                                      <p:cBhvr>
                                        <p:cTn id="69" dur="175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20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4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5E-6 1.85185E-6 L -2.5E-6 -0.67361 " pathEditMode="relative" rAng="0" ptsTypes="AA">
                                      <p:cBhvr>
                                        <p:cTn id="74" dur="2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68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5" presetClass="path" presetSubtype="0" decel="10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125E-6 3.33333E-6 L 0.06002 3.33333E-6 " pathEditMode="relative" rAng="0" ptsTypes="AA">
                                      <p:cBhvr>
                                        <p:cTn id="79" dur="15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5" presetClass="path" presetSubtype="0" decel="10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125E-6 3.33333E-6 L 0.06002 3.33333E-6 " pathEditMode="relative" rAng="0" ptsTypes="AA">
                                      <p:cBhvr>
                                        <p:cTn id="84" dur="15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5" presetClass="path" presetSubtype="0" decel="10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3.125E-6 3.33333E-6 L 0.06002 3.33333E-6 " pathEditMode="relative" rAng="0" ptsTypes="AA">
                                      <p:cBhvr>
                                        <p:cTn id="89" dur="15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5" presetClass="path" presetSubtype="0" decel="10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125E-6 3.33333E-6 L 0.06002 3.33333E-6 " pathEditMode="relative" rAng="0" ptsTypes="AA">
                                      <p:cBhvr>
                                        <p:cTn id="94" dur="15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334796" y="331404"/>
            <a:ext cx="5102146" cy="534502"/>
            <a:chOff x="-334796" y="331404"/>
            <a:chExt cx="5102146" cy="534502"/>
          </a:xfrm>
        </p:grpSpPr>
        <p:sp>
          <p:nvSpPr>
            <p:cNvPr id="7" name="标题 1"/>
            <p:cNvSpPr txBox="1"/>
            <p:nvPr/>
          </p:nvSpPr>
          <p:spPr>
            <a:xfrm>
              <a:off x="-334796" y="331404"/>
              <a:ext cx="3458995" cy="53450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eaLnBrk="0" hangingPunct="0">
                <a:defRPr/>
              </a:pPr>
              <a:r>
                <a:rPr lang="zh-CN" altLang="en-US" sz="2800" b="1" kern="0" spc="600" dirty="0">
                  <a:solidFill>
                    <a:srgbClr val="F35178"/>
                  </a:solidFill>
                  <a:latin typeface="+mj-ea"/>
                  <a:cs typeface="+mn-cs"/>
                </a:rPr>
                <a:t>插入</a:t>
              </a:r>
              <a:r>
                <a:rPr lang="zh-CN" altLang="en-US" sz="2800" b="1" kern="0" spc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cs typeface="+mn-cs"/>
                </a:rPr>
                <a:t>小标题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149599" y="517359"/>
              <a:ext cx="16177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spc="600" dirty="0" smtClean="0">
                  <a:solidFill>
                    <a:schemeClr val="bg1">
                      <a:lumMod val="50000"/>
                    </a:schemeClr>
                  </a:solidFill>
                </a:rPr>
                <a:t>SUBTITLE</a:t>
              </a:r>
              <a:endParaRPr lang="zh-CN" altLang="en-US" sz="1600" spc="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446690" y="-213731"/>
            <a:ext cx="1390041" cy="1324486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25740" y="2404850"/>
            <a:ext cx="1250951" cy="1155700"/>
            <a:chOff x="990159" y="1862891"/>
            <a:chExt cx="1250951" cy="1155700"/>
          </a:xfrm>
        </p:grpSpPr>
        <p:sp>
          <p:nvSpPr>
            <p:cNvPr id="8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11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01</a:t>
                </a:r>
              </a:p>
            </p:txBody>
          </p:sp>
        </p:grpSp>
      </p:grpSp>
      <p:sp>
        <p:nvSpPr>
          <p:cNvPr id="13" name="TextBox 42"/>
          <p:cNvSpPr txBox="1"/>
          <p:nvPr/>
        </p:nvSpPr>
        <p:spPr>
          <a:xfrm>
            <a:off x="2422329" y="2833572"/>
            <a:ext cx="33901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3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sym typeface="Gill Sans" charset="0"/>
              </a:rPr>
              <a:t>此处添加详细文本描述，建议与标题相关并符合整体</a:t>
            </a:r>
            <a:r>
              <a:rPr lang="zh-CN" altLang="en-US" sz="1200" spc="3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sym typeface="Gill Sans" charset="0"/>
              </a:rPr>
              <a:t>语言风格</a:t>
            </a:r>
            <a:endParaRPr lang="en-US" altLang="zh-CN" sz="1200" spc="3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sym typeface="Gill Sans" charset="0"/>
            </a:endParaRPr>
          </a:p>
        </p:txBody>
      </p:sp>
      <p:sp>
        <p:nvSpPr>
          <p:cNvPr id="14" name="TextBox 43"/>
          <p:cNvSpPr txBox="1"/>
          <p:nvPr/>
        </p:nvSpPr>
        <p:spPr>
          <a:xfrm>
            <a:off x="2434687" y="2374297"/>
            <a:ext cx="223951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点击请替换文字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925740" y="3972393"/>
            <a:ext cx="1250951" cy="1155700"/>
            <a:chOff x="990159" y="3430434"/>
            <a:chExt cx="1250951" cy="1155700"/>
          </a:xfrm>
        </p:grpSpPr>
        <p:sp>
          <p:nvSpPr>
            <p:cNvPr id="16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18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TextBox 50"/>
              <p:cNvSpPr txBox="1"/>
              <p:nvPr/>
            </p:nvSpPr>
            <p:spPr>
              <a:xfrm>
                <a:off x="1337363" y="352999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02</a:t>
                </a:r>
              </a:p>
            </p:txBody>
          </p:sp>
        </p:grpSp>
      </p:grpSp>
      <p:sp>
        <p:nvSpPr>
          <p:cNvPr id="20" name="TextBox 42"/>
          <p:cNvSpPr txBox="1"/>
          <p:nvPr/>
        </p:nvSpPr>
        <p:spPr>
          <a:xfrm>
            <a:off x="2422329" y="4449888"/>
            <a:ext cx="33901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3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sym typeface="Gill Sans" charset="0"/>
              </a:rPr>
              <a:t>此处添加详细文本描述，建议与标题相关并符合整体</a:t>
            </a:r>
            <a:r>
              <a:rPr lang="zh-CN" altLang="en-US" sz="1200" spc="3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sym typeface="Gill Sans" charset="0"/>
              </a:rPr>
              <a:t>语言风格</a:t>
            </a:r>
            <a:endParaRPr lang="en-US" altLang="zh-CN" sz="1200" spc="3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sym typeface="Gill Sans" charset="0"/>
            </a:endParaRPr>
          </a:p>
        </p:txBody>
      </p:sp>
      <p:sp>
        <p:nvSpPr>
          <p:cNvPr id="21" name="TextBox 43"/>
          <p:cNvSpPr txBox="1"/>
          <p:nvPr/>
        </p:nvSpPr>
        <p:spPr>
          <a:xfrm>
            <a:off x="2434687" y="3990613"/>
            <a:ext cx="223951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点击请</a:t>
            </a:r>
            <a:r>
              <a:rPr lang="zh-CN" altLang="en-US" spc="30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替换文字</a:t>
            </a:r>
            <a:endParaRPr lang="zh-CN" altLang="en-US" spc="30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985433" y="2404850"/>
            <a:ext cx="1250951" cy="1155700"/>
            <a:chOff x="6485268" y="1862891"/>
            <a:chExt cx="1250951" cy="1155700"/>
          </a:xfrm>
        </p:grpSpPr>
        <p:sp>
          <p:nvSpPr>
            <p:cNvPr id="23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4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TextBox 50"/>
            <p:cNvSpPr txBox="1"/>
            <p:nvPr/>
          </p:nvSpPr>
          <p:spPr>
            <a:xfrm>
              <a:off x="6828326" y="1949984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03</a:t>
              </a:r>
            </a:p>
          </p:txBody>
        </p:sp>
      </p:grpSp>
      <p:sp>
        <p:nvSpPr>
          <p:cNvPr id="27" name="TextBox 42"/>
          <p:cNvSpPr txBox="1"/>
          <p:nvPr/>
        </p:nvSpPr>
        <p:spPr>
          <a:xfrm>
            <a:off x="7435213" y="2833572"/>
            <a:ext cx="33901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3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sym typeface="Gill Sans" charset="0"/>
              </a:rPr>
              <a:t>此处添加详细文本描述，建议与标题相关并符合整体</a:t>
            </a:r>
            <a:r>
              <a:rPr lang="zh-CN" altLang="en-US" sz="1200" spc="3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sym typeface="Gill Sans" charset="0"/>
              </a:rPr>
              <a:t>语言风格</a:t>
            </a:r>
            <a:endParaRPr lang="en-US" altLang="zh-CN" sz="1200" spc="3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sym typeface="Gill Sans" charset="0"/>
            </a:endParaRPr>
          </a:p>
        </p:txBody>
      </p:sp>
      <p:sp>
        <p:nvSpPr>
          <p:cNvPr id="28" name="TextBox 43"/>
          <p:cNvSpPr txBox="1"/>
          <p:nvPr/>
        </p:nvSpPr>
        <p:spPr>
          <a:xfrm>
            <a:off x="7447571" y="2374297"/>
            <a:ext cx="223951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点击请</a:t>
            </a:r>
            <a:r>
              <a:rPr lang="zh-CN" altLang="en-US" spc="30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替换文字</a:t>
            </a:r>
            <a:endParaRPr lang="zh-CN" altLang="en-US" spc="30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985433" y="3972393"/>
            <a:ext cx="1250951" cy="1155700"/>
            <a:chOff x="6485268" y="3430434"/>
            <a:chExt cx="1250951" cy="1155700"/>
          </a:xfrm>
        </p:grpSpPr>
        <p:sp>
          <p:nvSpPr>
            <p:cNvPr id="30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1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TextBox 50"/>
            <p:cNvSpPr txBox="1"/>
            <p:nvPr/>
          </p:nvSpPr>
          <p:spPr>
            <a:xfrm>
              <a:off x="6832471" y="3519459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04</a:t>
              </a:r>
            </a:p>
          </p:txBody>
        </p:sp>
      </p:grpSp>
      <p:sp>
        <p:nvSpPr>
          <p:cNvPr id="33" name="TextBox 42"/>
          <p:cNvSpPr txBox="1"/>
          <p:nvPr/>
        </p:nvSpPr>
        <p:spPr>
          <a:xfrm>
            <a:off x="7435213" y="4449888"/>
            <a:ext cx="33901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3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sym typeface="Gill Sans" charset="0"/>
              </a:rPr>
              <a:t>此处添加详细文本描述，建议与标题相关并符合整体</a:t>
            </a:r>
            <a:r>
              <a:rPr lang="zh-CN" altLang="en-US" sz="1200" spc="3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sym typeface="Gill Sans" charset="0"/>
              </a:rPr>
              <a:t>语言风格</a:t>
            </a:r>
            <a:endParaRPr lang="en-US" altLang="zh-CN" sz="1200" spc="3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sym typeface="Gill Sans" charset="0"/>
            </a:endParaRPr>
          </a:p>
        </p:txBody>
      </p:sp>
      <p:sp>
        <p:nvSpPr>
          <p:cNvPr id="34" name="TextBox 43"/>
          <p:cNvSpPr txBox="1"/>
          <p:nvPr/>
        </p:nvSpPr>
        <p:spPr>
          <a:xfrm>
            <a:off x="7447571" y="3990613"/>
            <a:ext cx="223951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点击请</a:t>
            </a:r>
            <a:r>
              <a:rPr lang="zh-CN" altLang="en-US" spc="30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替换文字</a:t>
            </a:r>
            <a:endParaRPr lang="zh-CN" altLang="en-US" spc="30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0" grpId="0"/>
      <p:bldP spid="21" grpId="0"/>
      <p:bldP spid="27" grpId="0"/>
      <p:bldP spid="28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334796" y="331404"/>
            <a:ext cx="5102146" cy="534502"/>
            <a:chOff x="-334796" y="331404"/>
            <a:chExt cx="5102146" cy="534502"/>
          </a:xfrm>
        </p:grpSpPr>
        <p:sp>
          <p:nvSpPr>
            <p:cNvPr id="7" name="标题 1"/>
            <p:cNvSpPr txBox="1"/>
            <p:nvPr/>
          </p:nvSpPr>
          <p:spPr>
            <a:xfrm>
              <a:off x="-334796" y="331404"/>
              <a:ext cx="3458995" cy="53450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eaLnBrk="0" hangingPunct="0">
                <a:defRPr/>
              </a:pPr>
              <a:r>
                <a:rPr lang="zh-CN" altLang="en-US" sz="2800" b="1" kern="0" spc="600" dirty="0">
                  <a:solidFill>
                    <a:srgbClr val="F35178"/>
                  </a:solidFill>
                  <a:latin typeface="+mj-ea"/>
                  <a:cs typeface="+mn-cs"/>
                </a:rPr>
                <a:t>插入</a:t>
              </a:r>
              <a:r>
                <a:rPr lang="zh-CN" altLang="en-US" sz="2800" b="1" kern="0" spc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cs typeface="+mn-cs"/>
                </a:rPr>
                <a:t>小标题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149599" y="517359"/>
              <a:ext cx="16177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spc="600" dirty="0" smtClean="0">
                  <a:solidFill>
                    <a:schemeClr val="bg1">
                      <a:lumMod val="50000"/>
                    </a:schemeClr>
                  </a:solidFill>
                </a:rPr>
                <a:t>SUBTITLE</a:t>
              </a:r>
              <a:endParaRPr lang="zh-CN" altLang="en-US" sz="1600" spc="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446690" y="-213731"/>
            <a:ext cx="1390041" cy="1324486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1557155" y="2022060"/>
            <a:ext cx="1722707" cy="1722707"/>
          </a:xfrm>
          <a:prstGeom prst="ellipse">
            <a:avLst/>
          </a:prstGeom>
          <a:blipFill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36687" y="3984617"/>
            <a:ext cx="3563602" cy="430555"/>
            <a:chOff x="3718942" y="1556792"/>
            <a:chExt cx="4744144" cy="430555"/>
          </a:xfrm>
        </p:grpSpPr>
        <p:sp>
          <p:nvSpPr>
            <p:cNvPr id="9" name="矩形 8"/>
            <p:cNvSpPr/>
            <p:nvPr/>
          </p:nvSpPr>
          <p:spPr>
            <a:xfrm>
              <a:off x="4259796" y="1556792"/>
              <a:ext cx="3672408" cy="3017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Agency FB" panose="020B0503020202020204" pitchFamily="34" charset="0"/>
                  <a:ea typeface="造字工房形黑（非商用）粗体" pitchFamily="50" charset="-122"/>
                </a:rPr>
                <a:t>MINGANQING</a:t>
              </a:r>
              <a:endParaRPr lang="zh-CN" altLang="en-US" dirty="0">
                <a:latin typeface="Agency FB" panose="020B0503020202020204" pitchFamily="34" charset="0"/>
                <a:ea typeface="造字工房形黑（非商用）粗体" pitchFamily="50" charset="-122"/>
              </a:endParaRPr>
            </a:p>
          </p:txBody>
        </p:sp>
        <p:sp>
          <p:nvSpPr>
            <p:cNvPr id="11" name="矩形 17"/>
            <p:cNvSpPr/>
            <p:nvPr/>
          </p:nvSpPr>
          <p:spPr>
            <a:xfrm>
              <a:off x="3718942" y="1685623"/>
              <a:ext cx="504056" cy="301724"/>
            </a:xfrm>
            <a:custGeom>
              <a:avLst/>
              <a:gdLst>
                <a:gd name="connsiteX0" fmla="*/ 0 w 504056"/>
                <a:gd name="connsiteY0" fmla="*/ 0 h 301724"/>
                <a:gd name="connsiteX1" fmla="*/ 504056 w 504056"/>
                <a:gd name="connsiteY1" fmla="*/ 0 h 301724"/>
                <a:gd name="connsiteX2" fmla="*/ 504056 w 504056"/>
                <a:gd name="connsiteY2" fmla="*/ 301724 h 301724"/>
                <a:gd name="connsiteX3" fmla="*/ 0 w 504056"/>
                <a:gd name="connsiteY3" fmla="*/ 301724 h 301724"/>
                <a:gd name="connsiteX4" fmla="*/ 0 w 504056"/>
                <a:gd name="connsiteY4" fmla="*/ 0 h 301724"/>
                <a:gd name="connsiteX0-1" fmla="*/ 2076 w 506132"/>
                <a:gd name="connsiteY0-2" fmla="*/ 0 h 301724"/>
                <a:gd name="connsiteX1-3" fmla="*/ 506132 w 506132"/>
                <a:gd name="connsiteY1-4" fmla="*/ 0 h 301724"/>
                <a:gd name="connsiteX2-5" fmla="*/ 506132 w 506132"/>
                <a:gd name="connsiteY2-6" fmla="*/ 301724 h 301724"/>
                <a:gd name="connsiteX3-7" fmla="*/ 2076 w 506132"/>
                <a:gd name="connsiteY3-8" fmla="*/ 301724 h 301724"/>
                <a:gd name="connsiteX4-9" fmla="*/ 0 w 506132"/>
                <a:gd name="connsiteY4-10" fmla="*/ 137904 h 301724"/>
                <a:gd name="connsiteX5" fmla="*/ 2076 w 506132"/>
                <a:gd name="connsiteY5" fmla="*/ 0 h 301724"/>
                <a:gd name="connsiteX0-11" fmla="*/ 0 w 504056"/>
                <a:gd name="connsiteY0-12" fmla="*/ 0 h 301724"/>
                <a:gd name="connsiteX1-13" fmla="*/ 504056 w 504056"/>
                <a:gd name="connsiteY1-14" fmla="*/ 0 h 301724"/>
                <a:gd name="connsiteX2-15" fmla="*/ 504056 w 504056"/>
                <a:gd name="connsiteY2-16" fmla="*/ 301724 h 301724"/>
                <a:gd name="connsiteX3-17" fmla="*/ 0 w 504056"/>
                <a:gd name="connsiteY3-18" fmla="*/ 301724 h 301724"/>
                <a:gd name="connsiteX4-19" fmla="*/ 193867 w 504056"/>
                <a:gd name="connsiteY4-20" fmla="*/ 131966 h 301724"/>
                <a:gd name="connsiteX5-21" fmla="*/ 0 w 504056"/>
                <a:gd name="connsiteY5-22" fmla="*/ 0 h 301724"/>
                <a:gd name="connsiteX0-23" fmla="*/ 0 w 504056"/>
                <a:gd name="connsiteY0-24" fmla="*/ 0 h 301724"/>
                <a:gd name="connsiteX1-25" fmla="*/ 504056 w 504056"/>
                <a:gd name="connsiteY1-26" fmla="*/ 0 h 301724"/>
                <a:gd name="connsiteX2-27" fmla="*/ 504056 w 504056"/>
                <a:gd name="connsiteY2-28" fmla="*/ 301724 h 301724"/>
                <a:gd name="connsiteX3-29" fmla="*/ 0 w 504056"/>
                <a:gd name="connsiteY3-30" fmla="*/ 301724 h 301724"/>
                <a:gd name="connsiteX4-31" fmla="*/ 199564 w 504056"/>
                <a:gd name="connsiteY4-32" fmla="*/ 146209 h 301724"/>
                <a:gd name="connsiteX5-33" fmla="*/ 0 w 504056"/>
                <a:gd name="connsiteY5-34" fmla="*/ 0 h 3017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04056" h="301724">
                  <a:moveTo>
                    <a:pt x="0" y="0"/>
                  </a:moveTo>
                  <a:lnTo>
                    <a:pt x="504056" y="0"/>
                  </a:lnTo>
                  <a:lnTo>
                    <a:pt x="504056" y="301724"/>
                  </a:lnTo>
                  <a:lnTo>
                    <a:pt x="0" y="301724"/>
                  </a:lnTo>
                  <a:lnTo>
                    <a:pt x="199564" y="146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7"/>
            <p:cNvSpPr/>
            <p:nvPr/>
          </p:nvSpPr>
          <p:spPr>
            <a:xfrm flipH="1">
              <a:off x="7967414" y="1685623"/>
              <a:ext cx="495672" cy="301724"/>
            </a:xfrm>
            <a:custGeom>
              <a:avLst/>
              <a:gdLst>
                <a:gd name="connsiteX0" fmla="*/ 0 w 504056"/>
                <a:gd name="connsiteY0" fmla="*/ 0 h 301724"/>
                <a:gd name="connsiteX1" fmla="*/ 504056 w 504056"/>
                <a:gd name="connsiteY1" fmla="*/ 0 h 301724"/>
                <a:gd name="connsiteX2" fmla="*/ 504056 w 504056"/>
                <a:gd name="connsiteY2" fmla="*/ 301724 h 301724"/>
                <a:gd name="connsiteX3" fmla="*/ 0 w 504056"/>
                <a:gd name="connsiteY3" fmla="*/ 301724 h 301724"/>
                <a:gd name="connsiteX4" fmla="*/ 0 w 504056"/>
                <a:gd name="connsiteY4" fmla="*/ 0 h 301724"/>
                <a:gd name="connsiteX0-1" fmla="*/ 2076 w 506132"/>
                <a:gd name="connsiteY0-2" fmla="*/ 0 h 301724"/>
                <a:gd name="connsiteX1-3" fmla="*/ 506132 w 506132"/>
                <a:gd name="connsiteY1-4" fmla="*/ 0 h 301724"/>
                <a:gd name="connsiteX2-5" fmla="*/ 506132 w 506132"/>
                <a:gd name="connsiteY2-6" fmla="*/ 301724 h 301724"/>
                <a:gd name="connsiteX3-7" fmla="*/ 2076 w 506132"/>
                <a:gd name="connsiteY3-8" fmla="*/ 301724 h 301724"/>
                <a:gd name="connsiteX4-9" fmla="*/ 0 w 506132"/>
                <a:gd name="connsiteY4-10" fmla="*/ 137904 h 301724"/>
                <a:gd name="connsiteX5" fmla="*/ 2076 w 506132"/>
                <a:gd name="connsiteY5" fmla="*/ 0 h 301724"/>
                <a:gd name="connsiteX0-11" fmla="*/ 0 w 504056"/>
                <a:gd name="connsiteY0-12" fmla="*/ 0 h 301724"/>
                <a:gd name="connsiteX1-13" fmla="*/ 504056 w 504056"/>
                <a:gd name="connsiteY1-14" fmla="*/ 0 h 301724"/>
                <a:gd name="connsiteX2-15" fmla="*/ 504056 w 504056"/>
                <a:gd name="connsiteY2-16" fmla="*/ 301724 h 301724"/>
                <a:gd name="connsiteX3-17" fmla="*/ 0 w 504056"/>
                <a:gd name="connsiteY3-18" fmla="*/ 301724 h 301724"/>
                <a:gd name="connsiteX4-19" fmla="*/ 193867 w 504056"/>
                <a:gd name="connsiteY4-20" fmla="*/ 131966 h 301724"/>
                <a:gd name="connsiteX5-21" fmla="*/ 0 w 504056"/>
                <a:gd name="connsiteY5-22" fmla="*/ 0 h 301724"/>
                <a:gd name="connsiteX0-23" fmla="*/ 0 w 504056"/>
                <a:gd name="connsiteY0-24" fmla="*/ 0 h 301724"/>
                <a:gd name="connsiteX1-25" fmla="*/ 504056 w 504056"/>
                <a:gd name="connsiteY1-26" fmla="*/ 0 h 301724"/>
                <a:gd name="connsiteX2-27" fmla="*/ 504056 w 504056"/>
                <a:gd name="connsiteY2-28" fmla="*/ 301724 h 301724"/>
                <a:gd name="connsiteX3-29" fmla="*/ 0 w 504056"/>
                <a:gd name="connsiteY3-30" fmla="*/ 301724 h 301724"/>
                <a:gd name="connsiteX4-31" fmla="*/ 199564 w 504056"/>
                <a:gd name="connsiteY4-32" fmla="*/ 146209 h 301724"/>
                <a:gd name="connsiteX5-33" fmla="*/ 0 w 504056"/>
                <a:gd name="connsiteY5-34" fmla="*/ 0 h 3017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04056" h="301724">
                  <a:moveTo>
                    <a:pt x="0" y="0"/>
                  </a:moveTo>
                  <a:lnTo>
                    <a:pt x="504056" y="0"/>
                  </a:lnTo>
                  <a:lnTo>
                    <a:pt x="504056" y="301724"/>
                  </a:lnTo>
                  <a:lnTo>
                    <a:pt x="0" y="301724"/>
                  </a:lnTo>
                  <a:lnTo>
                    <a:pt x="199564" y="146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Box 15"/>
          <p:cNvSpPr txBox="1"/>
          <p:nvPr/>
        </p:nvSpPr>
        <p:spPr>
          <a:xfrm>
            <a:off x="1213711" y="5010226"/>
            <a:ext cx="2587802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spc="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</a:t>
            </a:r>
            <a:r>
              <a:rPr lang="zh-CN" altLang="en-US" sz="900" spc="3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900" spc="3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1286282" y="4594728"/>
            <a:ext cx="2587802" cy="3665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r>
              <a:rPr lang="zh-CN" altLang="en-US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4827056" y="4435826"/>
            <a:ext cx="63754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741314" y="4066244"/>
            <a:ext cx="141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spc="300">
                <a:latin typeface="Agency FB" panose="020B0503020202020204" pitchFamily="34" charset="0"/>
              </a:rPr>
              <a:t>INTRODUCE</a:t>
            </a:r>
            <a:endParaRPr lang="zh-CN" altLang="en-US" b="1" spc="300" dirty="0">
              <a:latin typeface="Agency FB" panose="020B0503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865156" y="2081781"/>
            <a:ext cx="1080000" cy="1577166"/>
            <a:chOff x="4521200" y="1692756"/>
            <a:chExt cx="1080000" cy="1577166"/>
          </a:xfrm>
        </p:grpSpPr>
        <p:grpSp>
          <p:nvGrpSpPr>
            <p:cNvPr id="18" name="组合 17"/>
            <p:cNvGrpSpPr/>
            <p:nvPr/>
          </p:nvGrpSpPr>
          <p:grpSpPr>
            <a:xfrm rot="16200000">
              <a:off x="4521200" y="1692756"/>
              <a:ext cx="1080000" cy="1080000"/>
              <a:chOff x="4521200" y="1692756"/>
              <a:chExt cx="1080000" cy="1080000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4521200" y="1692756"/>
                <a:ext cx="1079500" cy="1079500"/>
              </a:xfrm>
              <a:prstGeom prst="ellipse">
                <a:avLst/>
              </a:prstGeom>
              <a:noFill/>
              <a:ln w="50800" cap="rnd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22" name="弧形 21"/>
              <p:cNvSpPr/>
              <p:nvPr/>
            </p:nvSpPr>
            <p:spPr>
              <a:xfrm>
                <a:off x="4521200" y="1692756"/>
                <a:ext cx="1080000" cy="1080000"/>
              </a:xfrm>
              <a:prstGeom prst="arc">
                <a:avLst>
                  <a:gd name="adj1" fmla="val 16200000"/>
                  <a:gd name="adj2" fmla="val 11430465"/>
                </a:avLst>
              </a:prstGeom>
              <a:ln w="508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4720402" y="2992923"/>
              <a:ext cx="68159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 err="1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photoshop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810973" y="2080783"/>
              <a:ext cx="5004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  <a:ea typeface="+mj-ea"/>
                </a:rPr>
                <a:t>75%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ea typeface="+mj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93123" y="2081782"/>
            <a:ext cx="1091933" cy="1577165"/>
            <a:chOff x="6249167" y="1692757"/>
            <a:chExt cx="1091933" cy="1577165"/>
          </a:xfrm>
        </p:grpSpPr>
        <p:grpSp>
          <p:nvGrpSpPr>
            <p:cNvPr id="24" name="组合 23"/>
            <p:cNvGrpSpPr/>
            <p:nvPr/>
          </p:nvGrpSpPr>
          <p:grpSpPr>
            <a:xfrm rot="16200000">
              <a:off x="6255134" y="1686790"/>
              <a:ext cx="1080000" cy="1091933"/>
              <a:chOff x="4521200" y="1680823"/>
              <a:chExt cx="1080000" cy="1091933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4521200" y="1680823"/>
                <a:ext cx="1079500" cy="1079500"/>
              </a:xfrm>
              <a:prstGeom prst="ellipse">
                <a:avLst/>
              </a:prstGeom>
              <a:noFill/>
              <a:ln w="50800" cap="rnd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29" name="弧形 28"/>
              <p:cNvSpPr/>
              <p:nvPr/>
            </p:nvSpPr>
            <p:spPr>
              <a:xfrm>
                <a:off x="4521200" y="1692756"/>
                <a:ext cx="1080000" cy="1080000"/>
              </a:xfrm>
              <a:prstGeom prst="arc">
                <a:avLst>
                  <a:gd name="adj1" fmla="val 16200000"/>
                  <a:gd name="adj2" fmla="val 14201573"/>
                </a:avLst>
              </a:prstGeom>
              <a:ln w="50800" cap="rnd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6438663" y="2992923"/>
              <a:ext cx="72487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 err="1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powerpoint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546064" y="2080783"/>
              <a:ext cx="5100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  <a:ea typeface="+mj-ea"/>
                </a:rPr>
                <a:t>90%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ea typeface="+mj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344956" y="2081781"/>
            <a:ext cx="1080000" cy="1577166"/>
            <a:chOff x="8089900" y="1692756"/>
            <a:chExt cx="1080000" cy="1577166"/>
          </a:xfrm>
        </p:grpSpPr>
        <p:grpSp>
          <p:nvGrpSpPr>
            <p:cNvPr id="31" name="组合 30"/>
            <p:cNvGrpSpPr/>
            <p:nvPr/>
          </p:nvGrpSpPr>
          <p:grpSpPr>
            <a:xfrm rot="16200000">
              <a:off x="8089900" y="1692756"/>
              <a:ext cx="1080000" cy="1080000"/>
              <a:chOff x="4521200" y="1692756"/>
              <a:chExt cx="1080000" cy="1080000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4521200" y="1692756"/>
                <a:ext cx="1079500" cy="1079500"/>
              </a:xfrm>
              <a:prstGeom prst="ellipse">
                <a:avLst/>
              </a:prstGeom>
              <a:noFill/>
              <a:ln w="50800" cap="rnd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35" name="弧形 34"/>
              <p:cNvSpPr/>
              <p:nvPr/>
            </p:nvSpPr>
            <p:spPr>
              <a:xfrm>
                <a:off x="4521200" y="1692756"/>
                <a:ext cx="1080000" cy="1080000"/>
              </a:xfrm>
              <a:prstGeom prst="arc">
                <a:avLst>
                  <a:gd name="adj1" fmla="val 16200000"/>
                  <a:gd name="adj2" fmla="val 13075040"/>
                </a:avLst>
              </a:prstGeom>
              <a:ln w="50800" cap="rnd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8356429" y="2992923"/>
              <a:ext cx="54694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3D max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8374061" y="2080783"/>
              <a:ext cx="5116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  <a:ea typeface="+mj-ea"/>
                </a:rPr>
                <a:t>80%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ea typeface="+mj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0084856" y="2081781"/>
            <a:ext cx="1080000" cy="1577166"/>
            <a:chOff x="9817100" y="1692756"/>
            <a:chExt cx="1080000" cy="1577166"/>
          </a:xfrm>
        </p:grpSpPr>
        <p:grpSp>
          <p:nvGrpSpPr>
            <p:cNvPr id="37" name="组合 36"/>
            <p:cNvGrpSpPr/>
            <p:nvPr/>
          </p:nvGrpSpPr>
          <p:grpSpPr>
            <a:xfrm rot="16200000">
              <a:off x="9817100" y="1692756"/>
              <a:ext cx="1080000" cy="1080000"/>
              <a:chOff x="4521200" y="1692756"/>
              <a:chExt cx="1080000" cy="1080000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4521200" y="1692756"/>
                <a:ext cx="1079500" cy="1079500"/>
              </a:xfrm>
              <a:prstGeom prst="ellipse">
                <a:avLst/>
              </a:prstGeom>
              <a:noFill/>
              <a:ln w="50800" cap="rnd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41" name="弧形 40"/>
              <p:cNvSpPr/>
              <p:nvPr/>
            </p:nvSpPr>
            <p:spPr>
              <a:xfrm>
                <a:off x="4521200" y="1692756"/>
                <a:ext cx="1080000" cy="1080000"/>
              </a:xfrm>
              <a:prstGeom prst="arc">
                <a:avLst>
                  <a:gd name="adj1" fmla="val 16200000"/>
                  <a:gd name="adj2" fmla="val 14056721"/>
                </a:avLst>
              </a:prstGeom>
              <a:ln w="50800" cap="rnd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</p:grpSp>
        <p:sp>
          <p:nvSpPr>
            <p:cNvPr id="38" name="矩形 37"/>
            <p:cNvSpPr/>
            <p:nvPr/>
          </p:nvSpPr>
          <p:spPr>
            <a:xfrm>
              <a:off x="10135726" y="2992923"/>
              <a:ext cx="44275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 err="1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maya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0102865" y="2080783"/>
              <a:ext cx="5084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  <a:ea typeface="+mj-ea"/>
                </a:rPr>
                <a:t>85%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ea typeface="+mj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856084" y="4664271"/>
            <a:ext cx="6567714" cy="526554"/>
            <a:chOff x="4550228" y="4275246"/>
            <a:chExt cx="6567714" cy="526554"/>
          </a:xfrm>
        </p:grpSpPr>
        <p:sp>
          <p:nvSpPr>
            <p:cNvPr id="43" name="矩形 42"/>
            <p:cNvSpPr/>
            <p:nvPr/>
          </p:nvSpPr>
          <p:spPr>
            <a:xfrm>
              <a:off x="4792189" y="4275246"/>
              <a:ext cx="6325753" cy="526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spc="3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</a:t>
              </a:r>
              <a:r>
                <a:rPr lang="zh-CN" altLang="en-US" sz="1000" spc="3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。请替换文字添加相关标题，修改文字内容，也可以直接复制你的内容到此。</a:t>
              </a:r>
              <a:endParaRPr lang="zh-CN" altLang="en-US" sz="1000" spc="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等腰三角形 43"/>
            <p:cNvSpPr/>
            <p:nvPr/>
          </p:nvSpPr>
          <p:spPr>
            <a:xfrm rot="5400000">
              <a:off x="4522951" y="4419874"/>
              <a:ext cx="151373" cy="9682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pc="3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856084" y="5697487"/>
            <a:ext cx="6567714" cy="526554"/>
            <a:chOff x="4550228" y="5308462"/>
            <a:chExt cx="6567714" cy="526554"/>
          </a:xfrm>
        </p:grpSpPr>
        <p:sp>
          <p:nvSpPr>
            <p:cNvPr id="46" name="矩形 45"/>
            <p:cNvSpPr/>
            <p:nvPr/>
          </p:nvSpPr>
          <p:spPr>
            <a:xfrm>
              <a:off x="4792189" y="5308462"/>
              <a:ext cx="6325753" cy="526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spc="3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</a:t>
              </a:r>
              <a:r>
                <a:rPr lang="zh-CN" altLang="en-US" sz="1000" spc="3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。请替换文字添加相关标题，修改文字内容，也可以直接复制你的内容到此。</a:t>
              </a:r>
              <a:endParaRPr lang="zh-CN" altLang="en-US" sz="1000" spc="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等腰三角形 46"/>
            <p:cNvSpPr/>
            <p:nvPr/>
          </p:nvSpPr>
          <p:spPr>
            <a:xfrm rot="5400000">
              <a:off x="4522951" y="5449489"/>
              <a:ext cx="151373" cy="96820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pc="3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49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049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49"/>
                                </p:stCondLst>
                                <p:childTnLst>
                                  <p:par>
                                    <p:cTn id="37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6049"/>
                                </p:stCondLst>
                                <p:childTnLst>
                                  <p:par>
                                    <p:cTn id="42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8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8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7049"/>
                                </p:stCondLst>
                                <p:childTnLst>
                                  <p:par>
                                    <p:cTn id="47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8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8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8049"/>
                                </p:stCondLst>
                                <p:childTnLst>
                                  <p:par>
                                    <p:cTn id="5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8149"/>
                                </p:stCondLst>
                                <p:childTnLst>
                                  <p:par>
                                    <p:cTn id="6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8649"/>
                                </p:stCondLst>
                                <p:childTnLst>
                                  <p:par>
                                    <p:cTn id="64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8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8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9649"/>
                                </p:stCondLst>
                                <p:childTnLst>
                                  <p:par>
                                    <p:cTn id="69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8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8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3" grpId="0"/>
          <p:bldP spid="14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49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049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49"/>
                                </p:stCondLst>
                                <p:childTnLst>
                                  <p:par>
                                    <p:cTn id="3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6049"/>
                                </p:stCondLst>
                                <p:childTnLst>
                                  <p:par>
                                    <p:cTn id="4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8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8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7049"/>
                                </p:stCondLst>
                                <p:childTnLst>
                                  <p:par>
                                    <p:cTn id="4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8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8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8049"/>
                                </p:stCondLst>
                                <p:childTnLst>
                                  <p:par>
                                    <p:cTn id="5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8149"/>
                                </p:stCondLst>
                                <p:childTnLst>
                                  <p:par>
                                    <p:cTn id="6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8649"/>
                                </p:stCondLst>
                                <p:childTnLst>
                                  <p:par>
                                    <p:cTn id="6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8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8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9649"/>
                                </p:stCondLst>
                                <p:childTnLst>
                                  <p:par>
                                    <p:cTn id="6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8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8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3" grpId="0"/>
          <p:bldP spid="14" grpId="0"/>
          <p:bldP spid="16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7329" y="3471809"/>
            <a:ext cx="4817344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b="1" spc="1200" dirty="0">
                <a:solidFill>
                  <a:srgbClr val="F11754"/>
                </a:solidFill>
              </a:rPr>
              <a:t>插入小标题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4875153" y="4487472"/>
            <a:ext cx="2441694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spc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SUBTITLE</a:t>
            </a:r>
            <a:endParaRPr lang="zh-CN" altLang="en-US" sz="1400" spc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824680" y="321519"/>
            <a:ext cx="4898405" cy="3097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2" accel="38000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accel="38000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Desc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7"/>
</p:tagLst>
</file>

<file path=ppt/theme/theme1.xml><?xml version="1.0" encoding="utf-8"?>
<a:theme xmlns:a="http://schemas.openxmlformats.org/drawingml/2006/main" name="www.2ppt.com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C60017"/>
      </a:accent1>
      <a:accent2>
        <a:srgbClr val="767676"/>
      </a:accent2>
      <a:accent3>
        <a:srgbClr val="B6B6B6"/>
      </a:accent3>
      <a:accent4>
        <a:srgbClr val="7A869E"/>
      </a:accent4>
      <a:accent5>
        <a:srgbClr val="B6B6B6"/>
      </a:accent5>
      <a:accent6>
        <a:srgbClr val="D8D8D8"/>
      </a:accent6>
      <a:hlink>
        <a:srgbClr val="4472C4"/>
      </a:hlink>
      <a:folHlink>
        <a:srgbClr val="BFBFBF"/>
      </a:folHlink>
    </a:clrScheme>
    <a:fontScheme name="自定义 1">
      <a:majorFont>
        <a:latin typeface="等线 Light"/>
        <a:ea typeface="方正清刻本悦宋简体"/>
        <a:cs typeface=""/>
      </a:majorFont>
      <a:minorFont>
        <a:latin typeface="等线"/>
        <a:ea typeface="方正清刻本悦宋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1358</Words>
  <Application>Microsoft Office PowerPoint</Application>
  <PresentationFormat>宽屏</PresentationFormat>
  <Paragraphs>179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2" baseType="lpstr">
      <vt:lpstr>Roboto Light</vt:lpstr>
      <vt:lpstr>Helvetica</vt:lpstr>
      <vt:lpstr>等线</vt:lpstr>
      <vt:lpstr>造字工房形黑（非商用）粗体</vt:lpstr>
      <vt:lpstr>Arial</vt:lpstr>
      <vt:lpstr>时尚中黑简体</vt:lpstr>
      <vt:lpstr>宋体</vt:lpstr>
      <vt:lpstr>Impact</vt:lpstr>
      <vt:lpstr>Open Sans Extrabold</vt:lpstr>
      <vt:lpstr>微软雅黑</vt:lpstr>
      <vt:lpstr>Open Sans Condensed</vt:lpstr>
      <vt:lpstr>方正清刻本悦宋简体</vt:lpstr>
      <vt:lpstr>Segoe UI</vt:lpstr>
      <vt:lpstr>造字工房悦黑体验版常规体</vt:lpstr>
      <vt:lpstr>Calibri</vt:lpstr>
      <vt:lpstr>Agency FB</vt:lpstr>
      <vt:lpstr>Lato Light</vt:lpstr>
      <vt:lpstr>等线 Light</vt:lpstr>
      <vt:lpstr>Lato Regular</vt:lpstr>
      <vt:lpstr>Gill Sans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2021-07-09T01:08:32Z</dcterms:created>
  <dcterms:modified xsi:type="dcterms:W3CDTF">2023-01-10T05:45:59Z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03BCADDF60CE4E9D8DB04DC58AE11D66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