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2" r:id="rId2"/>
    <p:sldId id="325" r:id="rId3"/>
    <p:sldId id="326" r:id="rId4"/>
    <p:sldId id="321" r:id="rId5"/>
    <p:sldId id="292" r:id="rId6"/>
    <p:sldId id="322" r:id="rId7"/>
    <p:sldId id="341" r:id="rId8"/>
    <p:sldId id="309" r:id="rId9"/>
    <p:sldId id="327" r:id="rId10"/>
    <p:sldId id="308" r:id="rId11"/>
    <p:sldId id="310" r:id="rId12"/>
    <p:sldId id="304" r:id="rId13"/>
    <p:sldId id="328" r:id="rId14"/>
    <p:sldId id="323" r:id="rId15"/>
    <p:sldId id="324" r:id="rId16"/>
    <p:sldId id="306" r:id="rId17"/>
    <p:sldId id="332" r:id="rId18"/>
    <p:sldId id="333" r:id="rId19"/>
    <p:sldId id="334" r:id="rId20"/>
    <p:sldId id="329" r:id="rId21"/>
    <p:sldId id="335" r:id="rId22"/>
    <p:sldId id="330" r:id="rId23"/>
    <p:sldId id="336" r:id="rId24"/>
    <p:sldId id="345" r:id="rId25"/>
    <p:sldId id="340" r:id="rId26"/>
    <p:sldId id="337" r:id="rId27"/>
    <p:sldId id="338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方正正黑简体" pitchFamily="2" charset="-122"/>
        <a:ea typeface="方正正黑简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8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D2B3528-981D-4363-A587-D683C98CDFB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8D436607-AAFE-4D20-8825-19A84ACD65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67B6836A-435F-4ED1-8E02-8752A145F1A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B001680D-2ECC-4B69-AEEF-D38EE492D5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5EDB80F0-F76A-4B5C-8F12-9EAB5ED1BFE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623C7A9D-1BC5-4B1E-86C0-FC7D8DC0121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9386878F-5878-4161-B206-7B78024F96D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01A68723-F270-4361-B3D1-4D3B0CA8A8B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58E39765-C236-421C-B0C4-71E19789A21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1AB00DAE-86AD-4D87-A3DE-564EB62E27B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C4481DDA-AE0E-4A25-8EA7-C7F8FDE091D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3169D83D-FFFA-42FA-8F08-3AD58819F37B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3EF2EDAE-EB79-42F1-BF2E-EFB605B0D73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29A17FA0-49C6-4871-9994-725F6A6C2BD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0D1E0FA7-8F08-48A8-80E5-E77353FC24C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7484C8AB-A3F2-42FA-A545-9AE0154DF04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E88539C0-117E-44DB-8EEC-C50E15AC069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5F530C87-6555-4EED-B67F-B1C884715BD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B7F0C4B3-C764-4593-8C9B-19D18649863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EF30BDAD-884C-430D-A512-A49865D01C0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195C67F3-7D0B-4A71-8EAB-77F300B6A38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72605E8A-3431-499C-A587-B24BCCB3E13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E67F5214-A304-426F-B356-FB95E19280E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2761C7F9-7277-4737-8DFD-3F6F99CEA26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 altLang="zh-C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2F080903-15C4-4F40-900B-AE36E2F08991}" type="slidenum">
              <a:rPr lang="en-US" altLang="zh-CN" sz="1200">
                <a:latin typeface="Calibri" panose="020F0502020204030204" pitchFamily="34" charset="0"/>
              </a:rPr>
              <a:t>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17E7AC76-E0A9-4C39-BA02-21E21730EA5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25D174FE-C890-4E97-B499-B1B7984FC11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CEA464E3-F32E-418A-B1FA-37ABFB9588CF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fld id="{BF5B0EBD-2B3C-4C46-B05C-CFFF9FC06081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7A7F46E-DF77-43B7-B9D6-BB3739091B45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AAA53F22-8BFA-4145-AB55-47DB99FFFD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75F34B3-CF30-49FF-8230-2D2307F14466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DECEF3C3-C0CF-4DF7-88A6-4CD39231D5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188571A-3F6C-48B0-80F3-73AF143655C3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41CE9C92-15CF-4316-8562-DA1A8E38D5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1A223E1-63B1-4E0D-92EA-CA9F05877906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D48D263A-ED8E-4C7D-B5B5-2C4AAE332A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76B5FFC-A4A9-4F0C-B04C-FD978C26AE25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B3A72456-D0DF-49FA-9C4C-FBEC85E60E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CDE7D54-1A34-4789-BBE5-D56E065BD225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AD30895E-7897-4B72-A4D5-4A08683668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CF99E48-8F3D-4358-B110-7EA48AB7155A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微软雅黑" panose="020B0503020204020204" pitchFamily="34" charset="-122"/>
              </a:defRPr>
            </a:lvl1pPr>
          </a:lstStyle>
          <a:p>
            <a:fld id="{2B610F1B-4F20-4C96-92AC-6394C94806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itchFamily="2" charset="-122"/>
          <a:ea typeface="方正正黑简体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J-Hype-Meant To Be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-927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文本框 213"/>
          <p:cNvSpPr txBox="1">
            <a:spLocks noChangeArrowheads="1"/>
          </p:cNvSpPr>
          <p:nvPr/>
        </p:nvSpPr>
        <p:spPr bwMode="auto">
          <a:xfrm>
            <a:off x="1757363" y="1968500"/>
            <a:ext cx="55292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</a:rPr>
              <a:t>极致清新</a:t>
            </a:r>
            <a:r>
              <a:rPr lang="en-US" altLang="zh-CN" sz="4400" b="1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</a:rPr>
              <a:t>·</a:t>
            </a:r>
            <a:r>
              <a:rPr lang="zh-CN" altLang="en-US" sz="4400" b="1">
                <a:solidFill>
                  <a:schemeClr val="bg1"/>
                </a:solidFill>
                <a:latin typeface="方正正纤黑简体" pitchFamily="2" charset="-122"/>
                <a:ea typeface="方正正纤黑简体" pitchFamily="2" charset="-122"/>
              </a:rPr>
              <a:t>论文答辩</a:t>
            </a:r>
          </a:p>
        </p:txBody>
      </p:sp>
      <p:sp>
        <p:nvSpPr>
          <p:cNvPr id="215" name="文本框 214"/>
          <p:cNvSpPr txBox="1"/>
          <p:nvPr/>
        </p:nvSpPr>
        <p:spPr>
          <a:xfrm>
            <a:off x="2873375" y="2944813"/>
            <a:ext cx="341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请填写论文副标题或补充内容</a:t>
            </a:r>
          </a:p>
        </p:txBody>
      </p:sp>
      <p:sp>
        <p:nvSpPr>
          <p:cNvPr id="216" name="文本框 215"/>
          <p:cNvSpPr txBox="1"/>
          <p:nvPr/>
        </p:nvSpPr>
        <p:spPr>
          <a:xfrm>
            <a:off x="2147888" y="3765550"/>
            <a:ext cx="2370137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smtClean="0">
                <a:solidFill>
                  <a:schemeClr val="bg1"/>
                </a:solidFill>
                <a:latin typeface="+mn-lt"/>
                <a:ea typeface="+mn-ea"/>
              </a:rPr>
              <a:t>答辩学生：</a:t>
            </a:r>
            <a:r>
              <a:rPr lang="en-US" altLang="zh-CN" sz="1350" smtClean="0">
                <a:solidFill>
                  <a:schemeClr val="bg1"/>
                </a:solidFill>
                <a:latin typeface="+mn-lt"/>
                <a:ea typeface="+mn-ea"/>
              </a:rPr>
              <a:t>PPT818</a:t>
            </a:r>
            <a:endParaRPr lang="en-US" altLang="zh-CN" sz="135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4656138" y="3765550"/>
            <a:ext cx="237172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chemeClr val="bg1"/>
                </a:solidFill>
                <a:latin typeface="+mn-lt"/>
                <a:ea typeface="+mn-ea"/>
              </a:rPr>
              <a:t>指导老师：代用名</a:t>
            </a:r>
          </a:p>
        </p:txBody>
      </p:sp>
      <p:sp>
        <p:nvSpPr>
          <p:cNvPr id="218" name="矩形 217"/>
          <p:cNvSpPr/>
          <p:nvPr/>
        </p:nvSpPr>
        <p:spPr>
          <a:xfrm>
            <a:off x="2727325" y="2787650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3624263" y="2787650"/>
            <a:ext cx="896937" cy="825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4521200" y="2792413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5418138" y="2794000"/>
            <a:ext cx="896937" cy="8413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grpSp>
        <p:nvGrpSpPr>
          <p:cNvPr id="222" name="组合 221"/>
          <p:cNvGrpSpPr/>
          <p:nvPr/>
        </p:nvGrpSpPr>
        <p:grpSpPr bwMode="auto">
          <a:xfrm>
            <a:off x="3954463" y="708025"/>
            <a:ext cx="1128712" cy="1130300"/>
            <a:chOff x="1928879" y="1944350"/>
            <a:chExt cx="1129689" cy="1129689"/>
          </a:xfrm>
        </p:grpSpPr>
        <p:sp>
          <p:nvSpPr>
            <p:cNvPr id="223" name="椭圆 2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224" name="Freeform 7"/>
            <p:cNvSpPr>
              <a:spLocks noEditPoints="1"/>
            </p:cNvSpPr>
            <p:nvPr/>
          </p:nvSpPr>
          <p:spPr bwMode="auto">
            <a:xfrm>
              <a:off x="2108421" y="2226772"/>
              <a:ext cx="751538" cy="61561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6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666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666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666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4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49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49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/>
      <p:bldP spid="217" grpId="0"/>
      <p:bldP spid="218" grpId="0" animBg="1"/>
      <p:bldP spid="219" grpId="0" animBg="1"/>
      <p:bldP spid="220" grpId="0" animBg="1"/>
      <p:bldP spid="2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5" name="矩形 21"/>
            <p:cNvSpPr>
              <a:spLocks noChangeArrowheads="1"/>
            </p:cNvSpPr>
            <p:nvPr/>
          </p:nvSpPr>
          <p:spPr bwMode="auto">
            <a:xfrm>
              <a:off x="910361" y="1498145"/>
              <a:ext cx="1213794" cy="29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baseline="-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3" name="矩形 24"/>
            <p:cNvSpPr>
              <a:spLocks noChangeArrowheads="1"/>
            </p:cNvSpPr>
            <p:nvPr/>
          </p:nvSpPr>
          <p:spPr bwMode="auto">
            <a:xfrm>
              <a:off x="4396710" y="1284513"/>
              <a:ext cx="1261885" cy="30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77913" y="2268538"/>
            <a:ext cx="688975" cy="514350"/>
            <a:chOff x="1266729" y="2071701"/>
            <a:chExt cx="688009" cy="515669"/>
          </a:xfrm>
        </p:grpSpPr>
        <p:sp>
          <p:nvSpPr>
            <p:cNvPr id="31" name="椭圆 30"/>
            <p:cNvSpPr/>
            <p:nvPr/>
          </p:nvSpPr>
          <p:spPr>
            <a:xfrm>
              <a:off x="1499764" y="2071701"/>
              <a:ext cx="163284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688009" cy="254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2013.06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925638" y="2854325"/>
            <a:ext cx="687387" cy="452438"/>
            <a:chOff x="2113346" y="3064841"/>
            <a:chExt cx="688009" cy="452968"/>
          </a:xfrm>
        </p:grpSpPr>
        <p:sp>
          <p:nvSpPr>
            <p:cNvPr id="34" name="椭圆 33"/>
            <p:cNvSpPr/>
            <p:nvPr/>
          </p:nvSpPr>
          <p:spPr>
            <a:xfrm>
              <a:off x="2407299" y="3064841"/>
              <a:ext cx="162072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688009" cy="254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2013.09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90825" y="1854200"/>
            <a:ext cx="687388" cy="415925"/>
            <a:chOff x="2979182" y="2064744"/>
            <a:chExt cx="688009" cy="416176"/>
          </a:xfrm>
        </p:grpSpPr>
        <p:sp>
          <p:nvSpPr>
            <p:cNvPr id="37" name="椭圆 36"/>
            <p:cNvSpPr/>
            <p:nvPr/>
          </p:nvSpPr>
          <p:spPr>
            <a:xfrm>
              <a:off x="3222289" y="2317309"/>
              <a:ext cx="163660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688009" cy="2541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2014.01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529013" y="2524125"/>
            <a:ext cx="900112" cy="254000"/>
            <a:chOff x="3717829" y="2733933"/>
            <a:chExt cx="898774" cy="25404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269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652" y="2733933"/>
              <a:ext cx="687951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2014.06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959350" y="3135313"/>
            <a:ext cx="727075" cy="431800"/>
            <a:chOff x="5133702" y="3346781"/>
            <a:chExt cx="728084" cy="431001"/>
          </a:xfrm>
        </p:grpSpPr>
        <p:sp>
          <p:nvSpPr>
            <p:cNvPr id="33820" name="椭圆 42"/>
            <p:cNvSpPr>
              <a:spLocks noChangeArrowheads="1"/>
            </p:cNvSpPr>
            <p:nvPr/>
          </p:nvSpPr>
          <p:spPr bwMode="auto">
            <a:xfrm>
              <a:off x="5310409" y="334678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44" tIns="34272" rIns="68544" bIns="34272"/>
            <a:lstStyle/>
            <a:p>
              <a:pPr eaLnBrk="1" hangingPunct="1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728084" cy="253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2014.08 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734050" y="2435225"/>
            <a:ext cx="687388" cy="458788"/>
            <a:chOff x="5908402" y="2645741"/>
            <a:chExt cx="688008" cy="458941"/>
          </a:xfrm>
        </p:grpSpPr>
        <p:sp>
          <p:nvSpPr>
            <p:cNvPr id="33818" name="椭圆 45"/>
            <p:cNvSpPr>
              <a:spLocks noChangeArrowheads="1"/>
            </p:cNvSpPr>
            <p:nvPr/>
          </p:nvSpPr>
          <p:spPr bwMode="auto">
            <a:xfrm>
              <a:off x="6026689" y="264574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44" tIns="34272" rIns="68544" bIns="34272"/>
            <a:lstStyle/>
            <a:p>
              <a:pPr eaLnBrk="1" hangingPunct="1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688008" cy="254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2014.10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253163" y="1978025"/>
            <a:ext cx="687387" cy="414338"/>
            <a:chOff x="6441129" y="2188789"/>
            <a:chExt cx="688009" cy="414051"/>
          </a:xfrm>
        </p:grpSpPr>
        <p:sp>
          <p:nvSpPr>
            <p:cNvPr id="49" name="椭圆 48"/>
            <p:cNvSpPr/>
            <p:nvPr/>
          </p:nvSpPr>
          <p:spPr>
            <a:xfrm>
              <a:off x="6682647" y="2439440"/>
              <a:ext cx="162072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88009" cy="253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2015.01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634163" y="3662363"/>
            <a:ext cx="687387" cy="449262"/>
            <a:chOff x="6822054" y="3872561"/>
            <a:chExt cx="688009" cy="450566"/>
          </a:xfrm>
        </p:grpSpPr>
        <p:sp>
          <p:nvSpPr>
            <p:cNvPr id="52" name="椭圆 51"/>
            <p:cNvSpPr/>
            <p:nvPr/>
          </p:nvSpPr>
          <p:spPr>
            <a:xfrm>
              <a:off x="7055627" y="3872561"/>
              <a:ext cx="162072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688009" cy="2547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2015.02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7439025" y="1847850"/>
            <a:ext cx="873125" cy="255588"/>
            <a:chOff x="7626889" y="2058017"/>
            <a:chExt cx="873774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2045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765" y="2058017"/>
              <a:ext cx="687898" cy="25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2015.04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pic>
        <p:nvPicPr>
          <p:cNvPr id="33808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文本框 60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5850" name="组合 7"/>
            <p:cNvGrpSpPr/>
            <p:nvPr/>
          </p:nvGrpSpPr>
          <p:grpSpPr bwMode="auto"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2" name="TextBox 36"/>
            <p:cNvSpPr txBox="1">
              <a:spLocks noChangeArrowheads="1"/>
            </p:cNvSpPr>
            <p:nvPr/>
          </p:nvSpPr>
          <p:spPr bwMode="auto">
            <a:xfrm>
              <a:off x="109121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4" name="TextBox 37"/>
            <p:cNvSpPr txBox="1">
              <a:spLocks noChangeArrowheads="1"/>
            </p:cNvSpPr>
            <p:nvPr/>
          </p:nvSpPr>
          <p:spPr bwMode="auto">
            <a:xfrm>
              <a:off x="3022361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6" name="TextBox 38"/>
            <p:cNvSpPr txBox="1">
              <a:spLocks noChangeArrowheads="1"/>
            </p:cNvSpPr>
            <p:nvPr/>
          </p:nvSpPr>
          <p:spPr bwMode="auto">
            <a:xfrm>
              <a:off x="4983578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8" name="TextBox 39"/>
            <p:cNvSpPr txBox="1">
              <a:spLocks noChangeArrowheads="1"/>
            </p:cNvSpPr>
            <p:nvPr/>
          </p:nvSpPr>
          <p:spPr bwMode="auto">
            <a:xfrm>
              <a:off x="6944796" y="2722497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pic>
        <p:nvPicPr>
          <p:cNvPr id="3584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21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步骤一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rgbClr val="06417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19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步骤二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17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步骤三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15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步骤四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913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步骤五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1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9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7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5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文本框 83"/>
            <p:cNvSpPr txBox="1">
              <a:spLocks noChangeArrowheads="1"/>
            </p:cNvSpPr>
            <p:nvPr/>
          </p:nvSpPr>
          <p:spPr bwMode="auto">
            <a:xfrm>
              <a:off x="1259631" y="1255861"/>
              <a:ext cx="13585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37900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研究步骤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9945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39943" name="文本框 19"/>
            <p:cNvSpPr txBox="1">
              <a:spLocks noChangeArrowheads="1"/>
            </p:cNvSpPr>
            <p:nvPr/>
          </p:nvSpPr>
          <p:spPr bwMode="auto">
            <a:xfrm>
              <a:off x="2866757" y="2251134"/>
              <a:ext cx="43483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关键技术与难点</a:t>
              </a:r>
            </a:p>
          </p:txBody>
        </p:sp>
        <p:sp>
          <p:nvSpPr>
            <p:cNvPr id="39944" name="文本框 20"/>
            <p:cNvSpPr txBox="1">
              <a:spLocks noChangeArrowheads="1"/>
            </p:cNvSpPr>
            <p:nvPr/>
          </p:nvSpPr>
          <p:spPr bwMode="auto">
            <a:xfrm>
              <a:off x="3229671" y="2019402"/>
              <a:ext cx="16595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2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2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文字标题</a:t>
            </a:r>
            <a:endParaRPr 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877888" y="1751013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877888" y="3405188"/>
            <a:ext cx="36703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关键难点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4046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44050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44050" idx="5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4050" name="椭圆 8"/>
              <p:cNvSpPr>
                <a:spLocks noChangeArrowheads="1"/>
              </p:cNvSpPr>
              <p:nvPr/>
            </p:nvSpPr>
            <p:spPr bwMode="auto">
              <a:xfrm>
                <a:off x="3920179" y="1143064"/>
                <a:ext cx="290506" cy="131739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95388" y="2370138"/>
            <a:ext cx="31194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95388" y="3298825"/>
            <a:ext cx="31194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4041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44045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44045" idx="5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4045" name="椭圆 16"/>
              <p:cNvSpPr>
                <a:spLocks noChangeArrowheads="1"/>
              </p:cNvSpPr>
              <p:nvPr/>
            </p:nvSpPr>
            <p:spPr bwMode="auto">
              <a:xfrm>
                <a:off x="3920179" y="996074"/>
                <a:ext cx="290507" cy="161138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1" hangingPunct="1"/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34013" y="2235200"/>
            <a:ext cx="23002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8" name="TextBox 13"/>
            <p:cNvSpPr txBox="1">
              <a:spLocks noChangeArrowheads="1"/>
            </p:cNvSpPr>
            <p:nvPr/>
          </p:nvSpPr>
          <p:spPr bwMode="auto">
            <a:xfrm>
              <a:off x="1682144" y="1394385"/>
              <a:ext cx="20398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r"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46105" name="TextBox 14"/>
            <p:cNvSpPr txBox="1">
              <a:spLocks noChangeArrowheads="1"/>
            </p:cNvSpPr>
            <p:nvPr/>
          </p:nvSpPr>
          <p:spPr bwMode="auto">
            <a:xfrm>
              <a:off x="5171954" y="1407576"/>
              <a:ext cx="20398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13091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</a:p>
          </p:txBody>
        </p:sp>
      </p:grpSp>
      <p:pic>
        <p:nvPicPr>
          <p:cNvPr id="46087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案例对比分析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8137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48135" name="文本框 12"/>
            <p:cNvSpPr txBox="1">
              <a:spLocks noChangeArrowheads="1"/>
            </p:cNvSpPr>
            <p:nvPr/>
          </p:nvSpPr>
          <p:spPr bwMode="auto">
            <a:xfrm>
              <a:off x="2866757" y="2251134"/>
              <a:ext cx="43483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</a:p>
          </p:txBody>
        </p:sp>
        <p:sp>
          <p:nvSpPr>
            <p:cNvPr id="48136" name="文本框 14"/>
            <p:cNvSpPr txBox="1">
              <a:spLocks noChangeArrowheads="1"/>
            </p:cNvSpPr>
            <p:nvPr/>
          </p:nvSpPr>
          <p:spPr bwMode="auto">
            <a:xfrm>
              <a:off x="3229670" y="2019402"/>
              <a:ext cx="16160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>
            <a:off x="37798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8426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2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0190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8263" y="1122363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2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说明性文字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095500"/>
            <a:ext cx="8493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 bwMode="auto"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13340" name="文本框 38"/>
            <p:cNvSpPr txBox="1">
              <a:spLocks noChangeArrowheads="1"/>
            </p:cNvSpPr>
            <p:nvPr/>
          </p:nvSpPr>
          <p:spPr bwMode="auto">
            <a:xfrm>
              <a:off x="219753" y="2417307"/>
              <a:ext cx="27411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1" name="文本框 11"/>
            <p:cNvSpPr txBox="1">
              <a:spLocks noChangeArrowheads="1"/>
            </p:cNvSpPr>
            <p:nvPr/>
          </p:nvSpPr>
          <p:spPr bwMode="auto">
            <a:xfrm>
              <a:off x="1979712" y="1976522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71" name="文本框 18"/>
          <p:cNvSpPr txBox="1">
            <a:spLocks noChangeArrowheads="1"/>
          </p:cNvSpPr>
          <p:nvPr/>
        </p:nvSpPr>
        <p:spPr bwMode="auto">
          <a:xfrm>
            <a:off x="4052888" y="18907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</a:p>
        </p:txBody>
      </p:sp>
      <p:grpSp>
        <p:nvGrpSpPr>
          <p:cNvPr id="72" name="组合 71"/>
          <p:cNvGrpSpPr/>
          <p:nvPr/>
        </p:nvGrpSpPr>
        <p:grpSpPr bwMode="auto"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13338" name="文本框 16"/>
            <p:cNvSpPr txBox="1">
              <a:spLocks noChangeArrowheads="1"/>
            </p:cNvSpPr>
            <p:nvPr/>
          </p:nvSpPr>
          <p:spPr bwMode="auto">
            <a:xfrm>
              <a:off x="3516783" y="2047768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>
            <a:spLocks noChangeArrowheads="1"/>
          </p:cNvSpPr>
          <p:nvPr/>
        </p:nvSpPr>
        <p:spPr bwMode="auto">
          <a:xfrm>
            <a:off x="6638925" y="19161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grpSp>
        <p:nvGrpSpPr>
          <p:cNvPr id="76" name="组合 75"/>
          <p:cNvGrpSpPr/>
          <p:nvPr/>
        </p:nvGrpSpPr>
        <p:grpSpPr bwMode="auto"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13336" name="文本框 20"/>
            <p:cNvSpPr txBox="1">
              <a:spLocks noChangeArrowheads="1"/>
            </p:cNvSpPr>
            <p:nvPr/>
          </p:nvSpPr>
          <p:spPr bwMode="auto">
            <a:xfrm>
              <a:off x="6073087" y="2057986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>
            <a:spLocks noChangeArrowheads="1"/>
          </p:cNvSpPr>
          <p:nvPr/>
        </p:nvSpPr>
        <p:spPr bwMode="auto">
          <a:xfrm>
            <a:off x="4052888" y="24701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目前现状</a:t>
            </a: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13334" name="文本框 23"/>
            <p:cNvSpPr txBox="1">
              <a:spLocks noChangeArrowheads="1"/>
            </p:cNvSpPr>
            <p:nvPr/>
          </p:nvSpPr>
          <p:spPr bwMode="auto">
            <a:xfrm>
              <a:off x="3516783" y="2627150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>
            <a:spLocks noChangeArrowheads="1"/>
          </p:cNvSpPr>
          <p:nvPr/>
        </p:nvSpPr>
        <p:spPr bwMode="auto">
          <a:xfrm>
            <a:off x="6638925" y="249396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</a:p>
        </p:txBody>
      </p:sp>
      <p:grpSp>
        <p:nvGrpSpPr>
          <p:cNvPr id="84" name="组合 83"/>
          <p:cNvGrpSpPr/>
          <p:nvPr/>
        </p:nvGrpSpPr>
        <p:grpSpPr bwMode="auto"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13332" name="文本框 26"/>
            <p:cNvSpPr txBox="1">
              <a:spLocks noChangeArrowheads="1"/>
            </p:cNvSpPr>
            <p:nvPr/>
          </p:nvSpPr>
          <p:spPr bwMode="auto">
            <a:xfrm>
              <a:off x="6073087" y="2637368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4052888" y="30432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</a:p>
        </p:txBody>
      </p:sp>
      <p:grpSp>
        <p:nvGrpSpPr>
          <p:cNvPr id="88" name="组合 87"/>
          <p:cNvGrpSpPr/>
          <p:nvPr/>
        </p:nvGrpSpPr>
        <p:grpSpPr bwMode="auto"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13330" name="文本框 29"/>
            <p:cNvSpPr txBox="1">
              <a:spLocks noChangeArrowheads="1"/>
            </p:cNvSpPr>
            <p:nvPr/>
          </p:nvSpPr>
          <p:spPr bwMode="auto">
            <a:xfrm>
              <a:off x="3516783" y="3200893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>
            <a:spLocks noChangeArrowheads="1"/>
          </p:cNvSpPr>
          <p:nvPr/>
        </p:nvSpPr>
        <p:spPr bwMode="auto">
          <a:xfrm>
            <a:off x="6638925" y="30686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  <p:grpSp>
        <p:nvGrpSpPr>
          <p:cNvPr id="92" name="组合 91"/>
          <p:cNvGrpSpPr/>
          <p:nvPr/>
        </p:nvGrpSpPr>
        <p:grpSpPr bwMode="auto"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13328" name="文本框 32"/>
            <p:cNvSpPr txBox="1">
              <a:spLocks noChangeArrowheads="1"/>
            </p:cNvSpPr>
            <p:nvPr/>
          </p:nvSpPr>
          <p:spPr bwMode="auto">
            <a:xfrm>
              <a:off x="6073087" y="3211111"/>
              <a:ext cx="3946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35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1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2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2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4299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00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54297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8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4295" name="矩形 13"/>
            <p:cNvSpPr>
              <a:spLocks noChangeArrowheads="1"/>
            </p:cNvSpPr>
            <p:nvPr/>
          </p:nvSpPr>
          <p:spPr bwMode="auto">
            <a:xfrm>
              <a:off x="1034229" y="1511523"/>
              <a:ext cx="2823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6" name="文本框 83"/>
            <p:cNvSpPr txBox="1">
              <a:spLocks noChangeArrowheads="1"/>
            </p:cNvSpPr>
            <p:nvPr/>
          </p:nvSpPr>
          <p:spPr bwMode="auto">
            <a:xfrm>
              <a:off x="1766658" y="1279118"/>
              <a:ext cx="135859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 defTabSz="51308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51308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4294" name="文本框 21"/>
            <p:cNvSpPr txBox="1">
              <a:spLocks noChangeArrowheads="1"/>
            </p:cNvSpPr>
            <p:nvPr/>
          </p:nvSpPr>
          <p:spPr bwMode="auto">
            <a:xfrm>
              <a:off x="2008332" y="1795179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  <a:ea typeface="微软雅黑" panose="020B0503020204020204" pitchFamily="34" charset="-122"/>
                </a:rPr>
                <a:t></a:t>
              </a:r>
              <a:endParaRPr lang="zh-CN" altLang="en-US" sz="26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4292" name="文本框 26"/>
            <p:cNvSpPr txBox="1">
              <a:spLocks noChangeArrowheads="1"/>
            </p:cNvSpPr>
            <p:nvPr/>
          </p:nvSpPr>
          <p:spPr bwMode="auto">
            <a:xfrm>
              <a:off x="2508036" y="2724182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  <a:ea typeface="微软雅黑" panose="020B0503020204020204" pitchFamily="34" charset="-122"/>
                </a:rPr>
                <a:t></a:t>
              </a:r>
              <a:endParaRPr lang="zh-CN" altLang="en-US" sz="26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4290" name="文本框 29"/>
            <p:cNvSpPr txBox="1">
              <a:spLocks noChangeArrowheads="1"/>
            </p:cNvSpPr>
            <p:nvPr/>
          </p:nvSpPr>
          <p:spPr bwMode="auto">
            <a:xfrm>
              <a:off x="3487882" y="2714124"/>
              <a:ext cx="5966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chemeClr val="bg1"/>
                  </a:solidFill>
                  <a:latin typeface="FontAwesome" pitchFamily="2" charset="0"/>
                  <a:ea typeface="微软雅黑" panose="020B0503020204020204" pitchFamily="34" charset="-122"/>
                </a:rPr>
                <a:t></a:t>
              </a:r>
              <a:endParaRPr lang="zh-CN" altLang="en-US" sz="26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6329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 bwMode="auto"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56327" name="文本框 23"/>
            <p:cNvSpPr txBox="1">
              <a:spLocks noChangeArrowheads="1"/>
            </p:cNvSpPr>
            <p:nvPr/>
          </p:nvSpPr>
          <p:spPr bwMode="auto">
            <a:xfrm>
              <a:off x="4070982" y="2251134"/>
              <a:ext cx="22555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56328" name="文本框 35"/>
            <p:cNvSpPr txBox="1">
              <a:spLocks noChangeArrowheads="1"/>
            </p:cNvSpPr>
            <p:nvPr/>
          </p:nvSpPr>
          <p:spPr bwMode="auto">
            <a:xfrm>
              <a:off x="4118308" y="2019402"/>
              <a:ext cx="13312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FIVE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8391" name="组合 4"/>
            <p:cNvGrpSpPr/>
            <p:nvPr/>
          </p:nvGrpSpPr>
          <p:grpSpPr bwMode="auto"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392" name="文本框 5"/>
            <p:cNvSpPr txBox="1">
              <a:spLocks noChangeArrowheads="1"/>
            </p:cNvSpPr>
            <p:nvPr/>
          </p:nvSpPr>
          <p:spPr bwMode="auto">
            <a:xfrm>
              <a:off x="771062" y="1484039"/>
              <a:ext cx="12518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</a:p>
          </p:txBody>
        </p:sp>
        <p:sp>
          <p:nvSpPr>
            <p:cNvPr id="58393" name="文本框 6"/>
            <p:cNvSpPr txBox="1">
              <a:spLocks noChangeArrowheads="1"/>
            </p:cNvSpPr>
            <p:nvPr/>
          </p:nvSpPr>
          <p:spPr bwMode="auto">
            <a:xfrm>
              <a:off x="627430" y="2064064"/>
              <a:ext cx="15685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8386" name="组合 10"/>
            <p:cNvGrpSpPr/>
            <p:nvPr/>
          </p:nvGrpSpPr>
          <p:grpSpPr bwMode="auto"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387" name="文本框 11"/>
            <p:cNvSpPr txBox="1">
              <a:spLocks noChangeArrowheads="1"/>
            </p:cNvSpPr>
            <p:nvPr/>
          </p:nvSpPr>
          <p:spPr bwMode="auto">
            <a:xfrm>
              <a:off x="2887735" y="1484039"/>
              <a:ext cx="12518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</a:p>
          </p:txBody>
        </p:sp>
        <p:sp>
          <p:nvSpPr>
            <p:cNvPr id="58388" name="文本框 12"/>
            <p:cNvSpPr txBox="1">
              <a:spLocks noChangeArrowheads="1"/>
            </p:cNvSpPr>
            <p:nvPr/>
          </p:nvSpPr>
          <p:spPr bwMode="auto">
            <a:xfrm>
              <a:off x="2729405" y="2064064"/>
              <a:ext cx="15685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8381" name="组合 16"/>
            <p:cNvGrpSpPr/>
            <p:nvPr/>
          </p:nvGrpSpPr>
          <p:grpSpPr bwMode="auto"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382" name="文本框 17"/>
            <p:cNvSpPr txBox="1">
              <a:spLocks noChangeArrowheads="1"/>
            </p:cNvSpPr>
            <p:nvPr/>
          </p:nvSpPr>
          <p:spPr bwMode="auto">
            <a:xfrm>
              <a:off x="5004409" y="1484039"/>
              <a:ext cx="12518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  <p:sp>
          <p:nvSpPr>
            <p:cNvPr id="58383" name="文本框 18"/>
            <p:cNvSpPr txBox="1">
              <a:spLocks noChangeArrowheads="1"/>
            </p:cNvSpPr>
            <p:nvPr/>
          </p:nvSpPr>
          <p:spPr bwMode="auto">
            <a:xfrm>
              <a:off x="4846079" y="2064064"/>
              <a:ext cx="15685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8376" name="组合 22"/>
            <p:cNvGrpSpPr/>
            <p:nvPr/>
          </p:nvGrpSpPr>
          <p:grpSpPr bwMode="auto"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377" name="文本框 23"/>
            <p:cNvSpPr txBox="1">
              <a:spLocks noChangeArrowheads="1"/>
            </p:cNvSpPr>
            <p:nvPr/>
          </p:nvSpPr>
          <p:spPr bwMode="auto">
            <a:xfrm>
              <a:off x="7121082" y="1484039"/>
              <a:ext cx="125185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</a:p>
          </p:txBody>
        </p:sp>
        <p:sp>
          <p:nvSpPr>
            <p:cNvPr id="58378" name="文本框 26"/>
            <p:cNvSpPr txBox="1">
              <a:spLocks noChangeArrowheads="1"/>
            </p:cNvSpPr>
            <p:nvPr/>
          </p:nvSpPr>
          <p:spPr bwMode="auto">
            <a:xfrm>
              <a:off x="6962752" y="2064064"/>
              <a:ext cx="15685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5376863" y="3565525"/>
            <a:ext cx="17764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103688" y="24177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5776913" y="2417763"/>
            <a:ext cx="17827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5519738" y="1138238"/>
            <a:ext cx="16906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25"/>
          <p:cNvSpPr txBox="1">
            <a:spLocks noChangeArrowheads="1"/>
          </p:cNvSpPr>
          <p:nvPr/>
        </p:nvSpPr>
        <p:spPr bwMode="auto">
          <a:xfrm>
            <a:off x="3976688" y="560388"/>
            <a:ext cx="134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</a:p>
        </p:txBody>
      </p: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1966913" y="881063"/>
            <a:ext cx="17081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1633538" y="2054225"/>
            <a:ext cx="17208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5"/>
          <p:cNvSpPr txBox="1">
            <a:spLocks noChangeArrowheads="1"/>
          </p:cNvSpPr>
          <p:nvPr/>
        </p:nvSpPr>
        <p:spPr bwMode="auto">
          <a:xfrm>
            <a:off x="2039938" y="3448050"/>
            <a:ext cx="18415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5"/>
          <p:cNvSpPr txBox="1">
            <a:spLocks noChangeArrowheads="1"/>
          </p:cNvSpPr>
          <p:nvPr/>
        </p:nvSpPr>
        <p:spPr bwMode="auto">
          <a:xfrm>
            <a:off x="3675063" y="3948113"/>
            <a:ext cx="1701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66" name="Freeform 3"/>
          <p:cNvSpPr/>
          <p:nvPr/>
        </p:nvSpPr>
        <p:spPr bwMode="gray">
          <a:xfrm rot="19490962">
            <a:off x="2981325" y="2695575"/>
            <a:ext cx="1365250" cy="1649413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7" name="Freeform 4"/>
          <p:cNvSpPr/>
          <p:nvPr/>
        </p:nvSpPr>
        <p:spPr bwMode="gray">
          <a:xfrm rot="19490962" flipH="1" flipV="1">
            <a:off x="4479925" y="1046163"/>
            <a:ext cx="1363663" cy="1647825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gray">
          <a:xfrm>
            <a:off x="3133725" y="1862138"/>
            <a:ext cx="1184275" cy="11826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chemeClr val="bg1">
                    <a:lumMod val="95000"/>
                  </a:schemeClr>
                </a:solidFill>
                <a:latin typeface="TeXGyreAdventor" panose="00000500000000000000" pitchFamily="50" charset="0"/>
                <a:ea typeface="+mn-ea"/>
              </a:rPr>
              <a:t>添加标题</a:t>
            </a:r>
            <a:endParaRPr lang="zh-CN" altLang="en-US" sz="1350" baseline="-3000" dirty="0">
              <a:solidFill>
                <a:schemeClr val="bg1">
                  <a:lumMod val="95000"/>
                </a:schemeClr>
              </a:solidFill>
              <a:latin typeface="TeXGyreAdventor" panose="00000500000000000000" pitchFamily="50" charset="0"/>
              <a:ea typeface="+mn-ea"/>
            </a:endParaRPr>
          </a:p>
        </p:txBody>
      </p:sp>
      <p:sp>
        <p:nvSpPr>
          <p:cNvPr id="69" name="Oval 6"/>
          <p:cNvSpPr>
            <a:spLocks noChangeArrowheads="1"/>
          </p:cNvSpPr>
          <p:nvPr/>
        </p:nvSpPr>
        <p:spPr bwMode="gray">
          <a:xfrm>
            <a:off x="4546600" y="2687638"/>
            <a:ext cx="1184275" cy="11826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aseline="-3000" dirty="0">
                <a:solidFill>
                  <a:schemeClr val="bg1">
                    <a:lumMod val="95000"/>
                  </a:schemeClr>
                </a:solidFill>
                <a:latin typeface="TeXGyreAdventor" panose="00000500000000000000" pitchFamily="50" charset="0"/>
                <a:ea typeface="+mn-ea"/>
              </a:rPr>
              <a:t>添加标题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468313" y="1962150"/>
            <a:ext cx="2351087" cy="2032000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 bwMode="auto">
          <a:xfrm>
            <a:off x="469900" y="1400175"/>
            <a:ext cx="3300413" cy="461963"/>
            <a:chOff x="469900" y="1057571"/>
            <a:chExt cx="3299884" cy="461665"/>
          </a:xfrm>
        </p:grpSpPr>
        <p:sp>
          <p:nvSpPr>
            <p:cNvPr id="72" name="TextBox 6"/>
            <p:cNvSpPr txBox="1"/>
            <p:nvPr/>
          </p:nvSpPr>
          <p:spPr>
            <a:xfrm>
              <a:off x="554025" y="1057571"/>
              <a:ext cx="869811" cy="298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4" name="TextBox 10"/>
          <p:cNvSpPr txBox="1"/>
          <p:nvPr/>
        </p:nvSpPr>
        <p:spPr>
          <a:xfrm>
            <a:off x="6169025" y="1995488"/>
            <a:ext cx="2454275" cy="1754187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5257800" y="3870325"/>
            <a:ext cx="3441700" cy="333375"/>
            <a:chOff x="5257195" y="3528519"/>
            <a:chExt cx="3442305" cy="333179"/>
          </a:xfrm>
        </p:grpSpPr>
        <p:sp>
          <p:nvSpPr>
            <p:cNvPr id="76" name="TextBox 9"/>
            <p:cNvSpPr txBox="1"/>
            <p:nvPr/>
          </p:nvSpPr>
          <p:spPr>
            <a:xfrm>
              <a:off x="5976459" y="3563423"/>
              <a:ext cx="870103" cy="298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7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2" cy="1798637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29%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77%</a:t>
            </a: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870450" y="1031875"/>
            <a:ext cx="3562350" cy="889000"/>
            <a:chOff x="544923" y="2418093"/>
            <a:chExt cx="4750103" cy="1184940"/>
          </a:xfrm>
        </p:grpSpPr>
        <p:sp>
          <p:nvSpPr>
            <p:cNvPr id="13" name="矩形 12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870450" y="2162175"/>
            <a:ext cx="3562350" cy="889000"/>
            <a:chOff x="544923" y="2418093"/>
            <a:chExt cx="4750103" cy="1184940"/>
          </a:xfrm>
        </p:grpSpPr>
        <p:sp>
          <p:nvSpPr>
            <p:cNvPr id="16" name="矩形 15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0450" y="3225800"/>
            <a:ext cx="3562350" cy="889000"/>
            <a:chOff x="544923" y="2418093"/>
            <a:chExt cx="4750103" cy="1184940"/>
          </a:xfrm>
        </p:grpSpPr>
        <p:sp>
          <p:nvSpPr>
            <p:cNvPr id="19" name="矩形 18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</a:p>
          </p:txBody>
        </p:sp>
      </p:grpSp>
      <p:pic>
        <p:nvPicPr>
          <p:cNvPr id="6452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7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7" cy="5921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3135313" y="1290638"/>
            <a:ext cx="2827337" cy="2827337"/>
            <a:chOff x="3134916" y="1290638"/>
            <a:chExt cx="282773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05" y="1290638"/>
              <a:ext cx="1390845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197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39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085" y="2752315"/>
              <a:ext cx="1528978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07" y="3552191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0" y="2772947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53" y="1422363"/>
              <a:ext cx="516009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543" y="2266676"/>
              <a:ext cx="51759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35263" y="866775"/>
            <a:ext cx="39576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70225" y="3976688"/>
            <a:ext cx="3048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9465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 bwMode="auto"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9461" name="文本框 37"/>
            <p:cNvSpPr txBox="1">
              <a:spLocks noChangeArrowheads="1"/>
            </p:cNvSpPr>
            <p:nvPr/>
          </p:nvSpPr>
          <p:spPr bwMode="auto">
            <a:xfrm>
              <a:off x="4447677" y="2226858"/>
              <a:ext cx="146165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4800">
                  <a:solidFill>
                    <a:schemeClr val="bg1"/>
                  </a:solidFill>
                  <a:ea typeface="微软雅黑" panose="020B0503020204020204" pitchFamily="34" charset="-122"/>
                </a:rPr>
                <a:t>绪论</a:t>
              </a:r>
            </a:p>
          </p:txBody>
        </p:sp>
        <p:sp>
          <p:nvSpPr>
            <p:cNvPr id="19462" name="文本框 38"/>
            <p:cNvSpPr txBox="1">
              <a:spLocks noChangeArrowheads="1"/>
            </p:cNvSpPr>
            <p:nvPr/>
          </p:nvSpPr>
          <p:spPr bwMode="auto">
            <a:xfrm>
              <a:off x="4535462" y="2019402"/>
              <a:ext cx="12868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528" name="组合 46"/>
            <p:cNvGrpSpPr/>
            <p:nvPr/>
          </p:nvGrpSpPr>
          <p:grpSpPr bwMode="auto"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 bwMode="auto">
          <a:xfrm>
            <a:off x="865188" y="1114425"/>
            <a:ext cx="7494587" cy="1674813"/>
            <a:chOff x="2954339" y="1349947"/>
            <a:chExt cx="7162269" cy="1576155"/>
          </a:xfrm>
        </p:grpSpPr>
        <p:sp>
          <p:nvSpPr>
            <p:cNvPr id="21519" name="矩形 54"/>
            <p:cNvSpPr>
              <a:spLocks noChangeArrowheads="1"/>
            </p:cNvSpPr>
            <p:nvPr/>
          </p:nvSpPr>
          <p:spPr bwMode="auto">
            <a:xfrm>
              <a:off x="2954339" y="1694800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0" name="矩形 55"/>
            <p:cNvSpPr>
              <a:spLocks noChangeArrowheads="1"/>
            </p:cNvSpPr>
            <p:nvPr/>
          </p:nvSpPr>
          <p:spPr bwMode="auto">
            <a:xfrm>
              <a:off x="2963100" y="1349947"/>
              <a:ext cx="960717" cy="31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8" name="矩形 58"/>
            <p:cNvSpPr>
              <a:spLocks noChangeArrowheads="1"/>
            </p:cNvSpPr>
            <p:nvPr/>
          </p:nvSpPr>
          <p:spPr bwMode="auto">
            <a:xfrm>
              <a:off x="3469765" y="3187079"/>
              <a:ext cx="605350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5516563" y="3176588"/>
            <a:ext cx="2078037" cy="1214437"/>
            <a:chOff x="789157" y="3505487"/>
            <a:chExt cx="1985951" cy="1142552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516" name="矩形 61"/>
            <p:cNvSpPr>
              <a:spLocks noChangeArrowheads="1"/>
            </p:cNvSpPr>
            <p:nvPr/>
          </p:nvSpPr>
          <p:spPr bwMode="auto">
            <a:xfrm>
              <a:off x="812496" y="3800585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ts val="21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992188" y="3186113"/>
            <a:ext cx="2054225" cy="1204912"/>
            <a:chOff x="812496" y="3514973"/>
            <a:chExt cx="1962612" cy="1133066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514" name="矩形 64"/>
            <p:cNvSpPr>
              <a:spLocks noChangeArrowheads="1"/>
            </p:cNvSpPr>
            <p:nvPr/>
          </p:nvSpPr>
          <p:spPr bwMode="auto">
            <a:xfrm>
              <a:off x="812496" y="3800585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ts val="21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411163" y="35877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928688" y="1857375"/>
            <a:ext cx="1743075" cy="2524125"/>
            <a:chOff x="928083" y="1857377"/>
            <a:chExt cx="1744093" cy="2524125"/>
          </a:xfrm>
        </p:grpSpPr>
        <p:sp>
          <p:nvSpPr>
            <p:cNvPr id="34" name="任意多边形 33"/>
            <p:cNvSpPr/>
            <p:nvPr/>
          </p:nvSpPr>
          <p:spPr>
            <a:xfrm>
              <a:off x="9280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标题一</a:t>
              </a: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102492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102492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102492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102492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2803525" y="1857375"/>
            <a:ext cx="1743075" cy="2524125"/>
            <a:chOff x="2802983" y="1857377"/>
            <a:chExt cx="1744093" cy="2524125"/>
          </a:xfrm>
        </p:grpSpPr>
        <p:sp>
          <p:nvSpPr>
            <p:cNvPr id="48" name="任意多边形 47"/>
            <p:cNvSpPr/>
            <p:nvPr/>
          </p:nvSpPr>
          <p:spPr>
            <a:xfrm>
              <a:off x="28029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</a:rPr>
                <a:t>标题二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29773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9773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9773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9773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4678363" y="1857375"/>
            <a:ext cx="1743075" cy="2524125"/>
            <a:chOff x="4677884" y="1857377"/>
            <a:chExt cx="1744093" cy="2524125"/>
          </a:xfrm>
        </p:grpSpPr>
        <p:sp>
          <p:nvSpPr>
            <p:cNvPr id="54" name="任意多边形 53"/>
            <p:cNvSpPr/>
            <p:nvPr/>
          </p:nvSpPr>
          <p:spPr>
            <a:xfrm>
              <a:off x="4677884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</a:rPr>
                <a:t>标题三</a:t>
              </a: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8522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点击添加文本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522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48522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48522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553200" y="1857375"/>
            <a:ext cx="1743075" cy="2524125"/>
            <a:chOff x="6552785" y="1857377"/>
            <a:chExt cx="1744093" cy="2524125"/>
          </a:xfrm>
        </p:grpSpPr>
        <p:sp>
          <p:nvSpPr>
            <p:cNvPr id="60" name="任意多边形 59"/>
            <p:cNvSpPr/>
            <p:nvPr/>
          </p:nvSpPr>
          <p:spPr>
            <a:xfrm>
              <a:off x="6552785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</a:rPr>
                <a:t>标题四</a:t>
              </a: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6727194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点击添加文本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6727194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727194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6727194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algn="ctr" defTabSz="533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</a:rPr>
                <a:t>点击添加文本</a:t>
              </a:r>
            </a:p>
          </p:txBody>
        </p:sp>
      </p:grpSp>
      <p:sp>
        <p:nvSpPr>
          <p:cNvPr id="65" name="TextBox 29"/>
          <p:cNvSpPr txBox="1"/>
          <p:nvPr/>
        </p:nvSpPr>
        <p:spPr>
          <a:xfrm>
            <a:off x="498475" y="985838"/>
            <a:ext cx="82677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7" name="矩形 261"/>
            <p:cNvSpPr>
              <a:spLocks noChangeArrowheads="1"/>
            </p:cNvSpPr>
            <p:nvPr/>
          </p:nvSpPr>
          <p:spPr bwMode="auto">
            <a:xfrm>
              <a:off x="1626377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628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7" cy="56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53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这里，或者通过复制您的文本后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2" name="矩形 261"/>
            <p:cNvSpPr>
              <a:spLocks noChangeArrowheads="1"/>
            </p:cNvSpPr>
            <p:nvPr/>
          </p:nvSpPr>
          <p:spPr bwMode="auto">
            <a:xfrm>
              <a:off x="3363099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623" name="Text Box 39"/>
            <p:cNvSpPr txBox="1">
              <a:spLocks noChangeArrowheads="1"/>
            </p:cNvSpPr>
            <p:nvPr/>
          </p:nvSpPr>
          <p:spPr bwMode="auto">
            <a:xfrm>
              <a:off x="3220112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617" name="矩形 261"/>
            <p:cNvSpPr>
              <a:spLocks noChangeArrowheads="1"/>
            </p:cNvSpPr>
            <p:nvPr/>
          </p:nvSpPr>
          <p:spPr bwMode="auto">
            <a:xfrm>
              <a:off x="5103624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618" name="Text Box 39"/>
            <p:cNvSpPr txBox="1">
              <a:spLocks noChangeArrowheads="1"/>
            </p:cNvSpPr>
            <p:nvPr/>
          </p:nvSpPr>
          <p:spPr bwMode="auto">
            <a:xfrm>
              <a:off x="4965616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612" name="矩形 261"/>
            <p:cNvSpPr>
              <a:spLocks noChangeArrowheads="1"/>
            </p:cNvSpPr>
            <p:nvPr/>
          </p:nvSpPr>
          <p:spPr bwMode="auto">
            <a:xfrm>
              <a:off x="6797278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613" name="Text Box 39"/>
            <p:cNvSpPr txBox="1">
              <a:spLocks noChangeArrowheads="1"/>
            </p:cNvSpPr>
            <p:nvPr/>
          </p:nvSpPr>
          <p:spPr bwMode="auto">
            <a:xfrm>
              <a:off x="6654290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6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349625" y="1535113"/>
            <a:ext cx="2400300" cy="2400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6172200" y="1319213"/>
            <a:ext cx="2863850" cy="1157287"/>
            <a:chOff x="544923" y="2418093"/>
            <a:chExt cx="3820097" cy="1542263"/>
          </a:xfrm>
        </p:grpSpPr>
        <p:sp>
          <p:nvSpPr>
            <p:cNvPr id="27664" name="矩形 17"/>
            <p:cNvSpPr>
              <a:spLocks noChangeArrowheads="1"/>
            </p:cNvSpPr>
            <p:nvPr/>
          </p:nvSpPr>
          <p:spPr bwMode="auto">
            <a:xfrm>
              <a:off x="544923" y="2729244"/>
              <a:ext cx="3820097" cy="123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5" name="文本框 17"/>
            <p:cNvSpPr txBox="1">
              <a:spLocks noChangeArrowheads="1"/>
            </p:cNvSpPr>
            <p:nvPr/>
          </p:nvSpPr>
          <p:spPr bwMode="auto">
            <a:xfrm>
              <a:off x="544923" y="2418093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8100" y="2478088"/>
            <a:ext cx="2865438" cy="1127125"/>
            <a:chOff x="449775" y="2458453"/>
            <a:chExt cx="3820096" cy="1501900"/>
          </a:xfrm>
        </p:grpSpPr>
        <p:sp>
          <p:nvSpPr>
            <p:cNvPr id="27662" name="矩形 21"/>
            <p:cNvSpPr>
              <a:spLocks noChangeArrowheads="1"/>
            </p:cNvSpPr>
            <p:nvPr/>
          </p:nvSpPr>
          <p:spPr bwMode="auto">
            <a:xfrm>
              <a:off x="449775" y="2729361"/>
              <a:ext cx="3820096" cy="123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3" name="文本框 24"/>
            <p:cNvSpPr txBox="1">
              <a:spLocks noChangeArrowheads="1"/>
            </p:cNvSpPr>
            <p:nvPr/>
          </p:nvSpPr>
          <p:spPr bwMode="auto">
            <a:xfrm>
              <a:off x="2512785" y="2458453"/>
              <a:ext cx="127214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3706813" y="1892300"/>
            <a:ext cx="1685925" cy="1685925"/>
            <a:chOff x="4862685" y="2533650"/>
            <a:chExt cx="2247900" cy="2247900"/>
          </a:xfrm>
          <a:noFill/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599285" y="3172883"/>
              <a:ext cx="774700" cy="57573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7835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rgbClr val="464646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9170" name="文本框 27"/>
            <p:cNvSpPr txBox="1">
              <a:spLocks noChangeArrowheads="1"/>
            </p:cNvSpPr>
            <p:nvPr/>
          </p:nvSpPr>
          <p:spPr bwMode="auto">
            <a:xfrm>
              <a:off x="5345272" y="3939754"/>
              <a:ext cx="1340537" cy="45140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</a:rPr>
                <a:t>研究目标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62286" y="910809"/>
            <a:ext cx="594066" cy="694439"/>
            <a:chOff x="7181637" y="1258060"/>
            <a:chExt cx="792088" cy="925917"/>
          </a:xfrm>
          <a:solidFill>
            <a:schemeClr val="accent6">
              <a:lumMod val="75000"/>
            </a:schemeClr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81637" y="1258060"/>
              <a:ext cx="792088" cy="925917"/>
              <a:chOff x="6744072" y="893003"/>
              <a:chExt cx="792088" cy="925917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40431" y="1651076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A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7031" y="1899723"/>
            <a:ext cx="704167" cy="594066"/>
            <a:chOff x="3794408" y="2708245"/>
            <a:chExt cx="938886" cy="792088"/>
          </a:xfrm>
          <a:solidFill>
            <a:schemeClr val="accent6">
              <a:lumMod val="7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67807" y="2634846"/>
              <a:ext cx="792088" cy="938886"/>
              <a:chOff x="6744072" y="893003"/>
              <a:chExt cx="792088" cy="938886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80835" y="1664045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B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900113" y="4151313"/>
            <a:ext cx="7632700" cy="1200150"/>
            <a:chOff x="544923" y="2418093"/>
            <a:chExt cx="6674776" cy="1599480"/>
          </a:xfrm>
        </p:grpSpPr>
        <p:sp>
          <p:nvSpPr>
            <p:cNvPr id="27660" name="矩形 39"/>
            <p:cNvSpPr>
              <a:spLocks noChangeArrowheads="1"/>
            </p:cNvSpPr>
            <p:nvPr/>
          </p:nvSpPr>
          <p:spPr bwMode="auto">
            <a:xfrm>
              <a:off x="544923" y="2786410"/>
              <a:ext cx="6674776" cy="123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1" name="文本框 32"/>
            <p:cNvSpPr txBox="1">
              <a:spLocks noChangeArrowheads="1"/>
            </p:cNvSpPr>
            <p:nvPr/>
          </p:nvSpPr>
          <p:spPr bwMode="auto">
            <a:xfrm>
              <a:off x="544923" y="2418093"/>
              <a:ext cx="834364" cy="43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27658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文本框 42"/>
          <p:cNvSpPr txBox="1"/>
          <p:nvPr/>
        </p:nvSpPr>
        <p:spPr>
          <a:xfrm>
            <a:off x="411163" y="371475"/>
            <a:ext cx="17605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79542" y="1026499"/>
            <a:ext cx="4002346" cy="3310499"/>
            <a:chOff x="555625" y="293801"/>
            <a:chExt cx="7936025" cy="6564199"/>
          </a:xfrm>
          <a:noFill/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 bwMode="auto">
          <a:xfrm>
            <a:off x="5783263" y="2592388"/>
            <a:ext cx="784225" cy="428625"/>
            <a:chOff x="4167266" y="1813810"/>
            <a:chExt cx="1046360" cy="569877"/>
          </a:xfrm>
        </p:grpSpPr>
        <p:sp>
          <p:nvSpPr>
            <p:cNvPr id="29712" name="文本框 93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648041" cy="53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3" name="矩形 94"/>
            <p:cNvSpPr>
              <a:spLocks noChangeArrowheads="1"/>
            </p:cNvSpPr>
            <p:nvPr/>
          </p:nvSpPr>
          <p:spPr bwMode="auto">
            <a:xfrm>
              <a:off x="4723748" y="1932281"/>
              <a:ext cx="489878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5783263" y="3529013"/>
            <a:ext cx="784225" cy="419100"/>
            <a:chOff x="4167266" y="1813810"/>
            <a:chExt cx="1046360" cy="558586"/>
          </a:xfrm>
        </p:grpSpPr>
        <p:sp>
          <p:nvSpPr>
            <p:cNvPr id="29710" name="文本框 96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648041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1" name="矩形 97"/>
            <p:cNvSpPr>
              <a:spLocks noChangeArrowheads="1"/>
            </p:cNvSpPr>
            <p:nvPr/>
          </p:nvSpPr>
          <p:spPr bwMode="auto">
            <a:xfrm>
              <a:off x="4723748" y="1920991"/>
              <a:ext cx="489878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2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 bwMode="auto">
          <a:xfrm>
            <a:off x="4970463" y="846138"/>
            <a:ext cx="3436937" cy="1300162"/>
            <a:chOff x="5545416" y="1067783"/>
            <a:chExt cx="3437717" cy="1299942"/>
          </a:xfrm>
        </p:grpSpPr>
        <p:sp>
          <p:nvSpPr>
            <p:cNvPr id="29708" name="文本框 101"/>
            <p:cNvSpPr txBox="1">
              <a:spLocks noChangeArrowheads="1"/>
            </p:cNvSpPr>
            <p:nvPr/>
          </p:nvSpPr>
          <p:spPr bwMode="auto">
            <a:xfrm>
              <a:off x="5553064" y="1067783"/>
              <a:ext cx="119051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2000" b="1" baseline="-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530" eaLnBrk="1" fontAlgn="auto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53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706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411163" y="371475"/>
            <a:ext cx="17605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1753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31751" name="文本框 12"/>
            <p:cNvSpPr txBox="1">
              <a:spLocks noChangeArrowheads="1"/>
            </p:cNvSpPr>
            <p:nvPr/>
          </p:nvSpPr>
          <p:spPr bwMode="auto">
            <a:xfrm>
              <a:off x="2866757" y="2251134"/>
              <a:ext cx="43483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ctr" eaLnBrk="1" hangingPunct="1"/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</a:p>
          </p:txBody>
        </p:sp>
        <p:sp>
          <p:nvSpPr>
            <p:cNvPr id="31752" name="文本框 14"/>
            <p:cNvSpPr txBox="1">
              <a:spLocks noChangeArrowheads="1"/>
            </p:cNvSpPr>
            <p:nvPr/>
          </p:nvSpPr>
          <p:spPr bwMode="auto">
            <a:xfrm>
              <a:off x="3229671" y="2019402"/>
              <a:ext cx="13312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 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方正正黑简体"/>
        <a:ea typeface="方正正黑简体"/>
        <a:cs typeface=""/>
      </a:majorFont>
      <a:minorFont>
        <a:latin typeface="方正正黑简体"/>
        <a:ea typeface="方正正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2607</Words>
  <Application>Microsoft Office PowerPoint</Application>
  <PresentationFormat>全屏显示(16:9)</PresentationFormat>
  <Paragraphs>289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FontAwesome</vt:lpstr>
      <vt:lpstr>TeXGyreAdventor</vt:lpstr>
      <vt:lpstr>方正正黑简体</vt:lpstr>
      <vt:lpstr>方正正纤黑简体</vt:lpstr>
      <vt:lpstr>宋体</vt:lpstr>
      <vt:lpstr>微软雅黑</vt:lpstr>
      <vt:lpstr>Arial</vt:lpstr>
      <vt:lpstr>Calibri</vt:lpstr>
      <vt:lpstr>Segoe UI Semilight</vt:lpstr>
      <vt:lpstr>www.2ppt.com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2021-05-06T02:33:28Z</dcterms:created>
  <dcterms:modified xsi:type="dcterms:W3CDTF">2023-01-10T10:56:02Z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7049B84DF4B84DD2893FE4A9F9924DFA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