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306" r:id="rId5"/>
    <p:sldId id="288" r:id="rId6"/>
    <p:sldId id="480" r:id="rId7"/>
    <p:sldId id="481" r:id="rId8"/>
    <p:sldId id="337" r:id="rId9"/>
    <p:sldId id="497" r:id="rId10"/>
    <p:sldId id="498" r:id="rId11"/>
    <p:sldId id="499" r:id="rId12"/>
    <p:sldId id="435" r:id="rId13"/>
    <p:sldId id="484" r:id="rId14"/>
    <p:sldId id="485" r:id="rId15"/>
    <p:sldId id="486" r:id="rId16"/>
    <p:sldId id="346" r:id="rId17"/>
    <p:sldId id="467" r:id="rId18"/>
    <p:sldId id="322" r:id="rId19"/>
    <p:sldId id="471" r:id="rId20"/>
    <p:sldId id="487" r:id="rId21"/>
    <p:sldId id="488" r:id="rId22"/>
    <p:sldId id="489" r:id="rId23"/>
    <p:sldId id="478" r:id="rId24"/>
    <p:sldId id="347" r:id="rId25"/>
    <p:sldId id="457" r:id="rId26"/>
    <p:sldId id="500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C2DB5-EE56-43A9-BF1E-B8BD54E241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EF8730-8E5E-4974-A0B7-8DD20998E3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emf"/><Relationship Id="rId18" Type="http://schemas.openxmlformats.org/officeDocument/2006/relationships/image" Target="../media/image8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5.emf"/><Relationship Id="rId2" Type="http://schemas.openxmlformats.org/officeDocument/2006/relationships/tags" Target="../tags/tag10.xml"/><Relationship Id="rId16" Type="http://schemas.openxmlformats.org/officeDocument/2006/relationships/image" Target="../media/image4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3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6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emf"/><Relationship Id="rId17" Type="http://schemas.openxmlformats.org/officeDocument/2006/relationships/image" Target="../media/image7.jpe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emf"/><Relationship Id="rId5" Type="http://schemas.openxmlformats.org/officeDocument/2006/relationships/tags" Target="../tags/tag23.xml"/><Relationship Id="rId15" Type="http://schemas.openxmlformats.org/officeDocument/2006/relationships/image" Target="../media/image5.emf"/><Relationship Id="rId10" Type="http://schemas.openxmlformats.org/officeDocument/2006/relationships/notesSlide" Target="../notesSlides/notesSlide27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1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649468" y="3746688"/>
            <a:ext cx="6108564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5.3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简单的计算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20487" y="2731395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82832" y="4810133"/>
            <a:ext cx="6192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元钱正好可以买下面哪两种杂志？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186557" y="2767965"/>
            <a:ext cx="1524635" cy="1478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2025" y="2030384"/>
            <a:ext cx="130356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+ 7 =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2840" y="2030384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188960" y="2913382"/>
            <a:ext cx="1394460" cy="1330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3278905" y="1942276"/>
            <a:ext cx="2408851" cy="60388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更换其中一本：</a:t>
            </a: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20487" y="2731395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039455" y="4907848"/>
            <a:ext cx="5849969" cy="324201"/>
          </a:xfrm>
          <a:custGeom>
            <a:avLst/>
            <a:gdLst/>
            <a:ahLst/>
            <a:cxnLst/>
            <a:rect l="l" t="t" r="r" b="b"/>
            <a:pathLst>
              <a:path w="5849969" h="324201">
                <a:moveTo>
                  <a:pt x="5756640" y="238895"/>
                </a:moveTo>
                <a:lnTo>
                  <a:pt x="5802693" y="238895"/>
                </a:lnTo>
                <a:lnTo>
                  <a:pt x="5802693" y="284927"/>
                </a:lnTo>
                <a:lnTo>
                  <a:pt x="5756640" y="284927"/>
                </a:lnTo>
                <a:close/>
                <a:moveTo>
                  <a:pt x="3007681" y="220790"/>
                </a:moveTo>
                <a:cubicBezTo>
                  <a:pt x="3009658" y="220314"/>
                  <a:pt x="3012687" y="220538"/>
                  <a:pt x="3016769" y="221461"/>
                </a:cubicBezTo>
                <a:cubicBezTo>
                  <a:pt x="3033095" y="225154"/>
                  <a:pt x="3048482" y="230499"/>
                  <a:pt x="3062930" y="237497"/>
                </a:cubicBezTo>
                <a:cubicBezTo>
                  <a:pt x="3077378" y="244495"/>
                  <a:pt x="3088810" y="253917"/>
                  <a:pt x="3097228" y="265762"/>
                </a:cubicBezTo>
                <a:cubicBezTo>
                  <a:pt x="3105646" y="277607"/>
                  <a:pt x="3107840" y="287810"/>
                  <a:pt x="3103810" y="296371"/>
                </a:cubicBezTo>
                <a:cubicBezTo>
                  <a:pt x="3099781" y="304932"/>
                  <a:pt x="3089133" y="302021"/>
                  <a:pt x="3071867" y="287638"/>
                </a:cubicBezTo>
                <a:cubicBezTo>
                  <a:pt x="3054602" y="273254"/>
                  <a:pt x="3036748" y="258692"/>
                  <a:pt x="3018307" y="243950"/>
                </a:cubicBezTo>
                <a:cubicBezTo>
                  <a:pt x="3005293" y="229936"/>
                  <a:pt x="3001751" y="222216"/>
                  <a:pt x="3007681" y="220790"/>
                </a:cubicBezTo>
                <a:close/>
                <a:moveTo>
                  <a:pt x="5176598" y="216670"/>
                </a:moveTo>
                <a:cubicBezTo>
                  <a:pt x="5177626" y="216229"/>
                  <a:pt x="5179439" y="216467"/>
                  <a:pt x="5182039" y="217385"/>
                </a:cubicBezTo>
                <a:cubicBezTo>
                  <a:pt x="5192436" y="221056"/>
                  <a:pt x="5203492" y="225150"/>
                  <a:pt x="5215207" y="229667"/>
                </a:cubicBezTo>
                <a:cubicBezTo>
                  <a:pt x="5228014" y="233611"/>
                  <a:pt x="5236836" y="239490"/>
                  <a:pt x="5241676" y="247306"/>
                </a:cubicBezTo>
                <a:cubicBezTo>
                  <a:pt x="5246516" y="255121"/>
                  <a:pt x="5247505" y="264693"/>
                  <a:pt x="5244645" y="276022"/>
                </a:cubicBezTo>
                <a:cubicBezTo>
                  <a:pt x="5241784" y="287351"/>
                  <a:pt x="5235406" y="288527"/>
                  <a:pt x="5225511" y="279550"/>
                </a:cubicBezTo>
                <a:cubicBezTo>
                  <a:pt x="5215616" y="270573"/>
                  <a:pt x="5203298" y="257050"/>
                  <a:pt x="5188556" y="238981"/>
                </a:cubicBezTo>
                <a:cubicBezTo>
                  <a:pt x="5177500" y="225430"/>
                  <a:pt x="5173514" y="217993"/>
                  <a:pt x="5176598" y="216670"/>
                </a:cubicBezTo>
                <a:close/>
                <a:moveTo>
                  <a:pt x="5070610" y="215285"/>
                </a:moveTo>
                <a:cubicBezTo>
                  <a:pt x="5073887" y="214145"/>
                  <a:pt x="5076004" y="217982"/>
                  <a:pt x="5076961" y="226796"/>
                </a:cubicBezTo>
                <a:cubicBezTo>
                  <a:pt x="5078237" y="238547"/>
                  <a:pt x="5070974" y="252522"/>
                  <a:pt x="5055171" y="268719"/>
                </a:cubicBezTo>
                <a:cubicBezTo>
                  <a:pt x="5039368" y="284916"/>
                  <a:pt x="5031696" y="286584"/>
                  <a:pt x="5032155" y="273720"/>
                </a:cubicBezTo>
                <a:cubicBezTo>
                  <a:pt x="5032614" y="260857"/>
                  <a:pt x="5034489" y="252543"/>
                  <a:pt x="5037780" y="248779"/>
                </a:cubicBezTo>
                <a:cubicBezTo>
                  <a:pt x="5041071" y="245015"/>
                  <a:pt x="5045649" y="240193"/>
                  <a:pt x="5051514" y="234313"/>
                </a:cubicBezTo>
                <a:cubicBezTo>
                  <a:pt x="5056404" y="229438"/>
                  <a:pt x="5061549" y="224028"/>
                  <a:pt x="5066948" y="218084"/>
                </a:cubicBezTo>
                <a:cubicBezTo>
                  <a:pt x="5068298" y="216598"/>
                  <a:pt x="5069519" y="215665"/>
                  <a:pt x="5070610" y="215285"/>
                </a:cubicBezTo>
                <a:close/>
                <a:moveTo>
                  <a:pt x="5416356" y="187913"/>
                </a:moveTo>
                <a:cubicBezTo>
                  <a:pt x="5419679" y="188295"/>
                  <a:pt x="5423276" y="194799"/>
                  <a:pt x="5427148" y="207426"/>
                </a:cubicBezTo>
                <a:cubicBezTo>
                  <a:pt x="5431551" y="221522"/>
                  <a:pt x="5440205" y="234589"/>
                  <a:pt x="5453112" y="246628"/>
                </a:cubicBezTo>
                <a:cubicBezTo>
                  <a:pt x="5466018" y="258667"/>
                  <a:pt x="5484653" y="265109"/>
                  <a:pt x="5509016" y="265955"/>
                </a:cubicBezTo>
                <a:cubicBezTo>
                  <a:pt x="5533381" y="266801"/>
                  <a:pt x="5547187" y="266220"/>
                  <a:pt x="5550435" y="264213"/>
                </a:cubicBezTo>
                <a:cubicBezTo>
                  <a:pt x="5553682" y="262205"/>
                  <a:pt x="5554633" y="258484"/>
                  <a:pt x="5553285" y="253049"/>
                </a:cubicBezTo>
                <a:cubicBezTo>
                  <a:pt x="5551937" y="247614"/>
                  <a:pt x="5549689" y="239168"/>
                  <a:pt x="5546542" y="227710"/>
                </a:cubicBezTo>
                <a:cubicBezTo>
                  <a:pt x="5543394" y="216252"/>
                  <a:pt x="5547560" y="217467"/>
                  <a:pt x="5559038" y="231356"/>
                </a:cubicBezTo>
                <a:cubicBezTo>
                  <a:pt x="5570518" y="245244"/>
                  <a:pt x="5582241" y="256060"/>
                  <a:pt x="5594208" y="263804"/>
                </a:cubicBezTo>
                <a:cubicBezTo>
                  <a:pt x="5606175" y="271548"/>
                  <a:pt x="5603512" y="278804"/>
                  <a:pt x="5586217" y="285573"/>
                </a:cubicBezTo>
                <a:cubicBezTo>
                  <a:pt x="5568923" y="292341"/>
                  <a:pt x="5546947" y="295725"/>
                  <a:pt x="5520288" y="295725"/>
                </a:cubicBezTo>
                <a:cubicBezTo>
                  <a:pt x="5494318" y="295725"/>
                  <a:pt x="5471933" y="290323"/>
                  <a:pt x="5453133" y="279517"/>
                </a:cubicBezTo>
                <a:cubicBezTo>
                  <a:pt x="5434333" y="268712"/>
                  <a:pt x="5421918" y="252253"/>
                  <a:pt x="5415888" y="230140"/>
                </a:cubicBezTo>
                <a:cubicBezTo>
                  <a:pt x="5409858" y="208028"/>
                  <a:pt x="5408936" y="194505"/>
                  <a:pt x="5413124" y="189572"/>
                </a:cubicBezTo>
                <a:cubicBezTo>
                  <a:pt x="5414170" y="188339"/>
                  <a:pt x="5415248" y="187786"/>
                  <a:pt x="5416356" y="187913"/>
                </a:cubicBezTo>
                <a:close/>
                <a:moveTo>
                  <a:pt x="5390274" y="185383"/>
                </a:moveTo>
                <a:cubicBezTo>
                  <a:pt x="5392400" y="186760"/>
                  <a:pt x="5394216" y="191006"/>
                  <a:pt x="5395722" y="198122"/>
                </a:cubicBezTo>
                <a:cubicBezTo>
                  <a:pt x="5398733" y="212355"/>
                  <a:pt x="5395586" y="227455"/>
                  <a:pt x="5386278" y="243423"/>
                </a:cubicBezTo>
                <a:cubicBezTo>
                  <a:pt x="5376972" y="259391"/>
                  <a:pt x="5368622" y="266271"/>
                  <a:pt x="5361230" y="264062"/>
                </a:cubicBezTo>
                <a:cubicBezTo>
                  <a:pt x="5353838" y="261854"/>
                  <a:pt x="5350600" y="255892"/>
                  <a:pt x="5351518" y="246176"/>
                </a:cubicBezTo>
                <a:cubicBezTo>
                  <a:pt x="5352436" y="236461"/>
                  <a:pt x="5356523" y="227064"/>
                  <a:pt x="5363779" y="217987"/>
                </a:cubicBezTo>
                <a:cubicBezTo>
                  <a:pt x="5371078" y="207963"/>
                  <a:pt x="5377474" y="198588"/>
                  <a:pt x="5382966" y="189862"/>
                </a:cubicBezTo>
                <a:cubicBezTo>
                  <a:pt x="5385712" y="185499"/>
                  <a:pt x="5388148" y="184006"/>
                  <a:pt x="5390274" y="185383"/>
                </a:cubicBezTo>
                <a:close/>
                <a:moveTo>
                  <a:pt x="5476449" y="174087"/>
                </a:moveTo>
                <a:cubicBezTo>
                  <a:pt x="5482264" y="174171"/>
                  <a:pt x="5489980" y="177053"/>
                  <a:pt x="5499595" y="182732"/>
                </a:cubicBezTo>
                <a:cubicBezTo>
                  <a:pt x="5512544" y="188898"/>
                  <a:pt x="5516782" y="198022"/>
                  <a:pt x="5512308" y="210104"/>
                </a:cubicBezTo>
                <a:cubicBezTo>
                  <a:pt x="5507834" y="222185"/>
                  <a:pt x="5498358" y="219937"/>
                  <a:pt x="5483882" y="203360"/>
                </a:cubicBezTo>
                <a:cubicBezTo>
                  <a:pt x="5469406" y="186783"/>
                  <a:pt x="5465200" y="177308"/>
                  <a:pt x="5471266" y="174934"/>
                </a:cubicBezTo>
                <a:cubicBezTo>
                  <a:pt x="5472782" y="174341"/>
                  <a:pt x="5474510" y="174058"/>
                  <a:pt x="5476449" y="174087"/>
                </a:cubicBezTo>
                <a:close/>
                <a:moveTo>
                  <a:pt x="5567277" y="170761"/>
                </a:moveTo>
                <a:cubicBezTo>
                  <a:pt x="5577050" y="172145"/>
                  <a:pt x="5586927" y="174206"/>
                  <a:pt x="5596908" y="176945"/>
                </a:cubicBezTo>
                <a:cubicBezTo>
                  <a:pt x="5608108" y="179986"/>
                  <a:pt x="5616823" y="186098"/>
                  <a:pt x="5623053" y="195283"/>
                </a:cubicBezTo>
                <a:cubicBezTo>
                  <a:pt x="5629284" y="204468"/>
                  <a:pt x="5631216" y="213154"/>
                  <a:pt x="5628850" y="221343"/>
                </a:cubicBezTo>
                <a:cubicBezTo>
                  <a:pt x="5626484" y="229531"/>
                  <a:pt x="5620164" y="230546"/>
                  <a:pt x="5609889" y="224386"/>
                </a:cubicBezTo>
                <a:cubicBezTo>
                  <a:pt x="5599614" y="218227"/>
                  <a:pt x="5587500" y="207404"/>
                  <a:pt x="5573548" y="191917"/>
                </a:cubicBezTo>
                <a:cubicBezTo>
                  <a:pt x="5559595" y="176429"/>
                  <a:pt x="5557504" y="169377"/>
                  <a:pt x="5567277" y="170761"/>
                </a:cubicBezTo>
                <a:close/>
                <a:moveTo>
                  <a:pt x="3651803" y="143196"/>
                </a:moveTo>
                <a:cubicBezTo>
                  <a:pt x="3645063" y="144056"/>
                  <a:pt x="3633254" y="145669"/>
                  <a:pt x="3616376" y="148036"/>
                </a:cubicBezTo>
                <a:cubicBezTo>
                  <a:pt x="3619014" y="171338"/>
                  <a:pt x="3620789" y="190716"/>
                  <a:pt x="3621700" y="206167"/>
                </a:cubicBezTo>
                <a:cubicBezTo>
                  <a:pt x="3622610" y="221619"/>
                  <a:pt x="3623452" y="234780"/>
                  <a:pt x="3624227" y="245649"/>
                </a:cubicBezTo>
                <a:cubicBezTo>
                  <a:pt x="3630709" y="245649"/>
                  <a:pt x="3642884" y="244868"/>
                  <a:pt x="3660751" y="243305"/>
                </a:cubicBezTo>
                <a:cubicBezTo>
                  <a:pt x="3660751" y="201288"/>
                  <a:pt x="3659869" y="175210"/>
                  <a:pt x="3658106" y="165072"/>
                </a:cubicBezTo>
                <a:cubicBezTo>
                  <a:pt x="3656342" y="154933"/>
                  <a:pt x="3654241" y="147641"/>
                  <a:pt x="3651803" y="143196"/>
                </a:cubicBezTo>
                <a:close/>
                <a:moveTo>
                  <a:pt x="3718528" y="136442"/>
                </a:moveTo>
                <a:cubicBezTo>
                  <a:pt x="3701449" y="138205"/>
                  <a:pt x="3687195" y="139718"/>
                  <a:pt x="3675766" y="140980"/>
                </a:cubicBezTo>
                <a:cubicBezTo>
                  <a:pt x="3678361" y="141941"/>
                  <a:pt x="3679910" y="143407"/>
                  <a:pt x="3680412" y="145379"/>
                </a:cubicBezTo>
                <a:cubicBezTo>
                  <a:pt x="3680914" y="147351"/>
                  <a:pt x="3681165" y="151520"/>
                  <a:pt x="3681165" y="157887"/>
                </a:cubicBezTo>
                <a:cubicBezTo>
                  <a:pt x="3686628" y="157973"/>
                  <a:pt x="3693203" y="156643"/>
                  <a:pt x="3700890" y="153897"/>
                </a:cubicBezTo>
                <a:cubicBezTo>
                  <a:pt x="3708576" y="151151"/>
                  <a:pt x="3714635" y="153194"/>
                  <a:pt x="3719066" y="160028"/>
                </a:cubicBezTo>
                <a:cubicBezTo>
                  <a:pt x="3723497" y="166861"/>
                  <a:pt x="3720597" y="171389"/>
                  <a:pt x="3710365" y="173611"/>
                </a:cubicBezTo>
                <a:cubicBezTo>
                  <a:pt x="3700133" y="175834"/>
                  <a:pt x="3690400" y="176945"/>
                  <a:pt x="3681165" y="176945"/>
                </a:cubicBezTo>
                <a:lnTo>
                  <a:pt x="3681165" y="195681"/>
                </a:lnTo>
                <a:cubicBezTo>
                  <a:pt x="3686585" y="195781"/>
                  <a:pt x="3692684" y="194681"/>
                  <a:pt x="3699459" y="192379"/>
                </a:cubicBezTo>
                <a:cubicBezTo>
                  <a:pt x="3706235" y="190077"/>
                  <a:pt x="3711853" y="192035"/>
                  <a:pt x="3716312" y="198251"/>
                </a:cubicBezTo>
                <a:cubicBezTo>
                  <a:pt x="3720772" y="204468"/>
                  <a:pt x="3718611" y="208996"/>
                  <a:pt x="3709827" y="211835"/>
                </a:cubicBezTo>
                <a:cubicBezTo>
                  <a:pt x="3701044" y="214675"/>
                  <a:pt x="3691490" y="216094"/>
                  <a:pt x="3681165" y="216094"/>
                </a:cubicBezTo>
                <a:lnTo>
                  <a:pt x="3681165" y="240229"/>
                </a:lnTo>
                <a:lnTo>
                  <a:pt x="3717646" y="236658"/>
                </a:lnTo>
                <a:cubicBezTo>
                  <a:pt x="3719310" y="219063"/>
                  <a:pt x="3720367" y="199650"/>
                  <a:pt x="3720819" y="178419"/>
                </a:cubicBezTo>
                <a:cubicBezTo>
                  <a:pt x="3721271" y="157188"/>
                  <a:pt x="3720507" y="143196"/>
                  <a:pt x="3718528" y="136442"/>
                </a:cubicBezTo>
                <a:close/>
                <a:moveTo>
                  <a:pt x="5123119" y="134624"/>
                </a:moveTo>
                <a:cubicBezTo>
                  <a:pt x="5125715" y="134964"/>
                  <a:pt x="5128931" y="135757"/>
                  <a:pt x="5132769" y="137001"/>
                </a:cubicBezTo>
                <a:cubicBezTo>
                  <a:pt x="5148120" y="141977"/>
                  <a:pt x="5154896" y="147064"/>
                  <a:pt x="5153097" y="152262"/>
                </a:cubicBezTo>
                <a:cubicBezTo>
                  <a:pt x="5151297" y="157461"/>
                  <a:pt x="5150397" y="164283"/>
                  <a:pt x="5150397" y="172729"/>
                </a:cubicBezTo>
                <a:cubicBezTo>
                  <a:pt x="5198336" y="168313"/>
                  <a:pt x="5226751" y="164961"/>
                  <a:pt x="5235642" y="162673"/>
                </a:cubicBezTo>
                <a:cubicBezTo>
                  <a:pt x="5244534" y="160386"/>
                  <a:pt x="5252987" y="160454"/>
                  <a:pt x="5261003" y="162878"/>
                </a:cubicBezTo>
                <a:cubicBezTo>
                  <a:pt x="5269019" y="165301"/>
                  <a:pt x="5275762" y="169707"/>
                  <a:pt x="5281234" y="176096"/>
                </a:cubicBezTo>
                <a:cubicBezTo>
                  <a:pt x="5286704" y="182484"/>
                  <a:pt x="5286844" y="186697"/>
                  <a:pt x="5281653" y="188733"/>
                </a:cubicBezTo>
                <a:cubicBezTo>
                  <a:pt x="5276462" y="190769"/>
                  <a:pt x="5267327" y="191788"/>
                  <a:pt x="5254249" y="191788"/>
                </a:cubicBezTo>
                <a:lnTo>
                  <a:pt x="5205657" y="191788"/>
                </a:lnTo>
                <a:cubicBezTo>
                  <a:pt x="5187115" y="191788"/>
                  <a:pt x="5168695" y="192978"/>
                  <a:pt x="5150397" y="195358"/>
                </a:cubicBezTo>
                <a:cubicBezTo>
                  <a:pt x="5150397" y="210114"/>
                  <a:pt x="5150849" y="228477"/>
                  <a:pt x="5151752" y="250446"/>
                </a:cubicBezTo>
                <a:cubicBezTo>
                  <a:pt x="5152655" y="272415"/>
                  <a:pt x="5148507" y="289728"/>
                  <a:pt x="5139309" y="302383"/>
                </a:cubicBezTo>
                <a:cubicBezTo>
                  <a:pt x="5130109" y="315038"/>
                  <a:pt x="5123229" y="317505"/>
                  <a:pt x="5118669" y="309782"/>
                </a:cubicBezTo>
                <a:cubicBezTo>
                  <a:pt x="5114109" y="302060"/>
                  <a:pt x="5106982" y="292585"/>
                  <a:pt x="5097288" y="281357"/>
                </a:cubicBezTo>
                <a:cubicBezTo>
                  <a:pt x="5087594" y="270128"/>
                  <a:pt x="5087522" y="265866"/>
                  <a:pt x="5097073" y="268569"/>
                </a:cubicBezTo>
                <a:cubicBezTo>
                  <a:pt x="5106623" y="271272"/>
                  <a:pt x="5113614" y="272308"/>
                  <a:pt x="5118045" y="271677"/>
                </a:cubicBezTo>
                <a:cubicBezTo>
                  <a:pt x="5122476" y="271046"/>
                  <a:pt x="5124900" y="266335"/>
                  <a:pt x="5125316" y="257545"/>
                </a:cubicBezTo>
                <a:cubicBezTo>
                  <a:pt x="5125732" y="248754"/>
                  <a:pt x="5125940" y="228635"/>
                  <a:pt x="5125940" y="197187"/>
                </a:cubicBezTo>
                <a:cubicBezTo>
                  <a:pt x="5099238" y="198994"/>
                  <a:pt x="5074563" y="201919"/>
                  <a:pt x="5051912" y="205963"/>
                </a:cubicBezTo>
                <a:cubicBezTo>
                  <a:pt x="5029262" y="210007"/>
                  <a:pt x="5015391" y="211534"/>
                  <a:pt x="5010300" y="210545"/>
                </a:cubicBezTo>
                <a:cubicBezTo>
                  <a:pt x="5005210" y="209555"/>
                  <a:pt x="4999592" y="205708"/>
                  <a:pt x="4993447" y="199004"/>
                </a:cubicBezTo>
                <a:cubicBezTo>
                  <a:pt x="4987302" y="192300"/>
                  <a:pt x="4987406" y="188948"/>
                  <a:pt x="4993759" y="188948"/>
                </a:cubicBezTo>
                <a:lnTo>
                  <a:pt x="5016689" y="188948"/>
                </a:lnTo>
                <a:cubicBezTo>
                  <a:pt x="5027401" y="188948"/>
                  <a:pt x="5063374" y="185507"/>
                  <a:pt x="5124606" y="178623"/>
                </a:cubicBezTo>
                <a:cubicBezTo>
                  <a:pt x="5123746" y="164857"/>
                  <a:pt x="5121053" y="153234"/>
                  <a:pt x="5116529" y="143755"/>
                </a:cubicBezTo>
                <a:cubicBezTo>
                  <a:pt x="5113136" y="136646"/>
                  <a:pt x="5115333" y="133602"/>
                  <a:pt x="5123119" y="134624"/>
                </a:cubicBezTo>
                <a:close/>
                <a:moveTo>
                  <a:pt x="1872762" y="132398"/>
                </a:moveTo>
                <a:lnTo>
                  <a:pt x="1843701" y="139905"/>
                </a:lnTo>
                <a:cubicBezTo>
                  <a:pt x="1838754" y="158102"/>
                  <a:pt x="1835861" y="168445"/>
                  <a:pt x="1835022" y="170933"/>
                </a:cubicBezTo>
                <a:cubicBezTo>
                  <a:pt x="1834183" y="173421"/>
                  <a:pt x="1835359" y="175626"/>
                  <a:pt x="1838550" y="177548"/>
                </a:cubicBezTo>
                <a:cubicBezTo>
                  <a:pt x="1841740" y="179469"/>
                  <a:pt x="1846404" y="182811"/>
                  <a:pt x="1852542" y="187572"/>
                </a:cubicBezTo>
                <a:cubicBezTo>
                  <a:pt x="1855367" y="182552"/>
                  <a:pt x="1858992" y="174307"/>
                  <a:pt x="1863415" y="162835"/>
                </a:cubicBezTo>
                <a:cubicBezTo>
                  <a:pt x="1867839" y="151363"/>
                  <a:pt x="1870955" y="141217"/>
                  <a:pt x="1872762" y="132398"/>
                </a:cubicBezTo>
                <a:close/>
                <a:moveTo>
                  <a:pt x="3789555" y="128601"/>
                </a:moveTo>
                <a:cubicBezTo>
                  <a:pt x="3785439" y="127533"/>
                  <a:pt x="3770002" y="128884"/>
                  <a:pt x="3743243" y="132656"/>
                </a:cubicBezTo>
                <a:cubicBezTo>
                  <a:pt x="3752249" y="139596"/>
                  <a:pt x="3755372" y="145548"/>
                  <a:pt x="3752611" y="150509"/>
                </a:cubicBezTo>
                <a:cubicBezTo>
                  <a:pt x="3749851" y="155471"/>
                  <a:pt x="3747581" y="164405"/>
                  <a:pt x="3745803" y="177311"/>
                </a:cubicBezTo>
                <a:cubicBezTo>
                  <a:pt x="3744025" y="190217"/>
                  <a:pt x="3742275" y="208938"/>
                  <a:pt x="3740555" y="233475"/>
                </a:cubicBezTo>
                <a:cubicBezTo>
                  <a:pt x="3754235" y="231668"/>
                  <a:pt x="3764004" y="231786"/>
                  <a:pt x="3769863" y="233829"/>
                </a:cubicBezTo>
                <a:cubicBezTo>
                  <a:pt x="3775720" y="235873"/>
                  <a:pt x="3779212" y="238798"/>
                  <a:pt x="3780338" y="242606"/>
                </a:cubicBezTo>
                <a:cubicBezTo>
                  <a:pt x="3781464" y="246413"/>
                  <a:pt x="3783636" y="241118"/>
                  <a:pt x="3786856" y="226720"/>
                </a:cubicBezTo>
                <a:cubicBezTo>
                  <a:pt x="3790075" y="212323"/>
                  <a:pt x="3792359" y="197448"/>
                  <a:pt x="3793707" y="182097"/>
                </a:cubicBezTo>
                <a:cubicBezTo>
                  <a:pt x="3795054" y="166746"/>
                  <a:pt x="3795729" y="153750"/>
                  <a:pt x="3795729" y="143110"/>
                </a:cubicBezTo>
                <a:cubicBezTo>
                  <a:pt x="3795729" y="134506"/>
                  <a:pt x="3793671" y="129669"/>
                  <a:pt x="3789555" y="128601"/>
                </a:cubicBezTo>
                <a:close/>
                <a:moveTo>
                  <a:pt x="4435871" y="128354"/>
                </a:moveTo>
                <a:lnTo>
                  <a:pt x="4395260" y="133366"/>
                </a:lnTo>
                <a:cubicBezTo>
                  <a:pt x="4394471" y="145856"/>
                  <a:pt x="4392765" y="155249"/>
                  <a:pt x="4390140" y="161544"/>
                </a:cubicBezTo>
                <a:cubicBezTo>
                  <a:pt x="4403061" y="164025"/>
                  <a:pt x="4411016" y="168610"/>
                  <a:pt x="4414006" y="175300"/>
                </a:cubicBezTo>
                <a:lnTo>
                  <a:pt x="4413711" y="190804"/>
                </a:lnTo>
                <a:lnTo>
                  <a:pt x="4421879" y="178763"/>
                </a:lnTo>
                <a:cubicBezTo>
                  <a:pt x="4429415" y="163684"/>
                  <a:pt x="4434079" y="146881"/>
                  <a:pt x="4435871" y="128354"/>
                </a:cubicBezTo>
                <a:close/>
                <a:moveTo>
                  <a:pt x="1158118" y="128053"/>
                </a:moveTo>
                <a:cubicBezTo>
                  <a:pt x="1161409" y="128590"/>
                  <a:pt x="1164202" y="129981"/>
                  <a:pt x="1166496" y="132226"/>
                </a:cubicBezTo>
                <a:cubicBezTo>
                  <a:pt x="1171085" y="136714"/>
                  <a:pt x="1169113" y="141195"/>
                  <a:pt x="1160581" y="145669"/>
                </a:cubicBezTo>
                <a:cubicBezTo>
                  <a:pt x="1152048" y="150144"/>
                  <a:pt x="1143717" y="153055"/>
                  <a:pt x="1135586" y="154403"/>
                </a:cubicBezTo>
                <a:cubicBezTo>
                  <a:pt x="1140089" y="155148"/>
                  <a:pt x="1142340" y="157687"/>
                  <a:pt x="1142340" y="162017"/>
                </a:cubicBezTo>
                <a:cubicBezTo>
                  <a:pt x="1142340" y="164713"/>
                  <a:pt x="1141888" y="168284"/>
                  <a:pt x="1140985" y="172729"/>
                </a:cubicBezTo>
                <a:cubicBezTo>
                  <a:pt x="1149001" y="169273"/>
                  <a:pt x="1156666" y="166610"/>
                  <a:pt x="1163979" y="164738"/>
                </a:cubicBezTo>
                <a:cubicBezTo>
                  <a:pt x="1171293" y="162867"/>
                  <a:pt x="1177165" y="164728"/>
                  <a:pt x="1181596" y="170320"/>
                </a:cubicBezTo>
                <a:cubicBezTo>
                  <a:pt x="1186027" y="175913"/>
                  <a:pt x="1183719" y="180631"/>
                  <a:pt x="1174670" y="184474"/>
                </a:cubicBezTo>
                <a:cubicBezTo>
                  <a:pt x="1165621" y="188317"/>
                  <a:pt x="1153862" y="192261"/>
                  <a:pt x="1139393" y="196305"/>
                </a:cubicBezTo>
                <a:cubicBezTo>
                  <a:pt x="1137715" y="220482"/>
                  <a:pt x="1136446" y="236472"/>
                  <a:pt x="1135586" y="244273"/>
                </a:cubicBezTo>
                <a:cubicBezTo>
                  <a:pt x="1145810" y="237375"/>
                  <a:pt x="1156465" y="232051"/>
                  <a:pt x="1167550" y="228301"/>
                </a:cubicBezTo>
                <a:cubicBezTo>
                  <a:pt x="1178635" y="224551"/>
                  <a:pt x="1179574" y="227369"/>
                  <a:pt x="1170368" y="236755"/>
                </a:cubicBezTo>
                <a:cubicBezTo>
                  <a:pt x="1161162" y="246141"/>
                  <a:pt x="1151987" y="254720"/>
                  <a:pt x="1142845" y="262492"/>
                </a:cubicBezTo>
                <a:cubicBezTo>
                  <a:pt x="1133704" y="270264"/>
                  <a:pt x="1125501" y="278646"/>
                  <a:pt x="1118238" y="287638"/>
                </a:cubicBezTo>
                <a:cubicBezTo>
                  <a:pt x="1110974" y="296629"/>
                  <a:pt x="1105052" y="295431"/>
                  <a:pt x="1100470" y="284045"/>
                </a:cubicBezTo>
                <a:cubicBezTo>
                  <a:pt x="1095889" y="272659"/>
                  <a:pt x="1095261" y="265227"/>
                  <a:pt x="1098588" y="261750"/>
                </a:cubicBezTo>
                <a:cubicBezTo>
                  <a:pt x="1101915" y="258272"/>
                  <a:pt x="1105518" y="253304"/>
                  <a:pt x="1109397" y="246843"/>
                </a:cubicBezTo>
                <a:cubicBezTo>
                  <a:pt x="1113276" y="240383"/>
                  <a:pt x="1116105" y="224734"/>
                  <a:pt x="1117883" y="199897"/>
                </a:cubicBezTo>
                <a:cubicBezTo>
                  <a:pt x="1111028" y="201675"/>
                  <a:pt x="1103840" y="202794"/>
                  <a:pt x="1096319" y="203253"/>
                </a:cubicBezTo>
                <a:cubicBezTo>
                  <a:pt x="1088797" y="203711"/>
                  <a:pt x="1081287" y="202349"/>
                  <a:pt x="1073787" y="199166"/>
                </a:cubicBezTo>
                <a:cubicBezTo>
                  <a:pt x="1066287" y="195982"/>
                  <a:pt x="1067907" y="193075"/>
                  <a:pt x="1078648" y="190443"/>
                </a:cubicBezTo>
                <a:cubicBezTo>
                  <a:pt x="1089389" y="187812"/>
                  <a:pt x="1102467" y="184058"/>
                  <a:pt x="1117883" y="179183"/>
                </a:cubicBezTo>
                <a:cubicBezTo>
                  <a:pt x="1117883" y="170048"/>
                  <a:pt x="1117266" y="163000"/>
                  <a:pt x="1116033" y="158038"/>
                </a:cubicBezTo>
                <a:cubicBezTo>
                  <a:pt x="1109523" y="158038"/>
                  <a:pt x="1103478" y="156425"/>
                  <a:pt x="1097900" y="153198"/>
                </a:cubicBezTo>
                <a:cubicBezTo>
                  <a:pt x="1092321" y="149972"/>
                  <a:pt x="1093766" y="147068"/>
                  <a:pt x="1102234" y="144486"/>
                </a:cubicBezTo>
                <a:cubicBezTo>
                  <a:pt x="1110702" y="141905"/>
                  <a:pt x="1118094" y="139263"/>
                  <a:pt x="1124411" y="136560"/>
                </a:cubicBezTo>
                <a:cubicBezTo>
                  <a:pt x="1130728" y="133857"/>
                  <a:pt x="1138174" y="131336"/>
                  <a:pt x="1146750" y="128999"/>
                </a:cubicBezTo>
                <a:cubicBezTo>
                  <a:pt x="1151037" y="127830"/>
                  <a:pt x="1154827" y="127515"/>
                  <a:pt x="1158118" y="128053"/>
                </a:cubicBezTo>
                <a:close/>
                <a:moveTo>
                  <a:pt x="2250081" y="122395"/>
                </a:moveTo>
                <a:cubicBezTo>
                  <a:pt x="2248640" y="121865"/>
                  <a:pt x="2244829" y="122051"/>
                  <a:pt x="2238648" y="122955"/>
                </a:cubicBezTo>
                <a:cubicBezTo>
                  <a:pt x="2232467" y="123858"/>
                  <a:pt x="2224007" y="125400"/>
                  <a:pt x="2213266" y="127579"/>
                </a:cubicBezTo>
                <a:cubicBezTo>
                  <a:pt x="2214126" y="141432"/>
                  <a:pt x="2214937" y="153334"/>
                  <a:pt x="2215697" y="163286"/>
                </a:cubicBezTo>
                <a:cubicBezTo>
                  <a:pt x="2228502" y="161594"/>
                  <a:pt x="2239853" y="159228"/>
                  <a:pt x="2249747" y="156188"/>
                </a:cubicBezTo>
                <a:cubicBezTo>
                  <a:pt x="2251411" y="143655"/>
                  <a:pt x="2252243" y="134800"/>
                  <a:pt x="2252243" y="129623"/>
                </a:cubicBezTo>
                <a:cubicBezTo>
                  <a:pt x="2252243" y="125335"/>
                  <a:pt x="2251522" y="122926"/>
                  <a:pt x="2250081" y="122395"/>
                </a:cubicBezTo>
                <a:close/>
                <a:moveTo>
                  <a:pt x="2907220" y="119836"/>
                </a:moveTo>
                <a:cubicBezTo>
                  <a:pt x="2909575" y="119791"/>
                  <a:pt x="2912492" y="120182"/>
                  <a:pt x="2915971" y="121008"/>
                </a:cubicBezTo>
                <a:cubicBezTo>
                  <a:pt x="2929889" y="124313"/>
                  <a:pt x="2939812" y="128942"/>
                  <a:pt x="2945742" y="134893"/>
                </a:cubicBezTo>
                <a:cubicBezTo>
                  <a:pt x="2951672" y="140844"/>
                  <a:pt x="2954059" y="148441"/>
                  <a:pt x="2952905" y="157683"/>
                </a:cubicBezTo>
                <a:cubicBezTo>
                  <a:pt x="2951750" y="166925"/>
                  <a:pt x="2947269" y="169851"/>
                  <a:pt x="2939461" y="166459"/>
                </a:cubicBezTo>
                <a:cubicBezTo>
                  <a:pt x="2931653" y="163068"/>
                  <a:pt x="2924450" y="157834"/>
                  <a:pt x="2917854" y="150757"/>
                </a:cubicBezTo>
                <a:cubicBezTo>
                  <a:pt x="2911257" y="143680"/>
                  <a:pt x="2905708" y="137431"/>
                  <a:pt x="2901205" y="132010"/>
                </a:cubicBezTo>
                <a:cubicBezTo>
                  <a:pt x="2898150" y="124030"/>
                  <a:pt x="2900155" y="119972"/>
                  <a:pt x="2907220" y="119836"/>
                </a:cubicBezTo>
                <a:close/>
                <a:moveTo>
                  <a:pt x="4827445" y="116200"/>
                </a:moveTo>
                <a:lnTo>
                  <a:pt x="4791157" y="119857"/>
                </a:lnTo>
                <a:cubicBezTo>
                  <a:pt x="4793810" y="144178"/>
                  <a:pt x="4795467" y="158655"/>
                  <a:pt x="4796126" y="163286"/>
                </a:cubicBezTo>
                <a:lnTo>
                  <a:pt x="4827445" y="159802"/>
                </a:lnTo>
                <a:close/>
                <a:moveTo>
                  <a:pt x="4875693" y="106757"/>
                </a:moveTo>
                <a:cubicBezTo>
                  <a:pt x="4871089" y="107661"/>
                  <a:pt x="4863604" y="109217"/>
                  <a:pt x="4853236" y="111425"/>
                </a:cubicBezTo>
                <a:lnTo>
                  <a:pt x="4853236" y="155177"/>
                </a:lnTo>
                <a:cubicBezTo>
                  <a:pt x="4862442" y="154360"/>
                  <a:pt x="4871907" y="152832"/>
                  <a:pt x="4881630" y="150595"/>
                </a:cubicBezTo>
                <a:cubicBezTo>
                  <a:pt x="4884197" y="127077"/>
                  <a:pt x="4885000" y="113666"/>
                  <a:pt x="4884039" y="110360"/>
                </a:cubicBezTo>
                <a:cubicBezTo>
                  <a:pt x="4883078" y="107055"/>
                  <a:pt x="4880296" y="105854"/>
                  <a:pt x="4875693" y="106757"/>
                </a:cubicBezTo>
                <a:close/>
                <a:moveTo>
                  <a:pt x="2260831" y="94357"/>
                </a:moveTo>
                <a:cubicBezTo>
                  <a:pt x="2266592" y="95124"/>
                  <a:pt x="2273638" y="97658"/>
                  <a:pt x="2281970" y="101960"/>
                </a:cubicBezTo>
                <a:cubicBezTo>
                  <a:pt x="2293758" y="110636"/>
                  <a:pt x="2296851" y="117817"/>
                  <a:pt x="2291252" y="123503"/>
                </a:cubicBezTo>
                <a:cubicBezTo>
                  <a:pt x="2285652" y="129189"/>
                  <a:pt x="2280357" y="138786"/>
                  <a:pt x="2275366" y="152295"/>
                </a:cubicBezTo>
                <a:cubicBezTo>
                  <a:pt x="2286164" y="166678"/>
                  <a:pt x="2286053" y="174153"/>
                  <a:pt x="2275033" y="174719"/>
                </a:cubicBezTo>
                <a:cubicBezTo>
                  <a:pt x="2264012" y="175286"/>
                  <a:pt x="2244585" y="177670"/>
                  <a:pt x="2216751" y="181871"/>
                </a:cubicBezTo>
                <a:cubicBezTo>
                  <a:pt x="2214686" y="192985"/>
                  <a:pt x="2211169" y="197656"/>
                  <a:pt x="2206200" y="195885"/>
                </a:cubicBezTo>
                <a:cubicBezTo>
                  <a:pt x="2201231" y="194114"/>
                  <a:pt x="2197359" y="186980"/>
                  <a:pt x="2194584" y="174483"/>
                </a:cubicBezTo>
                <a:cubicBezTo>
                  <a:pt x="2191809" y="161985"/>
                  <a:pt x="2189515" y="151194"/>
                  <a:pt x="2187701" y="142110"/>
                </a:cubicBezTo>
                <a:cubicBezTo>
                  <a:pt x="2185887" y="133025"/>
                  <a:pt x="2182919" y="124614"/>
                  <a:pt x="2178796" y="116878"/>
                </a:cubicBezTo>
                <a:cubicBezTo>
                  <a:pt x="2174673" y="109141"/>
                  <a:pt x="2176240" y="105273"/>
                  <a:pt x="2183496" y="105273"/>
                </a:cubicBezTo>
                <a:cubicBezTo>
                  <a:pt x="2188687" y="105273"/>
                  <a:pt x="2193903" y="106169"/>
                  <a:pt x="2199144" y="107962"/>
                </a:cubicBezTo>
                <a:cubicBezTo>
                  <a:pt x="2204386" y="109754"/>
                  <a:pt x="2212144" y="109819"/>
                  <a:pt x="2222418" y="108155"/>
                </a:cubicBezTo>
                <a:cubicBezTo>
                  <a:pt x="2232693" y="106492"/>
                  <a:pt x="2241021" y="102893"/>
                  <a:pt x="2247403" y="97357"/>
                </a:cubicBezTo>
                <a:cubicBezTo>
                  <a:pt x="2250593" y="94590"/>
                  <a:pt x="2255069" y="93589"/>
                  <a:pt x="2260831" y="94357"/>
                </a:cubicBezTo>
                <a:close/>
                <a:moveTo>
                  <a:pt x="3953657" y="92356"/>
                </a:moveTo>
                <a:cubicBezTo>
                  <a:pt x="3952180" y="92062"/>
                  <a:pt x="3945526" y="93808"/>
                  <a:pt x="3933696" y="97594"/>
                </a:cubicBezTo>
                <a:cubicBezTo>
                  <a:pt x="3934556" y="117068"/>
                  <a:pt x="3935381" y="134018"/>
                  <a:pt x="3936169" y="148444"/>
                </a:cubicBezTo>
                <a:cubicBezTo>
                  <a:pt x="3937044" y="148602"/>
                  <a:pt x="3942967" y="146723"/>
                  <a:pt x="3953937" y="142809"/>
                </a:cubicBezTo>
                <a:cubicBezTo>
                  <a:pt x="3955643" y="126705"/>
                  <a:pt x="3956719" y="115623"/>
                  <a:pt x="3957163" y="109564"/>
                </a:cubicBezTo>
                <a:cubicBezTo>
                  <a:pt x="3957608" y="103506"/>
                  <a:pt x="3957504" y="99196"/>
                  <a:pt x="3956852" y="96637"/>
                </a:cubicBezTo>
                <a:cubicBezTo>
                  <a:pt x="3956199" y="94077"/>
                  <a:pt x="3955134" y="92650"/>
                  <a:pt x="3953657" y="92356"/>
                </a:cubicBezTo>
                <a:close/>
                <a:moveTo>
                  <a:pt x="920762" y="89076"/>
                </a:moveTo>
                <a:cubicBezTo>
                  <a:pt x="929194" y="89076"/>
                  <a:pt x="936942" y="92736"/>
                  <a:pt x="944004" y="100057"/>
                </a:cubicBezTo>
                <a:cubicBezTo>
                  <a:pt x="951067" y="107377"/>
                  <a:pt x="947618" y="112103"/>
                  <a:pt x="933658" y="114232"/>
                </a:cubicBezTo>
                <a:cubicBezTo>
                  <a:pt x="919698" y="116362"/>
                  <a:pt x="894728" y="119972"/>
                  <a:pt x="858748" y="125063"/>
                </a:cubicBezTo>
                <a:cubicBezTo>
                  <a:pt x="873146" y="129422"/>
                  <a:pt x="878071" y="134900"/>
                  <a:pt x="873526" y="141496"/>
                </a:cubicBezTo>
                <a:cubicBezTo>
                  <a:pt x="868980" y="148093"/>
                  <a:pt x="865829" y="163684"/>
                  <a:pt x="864072" y="188271"/>
                </a:cubicBezTo>
                <a:cubicBezTo>
                  <a:pt x="862315" y="212857"/>
                  <a:pt x="863957" y="230607"/>
                  <a:pt x="868998" y="241519"/>
                </a:cubicBezTo>
                <a:cubicBezTo>
                  <a:pt x="874038" y="252432"/>
                  <a:pt x="888905" y="258100"/>
                  <a:pt x="913599" y="258523"/>
                </a:cubicBezTo>
                <a:cubicBezTo>
                  <a:pt x="938293" y="258946"/>
                  <a:pt x="955369" y="257107"/>
                  <a:pt x="964826" y="253006"/>
                </a:cubicBezTo>
                <a:cubicBezTo>
                  <a:pt x="974284" y="248905"/>
                  <a:pt x="981644" y="237651"/>
                  <a:pt x="986906" y="219245"/>
                </a:cubicBezTo>
                <a:cubicBezTo>
                  <a:pt x="992170" y="200840"/>
                  <a:pt x="995733" y="193153"/>
                  <a:pt x="997597" y="196186"/>
                </a:cubicBezTo>
                <a:cubicBezTo>
                  <a:pt x="999461" y="199219"/>
                  <a:pt x="1000619" y="208372"/>
                  <a:pt x="1001071" y="223644"/>
                </a:cubicBezTo>
                <a:cubicBezTo>
                  <a:pt x="1001523" y="238917"/>
                  <a:pt x="1003337" y="249769"/>
                  <a:pt x="1006513" y="256200"/>
                </a:cubicBezTo>
                <a:cubicBezTo>
                  <a:pt x="1009690" y="262632"/>
                  <a:pt x="1007467" y="269013"/>
                  <a:pt x="999845" y="275344"/>
                </a:cubicBezTo>
                <a:cubicBezTo>
                  <a:pt x="992223" y="281676"/>
                  <a:pt x="973419" y="285981"/>
                  <a:pt x="943434" y="288261"/>
                </a:cubicBezTo>
                <a:cubicBezTo>
                  <a:pt x="913449" y="290541"/>
                  <a:pt x="891064" y="288831"/>
                  <a:pt x="876279" y="283131"/>
                </a:cubicBezTo>
                <a:cubicBezTo>
                  <a:pt x="861494" y="277431"/>
                  <a:pt x="851926" y="268762"/>
                  <a:pt x="847573" y="257125"/>
                </a:cubicBezTo>
                <a:cubicBezTo>
                  <a:pt x="843221" y="245488"/>
                  <a:pt x="841271" y="233238"/>
                  <a:pt x="841723" y="220375"/>
                </a:cubicBezTo>
                <a:cubicBezTo>
                  <a:pt x="842174" y="207512"/>
                  <a:pt x="842848" y="191081"/>
                  <a:pt x="843745" y="171084"/>
                </a:cubicBezTo>
                <a:cubicBezTo>
                  <a:pt x="844641" y="151086"/>
                  <a:pt x="844100" y="136843"/>
                  <a:pt x="842120" y="128354"/>
                </a:cubicBezTo>
                <a:cubicBezTo>
                  <a:pt x="838077" y="129988"/>
                  <a:pt x="832376" y="131308"/>
                  <a:pt x="825020" y="132312"/>
                </a:cubicBezTo>
                <a:lnTo>
                  <a:pt x="831882" y="135775"/>
                </a:lnTo>
                <a:cubicBezTo>
                  <a:pt x="836298" y="140722"/>
                  <a:pt x="835958" y="147100"/>
                  <a:pt x="830860" y="154908"/>
                </a:cubicBezTo>
                <a:cubicBezTo>
                  <a:pt x="825762" y="162716"/>
                  <a:pt x="817972" y="175511"/>
                  <a:pt x="807489" y="193293"/>
                </a:cubicBezTo>
                <a:cubicBezTo>
                  <a:pt x="797006" y="211075"/>
                  <a:pt x="784831" y="226200"/>
                  <a:pt x="770964" y="238669"/>
                </a:cubicBezTo>
                <a:cubicBezTo>
                  <a:pt x="757097" y="251138"/>
                  <a:pt x="743091" y="260391"/>
                  <a:pt x="728944" y="266428"/>
                </a:cubicBezTo>
                <a:cubicBezTo>
                  <a:pt x="714797" y="272466"/>
                  <a:pt x="707222" y="274021"/>
                  <a:pt x="706218" y="271096"/>
                </a:cubicBezTo>
                <a:cubicBezTo>
                  <a:pt x="705215" y="268171"/>
                  <a:pt x="710459" y="262284"/>
                  <a:pt x="721953" y="253436"/>
                </a:cubicBezTo>
                <a:cubicBezTo>
                  <a:pt x="733447" y="244588"/>
                  <a:pt x="744532" y="234163"/>
                  <a:pt x="755208" y="222160"/>
                </a:cubicBezTo>
                <a:cubicBezTo>
                  <a:pt x="765884" y="210157"/>
                  <a:pt x="776335" y="195258"/>
                  <a:pt x="786559" y="177462"/>
                </a:cubicBezTo>
                <a:cubicBezTo>
                  <a:pt x="796784" y="159665"/>
                  <a:pt x="801896" y="145992"/>
                  <a:pt x="801896" y="136442"/>
                </a:cubicBezTo>
                <a:cubicBezTo>
                  <a:pt x="789965" y="139998"/>
                  <a:pt x="778998" y="142913"/>
                  <a:pt x="768996" y="145185"/>
                </a:cubicBezTo>
                <a:cubicBezTo>
                  <a:pt x="758994" y="147458"/>
                  <a:pt x="748931" y="144666"/>
                  <a:pt x="738806" y="136807"/>
                </a:cubicBezTo>
                <a:cubicBezTo>
                  <a:pt x="728682" y="128949"/>
                  <a:pt x="729840" y="124435"/>
                  <a:pt x="742280" y="123266"/>
                </a:cubicBezTo>
                <a:cubicBezTo>
                  <a:pt x="754721" y="122098"/>
                  <a:pt x="769254" y="119983"/>
                  <a:pt x="785882" y="116921"/>
                </a:cubicBezTo>
                <a:cubicBezTo>
                  <a:pt x="802509" y="113859"/>
                  <a:pt x="820614" y="110106"/>
                  <a:pt x="840195" y="105660"/>
                </a:cubicBezTo>
                <a:cubicBezTo>
                  <a:pt x="859777" y="101215"/>
                  <a:pt x="876408" y="97339"/>
                  <a:pt x="890088" y="94034"/>
                </a:cubicBezTo>
                <a:cubicBezTo>
                  <a:pt x="903769" y="90729"/>
                  <a:pt x="913994" y="89076"/>
                  <a:pt x="920762" y="89076"/>
                </a:cubicBezTo>
                <a:close/>
                <a:moveTo>
                  <a:pt x="2923113" y="77601"/>
                </a:moveTo>
                <a:cubicBezTo>
                  <a:pt x="2925327" y="77468"/>
                  <a:pt x="2928116" y="77758"/>
                  <a:pt x="2931480" y="78471"/>
                </a:cubicBezTo>
                <a:cubicBezTo>
                  <a:pt x="2944939" y="81325"/>
                  <a:pt x="2954636" y="85731"/>
                  <a:pt x="2960573" y="91689"/>
                </a:cubicBezTo>
                <a:cubicBezTo>
                  <a:pt x="2966510" y="97648"/>
                  <a:pt x="2968901" y="105474"/>
                  <a:pt x="2967747" y="115168"/>
                </a:cubicBezTo>
                <a:cubicBezTo>
                  <a:pt x="2966592" y="124862"/>
                  <a:pt x="2962330" y="128002"/>
                  <a:pt x="2954959" y="124589"/>
                </a:cubicBezTo>
                <a:cubicBezTo>
                  <a:pt x="2947588" y="121176"/>
                  <a:pt x="2940823" y="116154"/>
                  <a:pt x="2934664" y="109521"/>
                </a:cubicBezTo>
                <a:cubicBezTo>
                  <a:pt x="2928505" y="102889"/>
                  <a:pt x="2923195" y="96461"/>
                  <a:pt x="2918736" y="90237"/>
                </a:cubicBezTo>
                <a:cubicBezTo>
                  <a:pt x="2915014" y="82214"/>
                  <a:pt x="2916473" y="78002"/>
                  <a:pt x="2923113" y="77601"/>
                </a:cubicBezTo>
                <a:close/>
                <a:moveTo>
                  <a:pt x="2523338" y="74863"/>
                </a:moveTo>
                <a:cubicBezTo>
                  <a:pt x="2524682" y="74590"/>
                  <a:pt x="2526438" y="74632"/>
                  <a:pt x="2528607" y="74987"/>
                </a:cubicBezTo>
                <a:cubicBezTo>
                  <a:pt x="2537283" y="76406"/>
                  <a:pt x="2544919" y="79002"/>
                  <a:pt x="2551516" y="82773"/>
                </a:cubicBezTo>
                <a:cubicBezTo>
                  <a:pt x="2560062" y="87290"/>
                  <a:pt x="2562974" y="93016"/>
                  <a:pt x="2560249" y="99949"/>
                </a:cubicBezTo>
                <a:cubicBezTo>
                  <a:pt x="2557524" y="106883"/>
                  <a:pt x="2555943" y="121897"/>
                  <a:pt x="2555506" y="144992"/>
                </a:cubicBezTo>
                <a:cubicBezTo>
                  <a:pt x="2555069" y="168087"/>
                  <a:pt x="2554864" y="182760"/>
                  <a:pt x="2554893" y="189013"/>
                </a:cubicBezTo>
                <a:cubicBezTo>
                  <a:pt x="2554893" y="192555"/>
                  <a:pt x="2557685" y="191615"/>
                  <a:pt x="2563271" y="186195"/>
                </a:cubicBezTo>
                <a:cubicBezTo>
                  <a:pt x="2568857" y="180774"/>
                  <a:pt x="2581333" y="169528"/>
                  <a:pt x="2600699" y="152456"/>
                </a:cubicBezTo>
                <a:cubicBezTo>
                  <a:pt x="2620065" y="135384"/>
                  <a:pt x="2631670" y="128185"/>
                  <a:pt x="2635513" y="130860"/>
                </a:cubicBezTo>
                <a:cubicBezTo>
                  <a:pt x="2639356" y="133534"/>
                  <a:pt x="2634441" y="142701"/>
                  <a:pt x="2620768" y="158361"/>
                </a:cubicBezTo>
                <a:cubicBezTo>
                  <a:pt x="2607095" y="174020"/>
                  <a:pt x="2594099" y="188231"/>
                  <a:pt x="2581781" y="200994"/>
                </a:cubicBezTo>
                <a:cubicBezTo>
                  <a:pt x="2569462" y="213757"/>
                  <a:pt x="2559794" y="225985"/>
                  <a:pt x="2552774" y="237680"/>
                </a:cubicBezTo>
                <a:cubicBezTo>
                  <a:pt x="2545754" y="249374"/>
                  <a:pt x="2539685" y="255221"/>
                  <a:pt x="2534565" y="255221"/>
                </a:cubicBezTo>
                <a:cubicBezTo>
                  <a:pt x="2529446" y="255221"/>
                  <a:pt x="2524552" y="251432"/>
                  <a:pt x="2519885" y="243853"/>
                </a:cubicBezTo>
                <a:cubicBezTo>
                  <a:pt x="2515217" y="236274"/>
                  <a:pt x="2515152" y="229158"/>
                  <a:pt x="2519691" y="222504"/>
                </a:cubicBezTo>
                <a:cubicBezTo>
                  <a:pt x="2524230" y="215850"/>
                  <a:pt x="2527829" y="206121"/>
                  <a:pt x="2530489" y="193315"/>
                </a:cubicBezTo>
                <a:cubicBezTo>
                  <a:pt x="2533149" y="180509"/>
                  <a:pt x="2533594" y="161540"/>
                  <a:pt x="2531823" y="136409"/>
                </a:cubicBezTo>
                <a:cubicBezTo>
                  <a:pt x="2530052" y="111278"/>
                  <a:pt x="2526904" y="94403"/>
                  <a:pt x="2522380" y="85785"/>
                </a:cubicBezTo>
                <a:cubicBezTo>
                  <a:pt x="2518987" y="79321"/>
                  <a:pt x="2519306" y="75680"/>
                  <a:pt x="2523338" y="74863"/>
                </a:cubicBezTo>
                <a:close/>
                <a:moveTo>
                  <a:pt x="3961882" y="65401"/>
                </a:moveTo>
                <a:cubicBezTo>
                  <a:pt x="3964555" y="65037"/>
                  <a:pt x="3967661" y="65343"/>
                  <a:pt x="3971199" y="66318"/>
                </a:cubicBezTo>
                <a:cubicBezTo>
                  <a:pt x="3978276" y="68268"/>
                  <a:pt x="3984818" y="71911"/>
                  <a:pt x="3990827" y="77245"/>
                </a:cubicBezTo>
                <a:cubicBezTo>
                  <a:pt x="3996836" y="82580"/>
                  <a:pt x="3996872" y="88893"/>
                  <a:pt x="3990935" y="96185"/>
                </a:cubicBezTo>
                <a:cubicBezTo>
                  <a:pt x="3984998" y="103477"/>
                  <a:pt x="3980316" y="117175"/>
                  <a:pt x="3976888" y="137280"/>
                </a:cubicBezTo>
                <a:cubicBezTo>
                  <a:pt x="3984087" y="147261"/>
                  <a:pt x="3983990" y="153431"/>
                  <a:pt x="3976598" y="155790"/>
                </a:cubicBezTo>
                <a:cubicBezTo>
                  <a:pt x="3969206" y="158149"/>
                  <a:pt x="3956167" y="161358"/>
                  <a:pt x="3937482" y="165416"/>
                </a:cubicBezTo>
                <a:cubicBezTo>
                  <a:pt x="3936592" y="177677"/>
                  <a:pt x="3933836" y="184463"/>
                  <a:pt x="3929211" y="185775"/>
                </a:cubicBezTo>
                <a:cubicBezTo>
                  <a:pt x="3924586" y="187088"/>
                  <a:pt x="3921474" y="183495"/>
                  <a:pt x="3919876" y="174999"/>
                </a:cubicBezTo>
                <a:cubicBezTo>
                  <a:pt x="3918276" y="166502"/>
                  <a:pt x="3916122" y="152087"/>
                  <a:pt x="3913411" y="131752"/>
                </a:cubicBezTo>
                <a:cubicBezTo>
                  <a:pt x="3910701" y="111418"/>
                  <a:pt x="3907306" y="96967"/>
                  <a:pt x="3903227" y="88398"/>
                </a:cubicBezTo>
                <a:cubicBezTo>
                  <a:pt x="3899147" y="79830"/>
                  <a:pt x="3900516" y="76026"/>
                  <a:pt x="3907335" y="76987"/>
                </a:cubicBezTo>
                <a:cubicBezTo>
                  <a:pt x="3914154" y="77948"/>
                  <a:pt x="3918768" y="78848"/>
                  <a:pt x="3921177" y="79687"/>
                </a:cubicBezTo>
                <a:cubicBezTo>
                  <a:pt x="3923586" y="80525"/>
                  <a:pt x="3927300" y="80551"/>
                  <a:pt x="3932319" y="79762"/>
                </a:cubicBezTo>
                <a:cubicBezTo>
                  <a:pt x="3937338" y="78973"/>
                  <a:pt x="3941497" y="77751"/>
                  <a:pt x="3944795" y="76094"/>
                </a:cubicBezTo>
                <a:cubicBezTo>
                  <a:pt x="3948093" y="74438"/>
                  <a:pt x="3951549" y="71907"/>
                  <a:pt x="3955163" y="68501"/>
                </a:cubicBezTo>
                <a:cubicBezTo>
                  <a:pt x="3956970" y="66798"/>
                  <a:pt x="3959210" y="65765"/>
                  <a:pt x="3961882" y="65401"/>
                </a:cubicBezTo>
                <a:close/>
                <a:moveTo>
                  <a:pt x="4432559" y="63565"/>
                </a:moveTo>
                <a:cubicBezTo>
                  <a:pt x="4415638" y="66261"/>
                  <a:pt x="4401498" y="68412"/>
                  <a:pt x="4390140" y="70018"/>
                </a:cubicBezTo>
                <a:cubicBezTo>
                  <a:pt x="4399132" y="74305"/>
                  <a:pt x="4402706" y="78758"/>
                  <a:pt x="4400863" y="83376"/>
                </a:cubicBezTo>
                <a:cubicBezTo>
                  <a:pt x="4399021" y="87993"/>
                  <a:pt x="4397246" y="98433"/>
                  <a:pt x="4395539" y="114695"/>
                </a:cubicBezTo>
                <a:cubicBezTo>
                  <a:pt x="4407213" y="113906"/>
                  <a:pt x="4421158" y="112293"/>
                  <a:pt x="4437377" y="109855"/>
                </a:cubicBezTo>
                <a:cubicBezTo>
                  <a:pt x="4439069" y="86867"/>
                  <a:pt x="4437463" y="71437"/>
                  <a:pt x="4432559" y="63565"/>
                </a:cubicBezTo>
                <a:close/>
                <a:moveTo>
                  <a:pt x="2993171" y="62121"/>
                </a:moveTo>
                <a:cubicBezTo>
                  <a:pt x="2994909" y="62230"/>
                  <a:pt x="2997067" y="62762"/>
                  <a:pt x="2999647" y="63715"/>
                </a:cubicBezTo>
                <a:cubicBezTo>
                  <a:pt x="3009964" y="67530"/>
                  <a:pt x="3018540" y="72022"/>
                  <a:pt x="3025373" y="77191"/>
                </a:cubicBezTo>
                <a:cubicBezTo>
                  <a:pt x="3032206" y="82361"/>
                  <a:pt x="3033773" y="87513"/>
                  <a:pt x="3030073" y="92647"/>
                </a:cubicBezTo>
                <a:cubicBezTo>
                  <a:pt x="3026373" y="97780"/>
                  <a:pt x="3023394" y="106420"/>
                  <a:pt x="3021135" y="118566"/>
                </a:cubicBezTo>
                <a:cubicBezTo>
                  <a:pt x="3018877" y="130713"/>
                  <a:pt x="3015159" y="146071"/>
                  <a:pt x="3009982" y="164642"/>
                </a:cubicBezTo>
                <a:cubicBezTo>
                  <a:pt x="3047210" y="162017"/>
                  <a:pt x="3070663" y="159562"/>
                  <a:pt x="3080343" y="157274"/>
                </a:cubicBezTo>
                <a:cubicBezTo>
                  <a:pt x="3090022" y="154987"/>
                  <a:pt x="3098425" y="154571"/>
                  <a:pt x="3105553" y="156027"/>
                </a:cubicBezTo>
                <a:cubicBezTo>
                  <a:pt x="3112680" y="157482"/>
                  <a:pt x="3119678" y="162681"/>
                  <a:pt x="3126547" y="171622"/>
                </a:cubicBezTo>
                <a:cubicBezTo>
                  <a:pt x="3133416" y="180563"/>
                  <a:pt x="3126084" y="184811"/>
                  <a:pt x="3104552" y="184367"/>
                </a:cubicBezTo>
                <a:cubicBezTo>
                  <a:pt x="3083021" y="183922"/>
                  <a:pt x="3049841" y="185428"/>
                  <a:pt x="3005013" y="188884"/>
                </a:cubicBezTo>
                <a:cubicBezTo>
                  <a:pt x="2997155" y="219400"/>
                  <a:pt x="2981926" y="244111"/>
                  <a:pt x="2959326" y="263019"/>
                </a:cubicBezTo>
                <a:cubicBezTo>
                  <a:pt x="2936725" y="281927"/>
                  <a:pt x="2912046" y="293904"/>
                  <a:pt x="2885287" y="298952"/>
                </a:cubicBezTo>
                <a:cubicBezTo>
                  <a:pt x="2858528" y="304000"/>
                  <a:pt x="2856409" y="300540"/>
                  <a:pt x="2878931" y="288573"/>
                </a:cubicBezTo>
                <a:cubicBezTo>
                  <a:pt x="2901452" y="276606"/>
                  <a:pt x="2920851" y="263585"/>
                  <a:pt x="2937127" y="249510"/>
                </a:cubicBezTo>
                <a:cubicBezTo>
                  <a:pt x="2953403" y="235436"/>
                  <a:pt x="2966833" y="215743"/>
                  <a:pt x="2977416" y="190432"/>
                </a:cubicBezTo>
                <a:cubicBezTo>
                  <a:pt x="2931341" y="196699"/>
                  <a:pt x="2903990" y="201417"/>
                  <a:pt x="2895365" y="204586"/>
                </a:cubicBezTo>
                <a:cubicBezTo>
                  <a:pt x="2886739" y="207755"/>
                  <a:pt x="2876439" y="204138"/>
                  <a:pt x="2864465" y="193734"/>
                </a:cubicBezTo>
                <a:cubicBezTo>
                  <a:pt x="2852491" y="183330"/>
                  <a:pt x="2853441" y="178587"/>
                  <a:pt x="2867315" y="179505"/>
                </a:cubicBezTo>
                <a:cubicBezTo>
                  <a:pt x="2881189" y="180423"/>
                  <a:pt x="2897003" y="179996"/>
                  <a:pt x="2914756" y="178225"/>
                </a:cubicBezTo>
                <a:cubicBezTo>
                  <a:pt x="2932509" y="176454"/>
                  <a:pt x="2954901" y="173454"/>
                  <a:pt x="2981933" y="169223"/>
                </a:cubicBezTo>
                <a:cubicBezTo>
                  <a:pt x="2985245" y="156045"/>
                  <a:pt x="2988020" y="139059"/>
                  <a:pt x="2990257" y="118265"/>
                </a:cubicBezTo>
                <a:cubicBezTo>
                  <a:pt x="2992494" y="97472"/>
                  <a:pt x="2992039" y="82228"/>
                  <a:pt x="2988891" y="72534"/>
                </a:cubicBezTo>
                <a:cubicBezTo>
                  <a:pt x="2986531" y="65264"/>
                  <a:pt x="2987957" y="61793"/>
                  <a:pt x="2993171" y="62121"/>
                </a:cubicBezTo>
                <a:close/>
                <a:moveTo>
                  <a:pt x="2607657" y="58749"/>
                </a:moveTo>
                <a:cubicBezTo>
                  <a:pt x="2610827" y="57632"/>
                  <a:pt x="2616340" y="57664"/>
                  <a:pt x="2624199" y="58843"/>
                </a:cubicBezTo>
                <a:cubicBezTo>
                  <a:pt x="2639916" y="61202"/>
                  <a:pt x="2650743" y="65866"/>
                  <a:pt x="2656679" y="72836"/>
                </a:cubicBezTo>
                <a:cubicBezTo>
                  <a:pt x="2662616" y="79805"/>
                  <a:pt x="2664717" y="88101"/>
                  <a:pt x="2662982" y="97723"/>
                </a:cubicBezTo>
                <a:cubicBezTo>
                  <a:pt x="2661247" y="107345"/>
                  <a:pt x="2655575" y="109278"/>
                  <a:pt x="2645967" y="103520"/>
                </a:cubicBezTo>
                <a:cubicBezTo>
                  <a:pt x="2636359" y="97762"/>
                  <a:pt x="2627999" y="91772"/>
                  <a:pt x="2620886" y="85548"/>
                </a:cubicBezTo>
                <a:cubicBezTo>
                  <a:pt x="2613458" y="79038"/>
                  <a:pt x="2608224" y="72369"/>
                  <a:pt x="2605184" y="65544"/>
                </a:cubicBezTo>
                <a:cubicBezTo>
                  <a:pt x="2603664" y="62131"/>
                  <a:pt x="2604488" y="59866"/>
                  <a:pt x="2607657" y="58749"/>
                </a:cubicBezTo>
                <a:close/>
                <a:moveTo>
                  <a:pt x="112327" y="56810"/>
                </a:moveTo>
                <a:cubicBezTo>
                  <a:pt x="96997" y="58617"/>
                  <a:pt x="83324" y="60266"/>
                  <a:pt x="71306" y="61758"/>
                </a:cubicBezTo>
                <a:cubicBezTo>
                  <a:pt x="70650" y="108091"/>
                  <a:pt x="69603" y="142409"/>
                  <a:pt x="68165" y="164713"/>
                </a:cubicBezTo>
                <a:lnTo>
                  <a:pt x="66807" y="180541"/>
                </a:lnTo>
                <a:lnTo>
                  <a:pt x="67744" y="179129"/>
                </a:lnTo>
                <a:cubicBezTo>
                  <a:pt x="68710" y="178475"/>
                  <a:pt x="70163" y="177887"/>
                  <a:pt x="72102" y="177365"/>
                </a:cubicBezTo>
                <a:cubicBezTo>
                  <a:pt x="79860" y="175278"/>
                  <a:pt x="94423" y="171360"/>
                  <a:pt x="115790" y="165610"/>
                </a:cubicBezTo>
                <a:lnTo>
                  <a:pt x="115790" y="131042"/>
                </a:lnTo>
                <a:cubicBezTo>
                  <a:pt x="105709" y="133753"/>
                  <a:pt x="95990" y="132799"/>
                  <a:pt x="86633" y="128182"/>
                </a:cubicBezTo>
                <a:cubicBezTo>
                  <a:pt x="77276" y="123564"/>
                  <a:pt x="76286" y="120180"/>
                  <a:pt x="83664" y="118029"/>
                </a:cubicBezTo>
                <a:cubicBezTo>
                  <a:pt x="91042" y="115878"/>
                  <a:pt x="101751" y="113239"/>
                  <a:pt x="115790" y="110113"/>
                </a:cubicBezTo>
                <a:cubicBezTo>
                  <a:pt x="115790" y="90252"/>
                  <a:pt x="114635" y="72484"/>
                  <a:pt x="112327" y="56810"/>
                </a:cubicBezTo>
                <a:close/>
                <a:moveTo>
                  <a:pt x="1628144" y="38434"/>
                </a:moveTo>
                <a:cubicBezTo>
                  <a:pt x="1635602" y="37917"/>
                  <a:pt x="1642795" y="40253"/>
                  <a:pt x="1649721" y="45442"/>
                </a:cubicBezTo>
                <a:cubicBezTo>
                  <a:pt x="1658956" y="52361"/>
                  <a:pt x="1655117" y="58459"/>
                  <a:pt x="1638202" y="63737"/>
                </a:cubicBezTo>
                <a:cubicBezTo>
                  <a:pt x="1621288" y="69014"/>
                  <a:pt x="1600047" y="73273"/>
                  <a:pt x="1574478" y="76514"/>
                </a:cubicBezTo>
                <a:cubicBezTo>
                  <a:pt x="1588876" y="80543"/>
                  <a:pt x="1594934" y="86512"/>
                  <a:pt x="1592654" y="94421"/>
                </a:cubicBezTo>
                <a:cubicBezTo>
                  <a:pt x="1590374" y="102330"/>
                  <a:pt x="1588818" y="118538"/>
                  <a:pt x="1587987" y="143045"/>
                </a:cubicBezTo>
                <a:cubicBezTo>
                  <a:pt x="1598469" y="140550"/>
                  <a:pt x="1610214" y="136549"/>
                  <a:pt x="1623221" y="131042"/>
                </a:cubicBezTo>
                <a:cubicBezTo>
                  <a:pt x="1636227" y="125536"/>
                  <a:pt x="1647104" y="127034"/>
                  <a:pt x="1655852" y="135538"/>
                </a:cubicBezTo>
                <a:cubicBezTo>
                  <a:pt x="1664599" y="144042"/>
                  <a:pt x="1659179" y="150592"/>
                  <a:pt x="1639590" y="155188"/>
                </a:cubicBezTo>
                <a:cubicBezTo>
                  <a:pt x="1620001" y="159784"/>
                  <a:pt x="1602707" y="162476"/>
                  <a:pt x="1587707" y="163265"/>
                </a:cubicBezTo>
                <a:cubicBezTo>
                  <a:pt x="1586087" y="190741"/>
                  <a:pt x="1585276" y="213692"/>
                  <a:pt x="1585276" y="232119"/>
                </a:cubicBezTo>
                <a:cubicBezTo>
                  <a:pt x="1604377" y="230399"/>
                  <a:pt x="1622145" y="228857"/>
                  <a:pt x="1638579" y="227495"/>
                </a:cubicBezTo>
                <a:cubicBezTo>
                  <a:pt x="1655013" y="226132"/>
                  <a:pt x="1667180" y="224989"/>
                  <a:pt x="1675082" y="224064"/>
                </a:cubicBezTo>
                <a:cubicBezTo>
                  <a:pt x="1682983" y="223139"/>
                  <a:pt x="1690731" y="223917"/>
                  <a:pt x="1698324" y="226398"/>
                </a:cubicBezTo>
                <a:cubicBezTo>
                  <a:pt x="1705917" y="228879"/>
                  <a:pt x="1711696" y="233600"/>
                  <a:pt x="1715661" y="240562"/>
                </a:cubicBezTo>
                <a:cubicBezTo>
                  <a:pt x="1719626" y="247524"/>
                  <a:pt x="1718515" y="251934"/>
                  <a:pt x="1712327" y="253791"/>
                </a:cubicBezTo>
                <a:cubicBezTo>
                  <a:pt x="1706139" y="255648"/>
                  <a:pt x="1690394" y="255903"/>
                  <a:pt x="1665090" y="254555"/>
                </a:cubicBezTo>
                <a:cubicBezTo>
                  <a:pt x="1639787" y="253207"/>
                  <a:pt x="1610626" y="254099"/>
                  <a:pt x="1577608" y="257233"/>
                </a:cubicBezTo>
                <a:cubicBezTo>
                  <a:pt x="1544590" y="260366"/>
                  <a:pt x="1515210" y="263962"/>
                  <a:pt x="1489469" y="268020"/>
                </a:cubicBezTo>
                <a:cubicBezTo>
                  <a:pt x="1463729" y="272078"/>
                  <a:pt x="1448116" y="274559"/>
                  <a:pt x="1442631" y="275463"/>
                </a:cubicBezTo>
                <a:cubicBezTo>
                  <a:pt x="1437146" y="276366"/>
                  <a:pt x="1429151" y="272523"/>
                  <a:pt x="1418647" y="263933"/>
                </a:cubicBezTo>
                <a:cubicBezTo>
                  <a:pt x="1408143" y="255343"/>
                  <a:pt x="1410570" y="251048"/>
                  <a:pt x="1425928" y="251048"/>
                </a:cubicBezTo>
                <a:cubicBezTo>
                  <a:pt x="1438347" y="251048"/>
                  <a:pt x="1459914" y="248969"/>
                  <a:pt x="1490631" y="244810"/>
                </a:cubicBezTo>
                <a:cubicBezTo>
                  <a:pt x="1490631" y="215198"/>
                  <a:pt x="1489527" y="191806"/>
                  <a:pt x="1487318" y="174633"/>
                </a:cubicBezTo>
                <a:cubicBezTo>
                  <a:pt x="1485110" y="157461"/>
                  <a:pt x="1481962" y="145655"/>
                  <a:pt x="1477875" y="139216"/>
                </a:cubicBezTo>
                <a:cubicBezTo>
                  <a:pt x="1473788" y="132778"/>
                  <a:pt x="1475818" y="129558"/>
                  <a:pt x="1483963" y="129558"/>
                </a:cubicBezTo>
                <a:cubicBezTo>
                  <a:pt x="1489785" y="129558"/>
                  <a:pt x="1497328" y="130885"/>
                  <a:pt x="1506592" y="133538"/>
                </a:cubicBezTo>
                <a:cubicBezTo>
                  <a:pt x="1515855" y="136191"/>
                  <a:pt x="1519362" y="141048"/>
                  <a:pt x="1517110" y="148111"/>
                </a:cubicBezTo>
                <a:cubicBezTo>
                  <a:pt x="1514859" y="155173"/>
                  <a:pt x="1513733" y="185879"/>
                  <a:pt x="1513733" y="240229"/>
                </a:cubicBezTo>
                <a:cubicBezTo>
                  <a:pt x="1528676" y="239368"/>
                  <a:pt x="1544371" y="238157"/>
                  <a:pt x="1560819" y="236594"/>
                </a:cubicBezTo>
                <a:lnTo>
                  <a:pt x="1560819" y="112070"/>
                </a:lnTo>
                <a:cubicBezTo>
                  <a:pt x="1560819" y="95708"/>
                  <a:pt x="1559564" y="84939"/>
                  <a:pt x="1557055" y="79762"/>
                </a:cubicBezTo>
                <a:cubicBezTo>
                  <a:pt x="1529479" y="82458"/>
                  <a:pt x="1511066" y="81447"/>
                  <a:pt x="1501816" y="76729"/>
                </a:cubicBezTo>
                <a:cubicBezTo>
                  <a:pt x="1492567" y="72011"/>
                  <a:pt x="1495001" y="68179"/>
                  <a:pt x="1509119" y="65232"/>
                </a:cubicBezTo>
                <a:cubicBezTo>
                  <a:pt x="1523237" y="62285"/>
                  <a:pt x="1542801" y="58133"/>
                  <a:pt x="1567810" y="52777"/>
                </a:cubicBezTo>
                <a:cubicBezTo>
                  <a:pt x="1592819" y="47421"/>
                  <a:pt x="1610415" y="43130"/>
                  <a:pt x="1620596" y="39903"/>
                </a:cubicBezTo>
                <a:cubicBezTo>
                  <a:pt x="1623142" y="39097"/>
                  <a:pt x="1625658" y="38607"/>
                  <a:pt x="1628144" y="38434"/>
                </a:cubicBezTo>
                <a:close/>
                <a:moveTo>
                  <a:pt x="2718134" y="37774"/>
                </a:moveTo>
                <a:cubicBezTo>
                  <a:pt x="2722609" y="37774"/>
                  <a:pt x="2729815" y="40527"/>
                  <a:pt x="2739752" y="46034"/>
                </a:cubicBezTo>
                <a:cubicBezTo>
                  <a:pt x="2749690" y="51540"/>
                  <a:pt x="2754408" y="56262"/>
                  <a:pt x="2753906" y="60198"/>
                </a:cubicBezTo>
                <a:cubicBezTo>
                  <a:pt x="2753404" y="64135"/>
                  <a:pt x="2751795" y="68820"/>
                  <a:pt x="2749077" y="74255"/>
                </a:cubicBezTo>
                <a:cubicBezTo>
                  <a:pt x="2746360" y="79690"/>
                  <a:pt x="2741839" y="94815"/>
                  <a:pt x="2735515" y="119631"/>
                </a:cubicBezTo>
                <a:cubicBezTo>
                  <a:pt x="2729191" y="144447"/>
                  <a:pt x="2719827" y="166477"/>
                  <a:pt x="2707422" y="185722"/>
                </a:cubicBezTo>
                <a:cubicBezTo>
                  <a:pt x="2733579" y="200162"/>
                  <a:pt x="2751117" y="211140"/>
                  <a:pt x="2760037" y="218654"/>
                </a:cubicBezTo>
                <a:cubicBezTo>
                  <a:pt x="2768956" y="226168"/>
                  <a:pt x="2774115" y="234729"/>
                  <a:pt x="2775513" y="244337"/>
                </a:cubicBezTo>
                <a:cubicBezTo>
                  <a:pt x="2776911" y="253945"/>
                  <a:pt x="2775399" y="261986"/>
                  <a:pt x="2770975" y="268461"/>
                </a:cubicBezTo>
                <a:cubicBezTo>
                  <a:pt x="2766550" y="274936"/>
                  <a:pt x="2760567" y="273383"/>
                  <a:pt x="2753024" y="263804"/>
                </a:cubicBezTo>
                <a:cubicBezTo>
                  <a:pt x="2745481" y="254225"/>
                  <a:pt x="2738824" y="245223"/>
                  <a:pt x="2733052" y="236798"/>
                </a:cubicBezTo>
                <a:cubicBezTo>
                  <a:pt x="2727280" y="228373"/>
                  <a:pt x="2716579" y="214718"/>
                  <a:pt x="2700948" y="195832"/>
                </a:cubicBezTo>
                <a:cubicBezTo>
                  <a:pt x="2684743" y="220181"/>
                  <a:pt x="2668084" y="238608"/>
                  <a:pt x="2650968" y="251113"/>
                </a:cubicBezTo>
                <a:cubicBezTo>
                  <a:pt x="2633853" y="263618"/>
                  <a:pt x="2617810" y="271480"/>
                  <a:pt x="2602839" y="274699"/>
                </a:cubicBezTo>
                <a:cubicBezTo>
                  <a:pt x="2587868" y="277918"/>
                  <a:pt x="2580647" y="277721"/>
                  <a:pt x="2581178" y="274108"/>
                </a:cubicBezTo>
                <a:cubicBezTo>
                  <a:pt x="2581709" y="270494"/>
                  <a:pt x="2589972" y="264112"/>
                  <a:pt x="2605969" y="254963"/>
                </a:cubicBezTo>
                <a:cubicBezTo>
                  <a:pt x="2621966" y="245814"/>
                  <a:pt x="2638389" y="231707"/>
                  <a:pt x="2655238" y="212642"/>
                </a:cubicBezTo>
                <a:cubicBezTo>
                  <a:pt x="2672088" y="193577"/>
                  <a:pt x="2685195" y="173353"/>
                  <a:pt x="2694559" y="151972"/>
                </a:cubicBezTo>
                <a:cubicBezTo>
                  <a:pt x="2703923" y="130591"/>
                  <a:pt x="2710179" y="110783"/>
                  <a:pt x="2713327" y="92550"/>
                </a:cubicBezTo>
                <a:cubicBezTo>
                  <a:pt x="2716475" y="74316"/>
                  <a:pt x="2716701" y="60628"/>
                  <a:pt x="2714004" y="51487"/>
                </a:cubicBezTo>
                <a:cubicBezTo>
                  <a:pt x="2711309" y="42345"/>
                  <a:pt x="2712685" y="37774"/>
                  <a:pt x="2718134" y="37774"/>
                </a:cubicBezTo>
                <a:close/>
                <a:moveTo>
                  <a:pt x="399657" y="37774"/>
                </a:moveTo>
                <a:lnTo>
                  <a:pt x="422566" y="37774"/>
                </a:lnTo>
                <a:lnTo>
                  <a:pt x="422566" y="276818"/>
                </a:lnTo>
                <a:lnTo>
                  <a:pt x="387310" y="276818"/>
                </a:lnTo>
                <a:lnTo>
                  <a:pt x="387310" y="90560"/>
                </a:lnTo>
                <a:cubicBezTo>
                  <a:pt x="380169" y="101616"/>
                  <a:pt x="365320" y="112866"/>
                  <a:pt x="342763" y="124310"/>
                </a:cubicBezTo>
                <a:lnTo>
                  <a:pt x="342763" y="93507"/>
                </a:lnTo>
                <a:cubicBezTo>
                  <a:pt x="365678" y="77948"/>
                  <a:pt x="384643" y="59370"/>
                  <a:pt x="399657" y="37774"/>
                </a:cubicBezTo>
                <a:close/>
                <a:moveTo>
                  <a:pt x="597314" y="37104"/>
                </a:moveTo>
                <a:cubicBezTo>
                  <a:pt x="604914" y="38192"/>
                  <a:pt x="611980" y="40412"/>
                  <a:pt x="618512" y="43764"/>
                </a:cubicBezTo>
                <a:cubicBezTo>
                  <a:pt x="631576" y="50468"/>
                  <a:pt x="640671" y="60162"/>
                  <a:pt x="645798" y="72846"/>
                </a:cubicBezTo>
                <a:cubicBezTo>
                  <a:pt x="650924" y="85530"/>
                  <a:pt x="651599" y="99508"/>
                  <a:pt x="647820" y="114781"/>
                </a:cubicBezTo>
                <a:cubicBezTo>
                  <a:pt x="644041" y="130053"/>
                  <a:pt x="633784" y="142228"/>
                  <a:pt x="617049" y="151305"/>
                </a:cubicBezTo>
                <a:cubicBezTo>
                  <a:pt x="629052" y="155435"/>
                  <a:pt x="638574" y="163150"/>
                  <a:pt x="645615" y="174450"/>
                </a:cubicBezTo>
                <a:cubicBezTo>
                  <a:pt x="652656" y="185750"/>
                  <a:pt x="655008" y="200585"/>
                  <a:pt x="652670" y="218955"/>
                </a:cubicBezTo>
                <a:cubicBezTo>
                  <a:pt x="650333" y="237325"/>
                  <a:pt x="641994" y="252239"/>
                  <a:pt x="627654" y="263697"/>
                </a:cubicBezTo>
                <a:cubicBezTo>
                  <a:pt x="613314" y="275154"/>
                  <a:pt x="597109" y="280650"/>
                  <a:pt x="579041" y="280184"/>
                </a:cubicBezTo>
                <a:cubicBezTo>
                  <a:pt x="560972" y="279718"/>
                  <a:pt x="545273" y="274014"/>
                  <a:pt x="531944" y="263073"/>
                </a:cubicBezTo>
                <a:cubicBezTo>
                  <a:pt x="518615" y="252131"/>
                  <a:pt x="510035" y="235303"/>
                  <a:pt x="506207" y="212588"/>
                </a:cubicBezTo>
                <a:lnTo>
                  <a:pt x="537762" y="206479"/>
                </a:lnTo>
                <a:cubicBezTo>
                  <a:pt x="541864" y="220317"/>
                  <a:pt x="547636" y="230524"/>
                  <a:pt x="555078" y="237099"/>
                </a:cubicBezTo>
                <a:cubicBezTo>
                  <a:pt x="562521" y="243674"/>
                  <a:pt x="571573" y="246990"/>
                  <a:pt x="582235" y="247048"/>
                </a:cubicBezTo>
                <a:cubicBezTo>
                  <a:pt x="592897" y="247105"/>
                  <a:pt x="601562" y="242771"/>
                  <a:pt x="608230" y="234045"/>
                </a:cubicBezTo>
                <a:cubicBezTo>
                  <a:pt x="614898" y="225319"/>
                  <a:pt x="617802" y="215320"/>
                  <a:pt x="616942" y="204048"/>
                </a:cubicBezTo>
                <a:cubicBezTo>
                  <a:pt x="616081" y="192777"/>
                  <a:pt x="611762" y="184065"/>
                  <a:pt x="603982" y="177913"/>
                </a:cubicBezTo>
                <a:cubicBezTo>
                  <a:pt x="596202" y="171761"/>
                  <a:pt x="582052" y="167223"/>
                  <a:pt x="561531" y="164297"/>
                </a:cubicBezTo>
                <a:lnTo>
                  <a:pt x="561531" y="140744"/>
                </a:lnTo>
                <a:cubicBezTo>
                  <a:pt x="581636" y="138836"/>
                  <a:pt x="595661" y="134129"/>
                  <a:pt x="603605" y="126622"/>
                </a:cubicBezTo>
                <a:cubicBezTo>
                  <a:pt x="611550" y="119115"/>
                  <a:pt x="615103" y="109399"/>
                  <a:pt x="614264" y="97476"/>
                </a:cubicBezTo>
                <a:cubicBezTo>
                  <a:pt x="613425" y="85552"/>
                  <a:pt x="608212" y="76919"/>
                  <a:pt x="598626" y="71577"/>
                </a:cubicBezTo>
                <a:cubicBezTo>
                  <a:pt x="589039" y="66235"/>
                  <a:pt x="578765" y="65669"/>
                  <a:pt x="567801" y="69878"/>
                </a:cubicBezTo>
                <a:cubicBezTo>
                  <a:pt x="556839" y="74087"/>
                  <a:pt x="547593" y="86832"/>
                  <a:pt x="540064" y="108112"/>
                </a:cubicBezTo>
                <a:lnTo>
                  <a:pt x="508895" y="103273"/>
                </a:lnTo>
                <a:cubicBezTo>
                  <a:pt x="514459" y="84200"/>
                  <a:pt x="522185" y="69014"/>
                  <a:pt x="532073" y="57714"/>
                </a:cubicBezTo>
                <a:cubicBezTo>
                  <a:pt x="541960" y="46414"/>
                  <a:pt x="555573" y="39588"/>
                  <a:pt x="572910" y="37236"/>
                </a:cubicBezTo>
                <a:cubicBezTo>
                  <a:pt x="581579" y="36060"/>
                  <a:pt x="589713" y="36016"/>
                  <a:pt x="597314" y="37104"/>
                </a:cubicBezTo>
                <a:close/>
                <a:moveTo>
                  <a:pt x="3445976" y="30230"/>
                </a:moveTo>
                <a:cubicBezTo>
                  <a:pt x="3462895" y="29313"/>
                  <a:pt x="3475073" y="32111"/>
                  <a:pt x="3482510" y="38623"/>
                </a:cubicBezTo>
                <a:cubicBezTo>
                  <a:pt x="3492426" y="47306"/>
                  <a:pt x="3495617" y="53634"/>
                  <a:pt x="3492082" y="57606"/>
                </a:cubicBezTo>
                <a:cubicBezTo>
                  <a:pt x="3488548" y="61578"/>
                  <a:pt x="3478649" y="63113"/>
                  <a:pt x="3462387" y="62209"/>
                </a:cubicBezTo>
                <a:cubicBezTo>
                  <a:pt x="3446125" y="61306"/>
                  <a:pt x="3430835" y="61306"/>
                  <a:pt x="3416517" y="62209"/>
                </a:cubicBezTo>
                <a:cubicBezTo>
                  <a:pt x="3402198" y="63113"/>
                  <a:pt x="3381014" y="64712"/>
                  <a:pt x="3352964" y="67006"/>
                </a:cubicBezTo>
                <a:cubicBezTo>
                  <a:pt x="3361052" y="75725"/>
                  <a:pt x="3363974" y="81816"/>
                  <a:pt x="3361730" y="85279"/>
                </a:cubicBezTo>
                <a:cubicBezTo>
                  <a:pt x="3359486" y="88742"/>
                  <a:pt x="3358363" y="103058"/>
                  <a:pt x="3358363" y="128225"/>
                </a:cubicBezTo>
                <a:cubicBezTo>
                  <a:pt x="3378555" y="128225"/>
                  <a:pt x="3396154" y="130644"/>
                  <a:pt x="3411160" y="135484"/>
                </a:cubicBezTo>
                <a:cubicBezTo>
                  <a:pt x="3426168" y="140324"/>
                  <a:pt x="3434840" y="150018"/>
                  <a:pt x="3437177" y="164566"/>
                </a:cubicBezTo>
                <a:cubicBezTo>
                  <a:pt x="3439515" y="179114"/>
                  <a:pt x="3429168" y="180728"/>
                  <a:pt x="3406138" y="169406"/>
                </a:cubicBezTo>
                <a:cubicBezTo>
                  <a:pt x="3383108" y="158084"/>
                  <a:pt x="3367183" y="148896"/>
                  <a:pt x="3358363" y="141841"/>
                </a:cubicBezTo>
                <a:cubicBezTo>
                  <a:pt x="3359210" y="209627"/>
                  <a:pt x="3358209" y="255146"/>
                  <a:pt x="3355363" y="278399"/>
                </a:cubicBezTo>
                <a:cubicBezTo>
                  <a:pt x="3352516" y="301651"/>
                  <a:pt x="3348089" y="313278"/>
                  <a:pt x="3342080" y="313278"/>
                </a:cubicBezTo>
                <a:cubicBezTo>
                  <a:pt x="3337620" y="313278"/>
                  <a:pt x="3332892" y="307950"/>
                  <a:pt x="3327894" y="297296"/>
                </a:cubicBezTo>
                <a:cubicBezTo>
                  <a:pt x="3322897" y="286641"/>
                  <a:pt x="3321323" y="277470"/>
                  <a:pt x="3323173" y="269784"/>
                </a:cubicBezTo>
                <a:cubicBezTo>
                  <a:pt x="3325022" y="262098"/>
                  <a:pt x="3326822" y="253888"/>
                  <a:pt x="3328572" y="245155"/>
                </a:cubicBezTo>
                <a:cubicBezTo>
                  <a:pt x="3330321" y="236421"/>
                  <a:pt x="3331648" y="206730"/>
                  <a:pt x="3332551" y="156080"/>
                </a:cubicBezTo>
                <a:cubicBezTo>
                  <a:pt x="3333454" y="105431"/>
                  <a:pt x="3330737" y="76844"/>
                  <a:pt x="3324399" y="70319"/>
                </a:cubicBezTo>
                <a:cubicBezTo>
                  <a:pt x="3279772" y="77518"/>
                  <a:pt x="3251798" y="82239"/>
                  <a:pt x="3240476" y="84483"/>
                </a:cubicBezTo>
                <a:cubicBezTo>
                  <a:pt x="3229155" y="86728"/>
                  <a:pt x="3218500" y="82651"/>
                  <a:pt x="3208512" y="72255"/>
                </a:cubicBezTo>
                <a:cubicBezTo>
                  <a:pt x="3198524" y="61858"/>
                  <a:pt x="3198890" y="57115"/>
                  <a:pt x="3209609" y="58026"/>
                </a:cubicBezTo>
                <a:cubicBezTo>
                  <a:pt x="3220328" y="58936"/>
                  <a:pt x="3238827" y="58058"/>
                  <a:pt x="3265105" y="55391"/>
                </a:cubicBezTo>
                <a:cubicBezTo>
                  <a:pt x="3291384" y="52723"/>
                  <a:pt x="3318322" y="49353"/>
                  <a:pt x="3345920" y="45281"/>
                </a:cubicBezTo>
                <a:cubicBezTo>
                  <a:pt x="3373517" y="41208"/>
                  <a:pt x="3400703" y="36910"/>
                  <a:pt x="3427476" y="32385"/>
                </a:cubicBezTo>
                <a:cubicBezTo>
                  <a:pt x="3434170" y="31254"/>
                  <a:pt x="3440336" y="30536"/>
                  <a:pt x="3445976" y="30230"/>
                </a:cubicBezTo>
                <a:close/>
                <a:moveTo>
                  <a:pt x="5785205" y="29815"/>
                </a:moveTo>
                <a:cubicBezTo>
                  <a:pt x="5811190" y="26115"/>
                  <a:pt x="5831818" y="38935"/>
                  <a:pt x="5847090" y="68275"/>
                </a:cubicBezTo>
                <a:cubicBezTo>
                  <a:pt x="5856182" y="100240"/>
                  <a:pt x="5843742" y="131960"/>
                  <a:pt x="5809770" y="163437"/>
                </a:cubicBezTo>
                <a:cubicBezTo>
                  <a:pt x="5799646" y="178638"/>
                  <a:pt x="5794584" y="196635"/>
                  <a:pt x="5794584" y="217428"/>
                </a:cubicBezTo>
                <a:lnTo>
                  <a:pt x="5762146" y="217428"/>
                </a:lnTo>
                <a:cubicBezTo>
                  <a:pt x="5761171" y="180918"/>
                  <a:pt x="5776120" y="147670"/>
                  <a:pt x="5806995" y="117685"/>
                </a:cubicBezTo>
                <a:cubicBezTo>
                  <a:pt x="5813921" y="107331"/>
                  <a:pt x="5816947" y="96325"/>
                  <a:pt x="5816072" y="84666"/>
                </a:cubicBezTo>
                <a:cubicBezTo>
                  <a:pt x="5811354" y="68792"/>
                  <a:pt x="5802400" y="61306"/>
                  <a:pt x="5789206" y="62209"/>
                </a:cubicBezTo>
                <a:lnTo>
                  <a:pt x="5783914" y="62209"/>
                </a:lnTo>
                <a:cubicBezTo>
                  <a:pt x="5767638" y="62984"/>
                  <a:pt x="5759952" y="76930"/>
                  <a:pt x="5760856" y="104047"/>
                </a:cubicBezTo>
                <a:lnTo>
                  <a:pt x="5727041" y="104047"/>
                </a:lnTo>
                <a:cubicBezTo>
                  <a:pt x="5726080" y="66935"/>
                  <a:pt x="5737818" y="44148"/>
                  <a:pt x="5762254" y="35687"/>
                </a:cubicBezTo>
                <a:cubicBezTo>
                  <a:pt x="5766226" y="32704"/>
                  <a:pt x="5773876" y="30747"/>
                  <a:pt x="5785205" y="29815"/>
                </a:cubicBezTo>
                <a:close/>
                <a:moveTo>
                  <a:pt x="2402721" y="29014"/>
                </a:moveTo>
                <a:cubicBezTo>
                  <a:pt x="2409788" y="29688"/>
                  <a:pt x="2415821" y="31500"/>
                  <a:pt x="2420819" y="34450"/>
                </a:cubicBezTo>
                <a:cubicBezTo>
                  <a:pt x="2430814" y="40351"/>
                  <a:pt x="2436066" y="46453"/>
                  <a:pt x="2436575" y="52756"/>
                </a:cubicBezTo>
                <a:cubicBezTo>
                  <a:pt x="2437084" y="59058"/>
                  <a:pt x="2430068" y="61535"/>
                  <a:pt x="2415527" y="60187"/>
                </a:cubicBezTo>
                <a:cubicBezTo>
                  <a:pt x="2400986" y="58839"/>
                  <a:pt x="2387313" y="58391"/>
                  <a:pt x="2374507" y="58843"/>
                </a:cubicBezTo>
                <a:cubicBezTo>
                  <a:pt x="2361702" y="59295"/>
                  <a:pt x="2347096" y="60137"/>
                  <a:pt x="2330691" y="61371"/>
                </a:cubicBezTo>
                <a:cubicBezTo>
                  <a:pt x="2343296" y="68799"/>
                  <a:pt x="2348472" y="75209"/>
                  <a:pt x="2346221" y="80601"/>
                </a:cubicBezTo>
                <a:cubicBezTo>
                  <a:pt x="2343970" y="85993"/>
                  <a:pt x="2342844" y="99630"/>
                  <a:pt x="2342844" y="121513"/>
                </a:cubicBezTo>
                <a:cubicBezTo>
                  <a:pt x="2342844" y="144099"/>
                  <a:pt x="2343296" y="166430"/>
                  <a:pt x="2344199" y="188507"/>
                </a:cubicBezTo>
                <a:cubicBezTo>
                  <a:pt x="2345103" y="210584"/>
                  <a:pt x="2345554" y="229646"/>
                  <a:pt x="2345554" y="245692"/>
                </a:cubicBezTo>
                <a:cubicBezTo>
                  <a:pt x="2345554" y="263632"/>
                  <a:pt x="2340915" y="278704"/>
                  <a:pt x="2331637" y="290907"/>
                </a:cubicBezTo>
                <a:cubicBezTo>
                  <a:pt x="2322359" y="303111"/>
                  <a:pt x="2314820" y="303591"/>
                  <a:pt x="2309019" y="292348"/>
                </a:cubicBezTo>
                <a:cubicBezTo>
                  <a:pt x="2303218" y="281106"/>
                  <a:pt x="2293883" y="269831"/>
                  <a:pt x="2281013" y="258523"/>
                </a:cubicBezTo>
                <a:cubicBezTo>
                  <a:pt x="2268142" y="247216"/>
                  <a:pt x="2268859" y="243362"/>
                  <a:pt x="2283164" y="246962"/>
                </a:cubicBezTo>
                <a:cubicBezTo>
                  <a:pt x="2297468" y="250561"/>
                  <a:pt x="2306266" y="251887"/>
                  <a:pt x="2309557" y="250941"/>
                </a:cubicBezTo>
                <a:cubicBezTo>
                  <a:pt x="2312848" y="249994"/>
                  <a:pt x="2315142" y="244570"/>
                  <a:pt x="2316440" y="234668"/>
                </a:cubicBezTo>
                <a:cubicBezTo>
                  <a:pt x="2317738" y="224766"/>
                  <a:pt x="2318161" y="199499"/>
                  <a:pt x="2317709" y="158866"/>
                </a:cubicBezTo>
                <a:cubicBezTo>
                  <a:pt x="2317257" y="118233"/>
                  <a:pt x="2315942" y="93324"/>
                  <a:pt x="2313762" y="84139"/>
                </a:cubicBezTo>
                <a:cubicBezTo>
                  <a:pt x="2311582" y="74954"/>
                  <a:pt x="2309216" y="68096"/>
                  <a:pt x="2306664" y="63565"/>
                </a:cubicBezTo>
                <a:cubicBezTo>
                  <a:pt x="2273638" y="65328"/>
                  <a:pt x="2248998" y="67343"/>
                  <a:pt x="2232743" y="69609"/>
                </a:cubicBezTo>
                <a:cubicBezTo>
                  <a:pt x="2216489" y="71875"/>
                  <a:pt x="2200650" y="74133"/>
                  <a:pt x="2185227" y="76385"/>
                </a:cubicBezTo>
                <a:cubicBezTo>
                  <a:pt x="2169804" y="78636"/>
                  <a:pt x="2156647" y="74560"/>
                  <a:pt x="2145756" y="64156"/>
                </a:cubicBezTo>
                <a:cubicBezTo>
                  <a:pt x="2134865" y="53752"/>
                  <a:pt x="2135302" y="49235"/>
                  <a:pt x="2147068" y="50605"/>
                </a:cubicBezTo>
                <a:cubicBezTo>
                  <a:pt x="2158834" y="51974"/>
                  <a:pt x="2174683" y="52218"/>
                  <a:pt x="2194617" y="51336"/>
                </a:cubicBezTo>
                <a:cubicBezTo>
                  <a:pt x="2214549" y="50454"/>
                  <a:pt x="2245596" y="47547"/>
                  <a:pt x="2287756" y="42614"/>
                </a:cubicBezTo>
                <a:cubicBezTo>
                  <a:pt x="2329916" y="37681"/>
                  <a:pt x="2360134" y="33611"/>
                  <a:pt x="2378411" y="30406"/>
                </a:cubicBezTo>
                <a:cubicBezTo>
                  <a:pt x="2387550" y="28804"/>
                  <a:pt x="2395653" y="28340"/>
                  <a:pt x="2402721" y="29014"/>
                </a:cubicBezTo>
                <a:close/>
                <a:moveTo>
                  <a:pt x="3768841" y="27707"/>
                </a:moveTo>
                <a:cubicBezTo>
                  <a:pt x="3775996" y="26302"/>
                  <a:pt x="3783417" y="29087"/>
                  <a:pt x="3791104" y="36064"/>
                </a:cubicBezTo>
                <a:cubicBezTo>
                  <a:pt x="3798790" y="43040"/>
                  <a:pt x="3797589" y="48235"/>
                  <a:pt x="3787501" y="51648"/>
                </a:cubicBezTo>
                <a:cubicBezTo>
                  <a:pt x="3777413" y="55061"/>
                  <a:pt x="3751417" y="59585"/>
                  <a:pt x="3709515" y="65221"/>
                </a:cubicBezTo>
                <a:cubicBezTo>
                  <a:pt x="3718507" y="72922"/>
                  <a:pt x="3719170" y="79357"/>
                  <a:pt x="3711505" y="84526"/>
                </a:cubicBezTo>
                <a:cubicBezTo>
                  <a:pt x="3703840" y="89696"/>
                  <a:pt x="3690579" y="102900"/>
                  <a:pt x="3671722" y="124138"/>
                </a:cubicBezTo>
                <a:cubicBezTo>
                  <a:pt x="3700029" y="120581"/>
                  <a:pt x="3724655" y="117244"/>
                  <a:pt x="3745599" y="114125"/>
                </a:cubicBezTo>
                <a:cubicBezTo>
                  <a:pt x="3766543" y="111006"/>
                  <a:pt x="3780607" y="108069"/>
                  <a:pt x="3787791" y="105316"/>
                </a:cubicBezTo>
                <a:cubicBezTo>
                  <a:pt x="3794976" y="102563"/>
                  <a:pt x="3801924" y="102656"/>
                  <a:pt x="3808635" y="105596"/>
                </a:cubicBezTo>
                <a:cubicBezTo>
                  <a:pt x="3815346" y="108535"/>
                  <a:pt x="3823448" y="114236"/>
                  <a:pt x="3832941" y="122696"/>
                </a:cubicBezTo>
                <a:cubicBezTo>
                  <a:pt x="3842435" y="131157"/>
                  <a:pt x="3844640" y="138159"/>
                  <a:pt x="3839556" y="143701"/>
                </a:cubicBezTo>
                <a:cubicBezTo>
                  <a:pt x="3834472" y="149244"/>
                  <a:pt x="3830633" y="158289"/>
                  <a:pt x="3828037" y="170837"/>
                </a:cubicBezTo>
                <a:cubicBezTo>
                  <a:pt x="3825442" y="183384"/>
                  <a:pt x="3823233" y="199198"/>
                  <a:pt x="3821412" y="218278"/>
                </a:cubicBezTo>
                <a:cubicBezTo>
                  <a:pt x="3819591" y="237357"/>
                  <a:pt x="3815859" y="253013"/>
                  <a:pt x="3810216" y="265245"/>
                </a:cubicBezTo>
                <a:cubicBezTo>
                  <a:pt x="3804573" y="277478"/>
                  <a:pt x="3797589" y="286064"/>
                  <a:pt x="3789265" y="291004"/>
                </a:cubicBezTo>
                <a:cubicBezTo>
                  <a:pt x="3780940" y="295944"/>
                  <a:pt x="3775459" y="292065"/>
                  <a:pt x="3772820" y="279367"/>
                </a:cubicBezTo>
                <a:cubicBezTo>
                  <a:pt x="3770182" y="266669"/>
                  <a:pt x="3767865" y="257659"/>
                  <a:pt x="3765872" y="252339"/>
                </a:cubicBezTo>
                <a:cubicBezTo>
                  <a:pt x="3755260" y="251565"/>
                  <a:pt x="3734249" y="252529"/>
                  <a:pt x="3702837" y="255232"/>
                </a:cubicBezTo>
                <a:cubicBezTo>
                  <a:pt x="3671424" y="257935"/>
                  <a:pt x="3644970" y="260112"/>
                  <a:pt x="3623474" y="261761"/>
                </a:cubicBezTo>
                <a:cubicBezTo>
                  <a:pt x="3616289" y="279901"/>
                  <a:pt x="3610138" y="283708"/>
                  <a:pt x="3605018" y="273183"/>
                </a:cubicBezTo>
                <a:cubicBezTo>
                  <a:pt x="3599899" y="262657"/>
                  <a:pt x="3596884" y="247876"/>
                  <a:pt x="3595973" y="228839"/>
                </a:cubicBezTo>
                <a:cubicBezTo>
                  <a:pt x="3595062" y="209802"/>
                  <a:pt x="3593295" y="193261"/>
                  <a:pt x="3590671" y="179215"/>
                </a:cubicBezTo>
                <a:cubicBezTo>
                  <a:pt x="3588046" y="165169"/>
                  <a:pt x="3584225" y="152252"/>
                  <a:pt x="3579206" y="140464"/>
                </a:cubicBezTo>
                <a:cubicBezTo>
                  <a:pt x="3574187" y="128676"/>
                  <a:pt x="3575950" y="123485"/>
                  <a:pt x="3584497" y="124890"/>
                </a:cubicBezTo>
                <a:cubicBezTo>
                  <a:pt x="3593044" y="126296"/>
                  <a:pt x="3599687" y="127647"/>
                  <a:pt x="3604427" y="128945"/>
                </a:cubicBezTo>
                <a:cubicBezTo>
                  <a:pt x="3609166" y="130243"/>
                  <a:pt x="3625216" y="129659"/>
                  <a:pt x="3652577" y="127192"/>
                </a:cubicBezTo>
                <a:cubicBezTo>
                  <a:pt x="3665283" y="107718"/>
                  <a:pt x="3672747" y="94195"/>
                  <a:pt x="3674970" y="86624"/>
                </a:cubicBezTo>
                <a:cubicBezTo>
                  <a:pt x="3677192" y="79052"/>
                  <a:pt x="3678304" y="73165"/>
                  <a:pt x="3678304" y="68964"/>
                </a:cubicBezTo>
                <a:cubicBezTo>
                  <a:pt x="3673686" y="69810"/>
                  <a:pt x="3668291" y="70695"/>
                  <a:pt x="3662118" y="71620"/>
                </a:cubicBezTo>
                <a:cubicBezTo>
                  <a:pt x="3655944" y="72545"/>
                  <a:pt x="3650555" y="72764"/>
                  <a:pt x="3645952" y="72276"/>
                </a:cubicBezTo>
                <a:cubicBezTo>
                  <a:pt x="3641349" y="71789"/>
                  <a:pt x="3635240" y="67942"/>
                  <a:pt x="3627625" y="60736"/>
                </a:cubicBezTo>
                <a:cubicBezTo>
                  <a:pt x="3620011" y="53530"/>
                  <a:pt x="3624779" y="49927"/>
                  <a:pt x="3641930" y="49927"/>
                </a:cubicBezTo>
                <a:cubicBezTo>
                  <a:pt x="3656026" y="49927"/>
                  <a:pt x="3674607" y="47930"/>
                  <a:pt x="3697674" y="43936"/>
                </a:cubicBezTo>
                <a:cubicBezTo>
                  <a:pt x="3720740" y="39943"/>
                  <a:pt x="3736579" y="36591"/>
                  <a:pt x="3745190" y="33880"/>
                </a:cubicBezTo>
                <a:cubicBezTo>
                  <a:pt x="3753801" y="31170"/>
                  <a:pt x="3761685" y="29112"/>
                  <a:pt x="3768841" y="27707"/>
                </a:cubicBezTo>
                <a:close/>
                <a:moveTo>
                  <a:pt x="4502441" y="26393"/>
                </a:moveTo>
                <a:cubicBezTo>
                  <a:pt x="4510778" y="26195"/>
                  <a:pt x="4518713" y="29283"/>
                  <a:pt x="4526247" y="35655"/>
                </a:cubicBezTo>
                <a:cubicBezTo>
                  <a:pt x="4536292" y="44152"/>
                  <a:pt x="4534840" y="49802"/>
                  <a:pt x="4521891" y="52605"/>
                </a:cubicBezTo>
                <a:cubicBezTo>
                  <a:pt x="4508942" y="55409"/>
                  <a:pt x="4485718" y="58295"/>
                  <a:pt x="4452219" y="61263"/>
                </a:cubicBezTo>
                <a:cubicBezTo>
                  <a:pt x="4464824" y="67788"/>
                  <a:pt x="4470202" y="73363"/>
                  <a:pt x="4468352" y="77987"/>
                </a:cubicBezTo>
                <a:cubicBezTo>
                  <a:pt x="4466502" y="82612"/>
                  <a:pt x="4464724" y="91700"/>
                  <a:pt x="4463017" y="105252"/>
                </a:cubicBezTo>
                <a:cubicBezTo>
                  <a:pt x="4481703" y="102699"/>
                  <a:pt x="4493723" y="100035"/>
                  <a:pt x="4499079" y="97260"/>
                </a:cubicBezTo>
                <a:cubicBezTo>
                  <a:pt x="4504435" y="94486"/>
                  <a:pt x="4511118" y="94518"/>
                  <a:pt x="4519127" y="97357"/>
                </a:cubicBezTo>
                <a:cubicBezTo>
                  <a:pt x="4527136" y="100197"/>
                  <a:pt x="4535084" y="104137"/>
                  <a:pt x="4542971" y="109177"/>
                </a:cubicBezTo>
                <a:cubicBezTo>
                  <a:pt x="4550858" y="114218"/>
                  <a:pt x="4552992" y="121721"/>
                  <a:pt x="4549370" y="131688"/>
                </a:cubicBezTo>
                <a:cubicBezTo>
                  <a:pt x="4545750" y="141654"/>
                  <a:pt x="4543713" y="164419"/>
                  <a:pt x="4543262" y="199983"/>
                </a:cubicBezTo>
                <a:cubicBezTo>
                  <a:pt x="4542810" y="235547"/>
                  <a:pt x="4539967" y="259513"/>
                  <a:pt x="4534733" y="271881"/>
                </a:cubicBezTo>
                <a:cubicBezTo>
                  <a:pt x="4529499" y="284250"/>
                  <a:pt x="4521787" y="293115"/>
                  <a:pt x="4511598" y="298479"/>
                </a:cubicBezTo>
                <a:cubicBezTo>
                  <a:pt x="4501410" y="303842"/>
                  <a:pt x="4495516" y="302426"/>
                  <a:pt x="4493917" y="294230"/>
                </a:cubicBezTo>
                <a:cubicBezTo>
                  <a:pt x="4492318" y="286035"/>
                  <a:pt x="4484944" y="276560"/>
                  <a:pt x="4471794" y="265805"/>
                </a:cubicBezTo>
                <a:cubicBezTo>
                  <a:pt x="4458644" y="255049"/>
                  <a:pt x="4458683" y="251249"/>
                  <a:pt x="4471912" y="254404"/>
                </a:cubicBezTo>
                <a:cubicBezTo>
                  <a:pt x="4485141" y="257559"/>
                  <a:pt x="4494630" y="258957"/>
                  <a:pt x="4500381" y="258599"/>
                </a:cubicBezTo>
                <a:cubicBezTo>
                  <a:pt x="4506132" y="258240"/>
                  <a:pt x="4510089" y="248966"/>
                  <a:pt x="4512254" y="230775"/>
                </a:cubicBezTo>
                <a:cubicBezTo>
                  <a:pt x="4514420" y="212584"/>
                  <a:pt x="4515502" y="193265"/>
                  <a:pt x="4515502" y="172815"/>
                </a:cubicBezTo>
                <a:cubicBezTo>
                  <a:pt x="4515502" y="152639"/>
                  <a:pt x="4514517" y="139593"/>
                  <a:pt x="4512545" y="133677"/>
                </a:cubicBezTo>
                <a:cubicBezTo>
                  <a:pt x="4510573" y="127762"/>
                  <a:pt x="4507375" y="124044"/>
                  <a:pt x="4502951" y="122524"/>
                </a:cubicBezTo>
                <a:cubicBezTo>
                  <a:pt x="4498528" y="121004"/>
                  <a:pt x="4485022" y="121901"/>
                  <a:pt x="4462437" y="125213"/>
                </a:cubicBezTo>
                <a:cubicBezTo>
                  <a:pt x="4460085" y="138535"/>
                  <a:pt x="4457583" y="149814"/>
                  <a:pt x="4454929" y="159049"/>
                </a:cubicBezTo>
                <a:cubicBezTo>
                  <a:pt x="4459633" y="160311"/>
                  <a:pt x="4466284" y="162849"/>
                  <a:pt x="4474880" y="166664"/>
                </a:cubicBezTo>
                <a:cubicBezTo>
                  <a:pt x="4483477" y="170478"/>
                  <a:pt x="4490174" y="175813"/>
                  <a:pt x="4494971" y="182667"/>
                </a:cubicBezTo>
                <a:cubicBezTo>
                  <a:pt x="4499768" y="189522"/>
                  <a:pt x="4500653" y="196807"/>
                  <a:pt x="4497627" y="204522"/>
                </a:cubicBezTo>
                <a:cubicBezTo>
                  <a:pt x="4494602" y="212237"/>
                  <a:pt x="4487776" y="211828"/>
                  <a:pt x="4477150" y="203296"/>
                </a:cubicBezTo>
                <a:cubicBezTo>
                  <a:pt x="4466523" y="194763"/>
                  <a:pt x="4457554" y="184180"/>
                  <a:pt x="4450240" y="171546"/>
                </a:cubicBezTo>
                <a:cubicBezTo>
                  <a:pt x="4439256" y="197746"/>
                  <a:pt x="4423991" y="215994"/>
                  <a:pt x="4404445" y="226290"/>
                </a:cubicBezTo>
                <a:cubicBezTo>
                  <a:pt x="4384899" y="236586"/>
                  <a:pt x="4381035" y="235009"/>
                  <a:pt x="4392851" y="221558"/>
                </a:cubicBezTo>
                <a:lnTo>
                  <a:pt x="4408888" y="197915"/>
                </a:lnTo>
                <a:lnTo>
                  <a:pt x="4407451" y="198407"/>
                </a:lnTo>
                <a:cubicBezTo>
                  <a:pt x="4404931" y="198497"/>
                  <a:pt x="4401957" y="197194"/>
                  <a:pt x="4398529" y="194498"/>
                </a:cubicBezTo>
                <a:cubicBezTo>
                  <a:pt x="4391675" y="189106"/>
                  <a:pt x="4387344" y="183255"/>
                  <a:pt x="4385537" y="176945"/>
                </a:cubicBezTo>
                <a:cubicBezTo>
                  <a:pt x="4381866" y="190167"/>
                  <a:pt x="4375370" y="201905"/>
                  <a:pt x="4366049" y="212158"/>
                </a:cubicBezTo>
                <a:cubicBezTo>
                  <a:pt x="4356728" y="222411"/>
                  <a:pt x="4345564" y="230130"/>
                  <a:pt x="4332557" y="235314"/>
                </a:cubicBezTo>
                <a:cubicBezTo>
                  <a:pt x="4319551" y="240498"/>
                  <a:pt x="4317841" y="237924"/>
                  <a:pt x="4327427" y="227591"/>
                </a:cubicBezTo>
                <a:cubicBezTo>
                  <a:pt x="4337014" y="217259"/>
                  <a:pt x="4346016" y="204794"/>
                  <a:pt x="4354433" y="190196"/>
                </a:cubicBezTo>
                <a:cubicBezTo>
                  <a:pt x="4362851" y="175597"/>
                  <a:pt x="4367949" y="157679"/>
                  <a:pt x="4369727" y="136442"/>
                </a:cubicBezTo>
                <a:cubicBezTo>
                  <a:pt x="4352921" y="138248"/>
                  <a:pt x="4336781" y="139926"/>
                  <a:pt x="4321307" y="141475"/>
                </a:cubicBezTo>
                <a:lnTo>
                  <a:pt x="4321307" y="201166"/>
                </a:lnTo>
                <a:cubicBezTo>
                  <a:pt x="4321307" y="214230"/>
                  <a:pt x="4320834" y="227828"/>
                  <a:pt x="4319888" y="241960"/>
                </a:cubicBezTo>
                <a:cubicBezTo>
                  <a:pt x="4318941" y="256093"/>
                  <a:pt x="4316457" y="266113"/>
                  <a:pt x="4312434" y="272021"/>
                </a:cubicBezTo>
                <a:cubicBezTo>
                  <a:pt x="4308412" y="277929"/>
                  <a:pt x="4303458" y="276255"/>
                  <a:pt x="4297571" y="266998"/>
                </a:cubicBezTo>
                <a:cubicBezTo>
                  <a:pt x="4291684" y="257742"/>
                  <a:pt x="4289870" y="248424"/>
                  <a:pt x="4292129" y="239046"/>
                </a:cubicBezTo>
                <a:cubicBezTo>
                  <a:pt x="4294387" y="229667"/>
                  <a:pt x="4295961" y="211545"/>
                  <a:pt x="4296850" y="184678"/>
                </a:cubicBezTo>
                <a:cubicBezTo>
                  <a:pt x="4297740" y="157812"/>
                  <a:pt x="4295484" y="139431"/>
                  <a:pt x="4290085" y="129537"/>
                </a:cubicBezTo>
                <a:cubicBezTo>
                  <a:pt x="4284686" y="119642"/>
                  <a:pt x="4286073" y="115634"/>
                  <a:pt x="4294247" y="117512"/>
                </a:cubicBezTo>
                <a:cubicBezTo>
                  <a:pt x="4302421" y="119391"/>
                  <a:pt x="4308624" y="120965"/>
                  <a:pt x="4312854" y="122234"/>
                </a:cubicBezTo>
                <a:cubicBezTo>
                  <a:pt x="4317084" y="123503"/>
                  <a:pt x="4336523" y="122503"/>
                  <a:pt x="4371168" y="119233"/>
                </a:cubicBezTo>
                <a:cubicBezTo>
                  <a:pt x="4372015" y="95199"/>
                  <a:pt x="4371111" y="79791"/>
                  <a:pt x="4368458" y="73008"/>
                </a:cubicBezTo>
                <a:cubicBezTo>
                  <a:pt x="4354577" y="74786"/>
                  <a:pt x="4344155" y="75904"/>
                  <a:pt x="4337193" y="76363"/>
                </a:cubicBezTo>
                <a:cubicBezTo>
                  <a:pt x="4330231" y="76822"/>
                  <a:pt x="4322215" y="72983"/>
                  <a:pt x="4313144" y="64844"/>
                </a:cubicBezTo>
                <a:cubicBezTo>
                  <a:pt x="4304074" y="56706"/>
                  <a:pt x="4306766" y="52637"/>
                  <a:pt x="4321221" y="52637"/>
                </a:cubicBezTo>
                <a:cubicBezTo>
                  <a:pt x="4333654" y="52637"/>
                  <a:pt x="4353652" y="50859"/>
                  <a:pt x="4381214" y="47303"/>
                </a:cubicBezTo>
                <a:cubicBezTo>
                  <a:pt x="4408776" y="43746"/>
                  <a:pt x="4431591" y="40384"/>
                  <a:pt x="4449659" y="37214"/>
                </a:cubicBezTo>
                <a:cubicBezTo>
                  <a:pt x="4467728" y="34045"/>
                  <a:pt x="4482499" y="30869"/>
                  <a:pt x="4493971" y="27685"/>
                </a:cubicBezTo>
                <a:cubicBezTo>
                  <a:pt x="4496839" y="26889"/>
                  <a:pt x="4499662" y="26459"/>
                  <a:pt x="4502441" y="26393"/>
                </a:cubicBezTo>
                <a:close/>
                <a:moveTo>
                  <a:pt x="882993" y="25333"/>
                </a:moveTo>
                <a:cubicBezTo>
                  <a:pt x="892922" y="24566"/>
                  <a:pt x="900973" y="26809"/>
                  <a:pt x="907146" y="32063"/>
                </a:cubicBezTo>
                <a:cubicBezTo>
                  <a:pt x="915378" y="39068"/>
                  <a:pt x="912803" y="44496"/>
                  <a:pt x="899424" y="48346"/>
                </a:cubicBezTo>
                <a:cubicBezTo>
                  <a:pt x="886045" y="52196"/>
                  <a:pt x="873999" y="55240"/>
                  <a:pt x="863287" y="57477"/>
                </a:cubicBezTo>
                <a:cubicBezTo>
                  <a:pt x="852575" y="59714"/>
                  <a:pt x="841095" y="61514"/>
                  <a:pt x="828849" y="62876"/>
                </a:cubicBezTo>
                <a:cubicBezTo>
                  <a:pt x="816602" y="64239"/>
                  <a:pt x="805675" y="61550"/>
                  <a:pt x="796067" y="54810"/>
                </a:cubicBezTo>
                <a:cubicBezTo>
                  <a:pt x="786459" y="48070"/>
                  <a:pt x="786735" y="43779"/>
                  <a:pt x="796895" y="41936"/>
                </a:cubicBezTo>
                <a:cubicBezTo>
                  <a:pt x="807055" y="40093"/>
                  <a:pt x="818495" y="38268"/>
                  <a:pt x="831215" y="36462"/>
                </a:cubicBezTo>
                <a:cubicBezTo>
                  <a:pt x="843791" y="33923"/>
                  <a:pt x="857533" y="30804"/>
                  <a:pt x="872440" y="27105"/>
                </a:cubicBezTo>
                <a:cubicBezTo>
                  <a:pt x="876166" y="26180"/>
                  <a:pt x="879684" y="25589"/>
                  <a:pt x="882993" y="25333"/>
                </a:cubicBezTo>
                <a:close/>
                <a:moveTo>
                  <a:pt x="199836" y="23020"/>
                </a:moveTo>
                <a:cubicBezTo>
                  <a:pt x="203676" y="23513"/>
                  <a:pt x="208069" y="24946"/>
                  <a:pt x="213017" y="27320"/>
                </a:cubicBezTo>
                <a:cubicBezTo>
                  <a:pt x="222911" y="32066"/>
                  <a:pt x="231254" y="37229"/>
                  <a:pt x="238044" y="42807"/>
                </a:cubicBezTo>
                <a:cubicBezTo>
                  <a:pt x="244834" y="48385"/>
                  <a:pt x="246400" y="54154"/>
                  <a:pt x="242744" y="60112"/>
                </a:cubicBezTo>
                <a:cubicBezTo>
                  <a:pt x="239087" y="66071"/>
                  <a:pt x="236839" y="72846"/>
                  <a:pt x="236000" y="80439"/>
                </a:cubicBezTo>
                <a:cubicBezTo>
                  <a:pt x="235161" y="88033"/>
                  <a:pt x="234742" y="104879"/>
                  <a:pt x="234742" y="130978"/>
                </a:cubicBezTo>
                <a:cubicBezTo>
                  <a:pt x="234742" y="157751"/>
                  <a:pt x="235398" y="183015"/>
                  <a:pt x="236710" y="206769"/>
                </a:cubicBezTo>
                <a:cubicBezTo>
                  <a:pt x="238022" y="230524"/>
                  <a:pt x="239370" y="247603"/>
                  <a:pt x="240754" y="258007"/>
                </a:cubicBezTo>
                <a:cubicBezTo>
                  <a:pt x="242138" y="268411"/>
                  <a:pt x="237922" y="281123"/>
                  <a:pt x="228106" y="296145"/>
                </a:cubicBezTo>
                <a:cubicBezTo>
                  <a:pt x="218290" y="311166"/>
                  <a:pt x="210955" y="312385"/>
                  <a:pt x="206101" y="299802"/>
                </a:cubicBezTo>
                <a:cubicBezTo>
                  <a:pt x="201247" y="287218"/>
                  <a:pt x="191958" y="275943"/>
                  <a:pt x="178234" y="265977"/>
                </a:cubicBezTo>
                <a:cubicBezTo>
                  <a:pt x="164511" y="256010"/>
                  <a:pt x="165593" y="252827"/>
                  <a:pt x="181482" y="256426"/>
                </a:cubicBezTo>
                <a:cubicBezTo>
                  <a:pt x="197371" y="260025"/>
                  <a:pt x="205918" y="257283"/>
                  <a:pt x="207123" y="248198"/>
                </a:cubicBezTo>
                <a:cubicBezTo>
                  <a:pt x="208327" y="239114"/>
                  <a:pt x="208930" y="227480"/>
                  <a:pt x="208930" y="213298"/>
                </a:cubicBezTo>
                <a:cubicBezTo>
                  <a:pt x="208930" y="198140"/>
                  <a:pt x="208263" y="169428"/>
                  <a:pt x="206929" y="127160"/>
                </a:cubicBezTo>
                <a:cubicBezTo>
                  <a:pt x="205595" y="84892"/>
                  <a:pt x="202602" y="61026"/>
                  <a:pt x="197948" y="55563"/>
                </a:cubicBezTo>
                <a:cubicBezTo>
                  <a:pt x="193295" y="50099"/>
                  <a:pt x="186455" y="47590"/>
                  <a:pt x="177428" y="48034"/>
                </a:cubicBezTo>
                <a:cubicBezTo>
                  <a:pt x="168400" y="48479"/>
                  <a:pt x="153311" y="49941"/>
                  <a:pt x="132159" y="52422"/>
                </a:cubicBezTo>
                <a:cubicBezTo>
                  <a:pt x="144750" y="56567"/>
                  <a:pt x="149472" y="61869"/>
                  <a:pt x="146324" y="68329"/>
                </a:cubicBezTo>
                <a:cubicBezTo>
                  <a:pt x="143176" y="74789"/>
                  <a:pt x="141602" y="85742"/>
                  <a:pt x="141602" y="101186"/>
                </a:cubicBezTo>
                <a:cubicBezTo>
                  <a:pt x="148500" y="100311"/>
                  <a:pt x="153870" y="99874"/>
                  <a:pt x="157713" y="99874"/>
                </a:cubicBezTo>
                <a:cubicBezTo>
                  <a:pt x="163478" y="99874"/>
                  <a:pt x="168759" y="102516"/>
                  <a:pt x="173556" y="107801"/>
                </a:cubicBezTo>
                <a:cubicBezTo>
                  <a:pt x="178352" y="113085"/>
                  <a:pt x="175104" y="117348"/>
                  <a:pt x="163812" y="120588"/>
                </a:cubicBezTo>
                <a:cubicBezTo>
                  <a:pt x="152519" y="123829"/>
                  <a:pt x="145058" y="126059"/>
                  <a:pt x="141430" y="127278"/>
                </a:cubicBezTo>
                <a:lnTo>
                  <a:pt x="140247" y="159242"/>
                </a:lnTo>
                <a:cubicBezTo>
                  <a:pt x="151174" y="156633"/>
                  <a:pt x="160119" y="154854"/>
                  <a:pt x="167081" y="153908"/>
                </a:cubicBezTo>
                <a:cubicBezTo>
                  <a:pt x="174043" y="152961"/>
                  <a:pt x="179410" y="155579"/>
                  <a:pt x="183182" y="161759"/>
                </a:cubicBezTo>
                <a:cubicBezTo>
                  <a:pt x="186953" y="167940"/>
                  <a:pt x="184286" y="172668"/>
                  <a:pt x="175180" y="175945"/>
                </a:cubicBezTo>
                <a:cubicBezTo>
                  <a:pt x="166074" y="179222"/>
                  <a:pt x="154430" y="182832"/>
                  <a:pt x="140247" y="186776"/>
                </a:cubicBezTo>
                <a:cubicBezTo>
                  <a:pt x="140247" y="207225"/>
                  <a:pt x="138824" y="228384"/>
                  <a:pt x="135977" y="250253"/>
                </a:cubicBezTo>
                <a:cubicBezTo>
                  <a:pt x="133131" y="272121"/>
                  <a:pt x="129112" y="283368"/>
                  <a:pt x="123921" y="283992"/>
                </a:cubicBezTo>
                <a:cubicBezTo>
                  <a:pt x="118729" y="284615"/>
                  <a:pt x="115628" y="278417"/>
                  <a:pt x="114617" y="265396"/>
                </a:cubicBezTo>
                <a:cubicBezTo>
                  <a:pt x="113606" y="252375"/>
                  <a:pt x="113553" y="227387"/>
                  <a:pt x="114456" y="190432"/>
                </a:cubicBezTo>
                <a:cubicBezTo>
                  <a:pt x="106841" y="192239"/>
                  <a:pt x="99664" y="193143"/>
                  <a:pt x="92925" y="193143"/>
                </a:cubicBezTo>
                <a:cubicBezTo>
                  <a:pt x="86930" y="193143"/>
                  <a:pt x="80022" y="191035"/>
                  <a:pt x="72199" y="186819"/>
                </a:cubicBezTo>
                <a:cubicBezTo>
                  <a:pt x="70243" y="185765"/>
                  <a:pt x="68775" y="184777"/>
                  <a:pt x="67793" y="183856"/>
                </a:cubicBezTo>
                <a:lnTo>
                  <a:pt x="66687" y="181947"/>
                </a:lnTo>
                <a:lnTo>
                  <a:pt x="66596" y="183011"/>
                </a:lnTo>
                <a:cubicBezTo>
                  <a:pt x="64330" y="202069"/>
                  <a:pt x="60197" y="221762"/>
                  <a:pt x="54195" y="242089"/>
                </a:cubicBezTo>
                <a:cubicBezTo>
                  <a:pt x="48194" y="262417"/>
                  <a:pt x="35815" y="278463"/>
                  <a:pt x="17058" y="290230"/>
                </a:cubicBezTo>
                <a:cubicBezTo>
                  <a:pt x="-1700" y="301996"/>
                  <a:pt x="-4987" y="299644"/>
                  <a:pt x="7195" y="283174"/>
                </a:cubicBezTo>
                <a:cubicBezTo>
                  <a:pt x="19377" y="266704"/>
                  <a:pt x="28601" y="243918"/>
                  <a:pt x="34868" y="214814"/>
                </a:cubicBezTo>
                <a:cubicBezTo>
                  <a:pt x="41135" y="185711"/>
                  <a:pt x="44268" y="161365"/>
                  <a:pt x="44268" y="141776"/>
                </a:cubicBezTo>
                <a:lnTo>
                  <a:pt x="44268" y="86430"/>
                </a:lnTo>
                <a:cubicBezTo>
                  <a:pt x="44268" y="70340"/>
                  <a:pt x="41791" y="58205"/>
                  <a:pt x="36836" y="50024"/>
                </a:cubicBezTo>
                <a:cubicBezTo>
                  <a:pt x="31882" y="41843"/>
                  <a:pt x="35535" y="39104"/>
                  <a:pt x="47796" y="41807"/>
                </a:cubicBezTo>
                <a:cubicBezTo>
                  <a:pt x="60057" y="44510"/>
                  <a:pt x="75024" y="44747"/>
                  <a:pt x="92699" y="42517"/>
                </a:cubicBezTo>
                <a:cubicBezTo>
                  <a:pt x="110373" y="40287"/>
                  <a:pt x="129639" y="37397"/>
                  <a:pt x="150497" y="33848"/>
                </a:cubicBezTo>
                <a:cubicBezTo>
                  <a:pt x="171354" y="30299"/>
                  <a:pt x="184515" y="27137"/>
                  <a:pt x="189979" y="24362"/>
                </a:cubicBezTo>
                <a:cubicBezTo>
                  <a:pt x="192711" y="22975"/>
                  <a:pt x="195996" y="22527"/>
                  <a:pt x="199836" y="23020"/>
                </a:cubicBezTo>
                <a:close/>
                <a:moveTo>
                  <a:pt x="3070840" y="20539"/>
                </a:moveTo>
                <a:cubicBezTo>
                  <a:pt x="3074393" y="21152"/>
                  <a:pt x="3078435" y="22774"/>
                  <a:pt x="3082967" y="25405"/>
                </a:cubicBezTo>
                <a:cubicBezTo>
                  <a:pt x="3092030" y="30668"/>
                  <a:pt x="3100074" y="36376"/>
                  <a:pt x="3107101" y="42527"/>
                </a:cubicBezTo>
                <a:cubicBezTo>
                  <a:pt x="3115247" y="52064"/>
                  <a:pt x="3113712" y="57929"/>
                  <a:pt x="3102498" y="60123"/>
                </a:cubicBezTo>
                <a:cubicBezTo>
                  <a:pt x="3091284" y="62317"/>
                  <a:pt x="3077984" y="68386"/>
                  <a:pt x="3062597" y="78331"/>
                </a:cubicBezTo>
                <a:cubicBezTo>
                  <a:pt x="3047210" y="88276"/>
                  <a:pt x="3042026" y="87918"/>
                  <a:pt x="3047045" y="77256"/>
                </a:cubicBezTo>
                <a:cubicBezTo>
                  <a:pt x="3052064" y="66594"/>
                  <a:pt x="3055663" y="59173"/>
                  <a:pt x="3057843" y="54993"/>
                </a:cubicBezTo>
                <a:cubicBezTo>
                  <a:pt x="3060022" y="50813"/>
                  <a:pt x="3058438" y="48722"/>
                  <a:pt x="3053089" y="48722"/>
                </a:cubicBezTo>
                <a:cubicBezTo>
                  <a:pt x="3045374" y="48722"/>
                  <a:pt x="3024029" y="51415"/>
                  <a:pt x="2989053" y="56800"/>
                </a:cubicBezTo>
                <a:cubicBezTo>
                  <a:pt x="2954077" y="62184"/>
                  <a:pt x="2932273" y="66458"/>
                  <a:pt x="2923640" y="69620"/>
                </a:cubicBezTo>
                <a:cubicBezTo>
                  <a:pt x="2915007" y="72782"/>
                  <a:pt x="2905392" y="69616"/>
                  <a:pt x="2894795" y="60123"/>
                </a:cubicBezTo>
                <a:cubicBezTo>
                  <a:pt x="2884197" y="50630"/>
                  <a:pt x="2883423" y="45883"/>
                  <a:pt x="2892471" y="45883"/>
                </a:cubicBezTo>
                <a:cubicBezTo>
                  <a:pt x="2899269" y="45883"/>
                  <a:pt x="2907360" y="45672"/>
                  <a:pt x="2916746" y="45249"/>
                </a:cubicBezTo>
                <a:cubicBezTo>
                  <a:pt x="2926131" y="44826"/>
                  <a:pt x="2943638" y="43040"/>
                  <a:pt x="2969263" y="39892"/>
                </a:cubicBezTo>
                <a:cubicBezTo>
                  <a:pt x="2994889" y="36745"/>
                  <a:pt x="3015406" y="33633"/>
                  <a:pt x="3030815" y="30557"/>
                </a:cubicBezTo>
                <a:cubicBezTo>
                  <a:pt x="3046223" y="27481"/>
                  <a:pt x="3056502" y="24538"/>
                  <a:pt x="3061650" y="21727"/>
                </a:cubicBezTo>
                <a:cubicBezTo>
                  <a:pt x="3064224" y="20322"/>
                  <a:pt x="3067288" y="19926"/>
                  <a:pt x="3070840" y="20539"/>
                </a:cubicBezTo>
                <a:close/>
                <a:moveTo>
                  <a:pt x="1836477" y="19549"/>
                </a:moveTo>
                <a:cubicBezTo>
                  <a:pt x="1838050" y="19459"/>
                  <a:pt x="1840018" y="19777"/>
                  <a:pt x="1842378" y="20501"/>
                </a:cubicBezTo>
                <a:cubicBezTo>
                  <a:pt x="1851821" y="23398"/>
                  <a:pt x="1859497" y="27707"/>
                  <a:pt x="1865405" y="33429"/>
                </a:cubicBezTo>
                <a:cubicBezTo>
                  <a:pt x="1871313" y="39150"/>
                  <a:pt x="1872622" y="44345"/>
                  <a:pt x="1869331" y="49013"/>
                </a:cubicBezTo>
                <a:cubicBezTo>
                  <a:pt x="1866040" y="53681"/>
                  <a:pt x="1862659" y="62511"/>
                  <a:pt x="1859189" y="75503"/>
                </a:cubicBezTo>
                <a:cubicBezTo>
                  <a:pt x="1855718" y="88495"/>
                  <a:pt x="1851746" y="103810"/>
                  <a:pt x="1847272" y="121449"/>
                </a:cubicBezTo>
                <a:lnTo>
                  <a:pt x="1874289" y="116738"/>
                </a:lnTo>
                <a:cubicBezTo>
                  <a:pt x="1875063" y="110256"/>
                  <a:pt x="1874777" y="103344"/>
                  <a:pt x="1873429" y="96002"/>
                </a:cubicBezTo>
                <a:cubicBezTo>
                  <a:pt x="1872081" y="88660"/>
                  <a:pt x="1875257" y="86466"/>
                  <a:pt x="1882958" y="89420"/>
                </a:cubicBezTo>
                <a:cubicBezTo>
                  <a:pt x="1890658" y="92374"/>
                  <a:pt x="1897434" y="96809"/>
                  <a:pt x="1903285" y="102724"/>
                </a:cubicBezTo>
                <a:cubicBezTo>
                  <a:pt x="1909136" y="108639"/>
                  <a:pt x="1910387" y="113013"/>
                  <a:pt x="1907039" y="115845"/>
                </a:cubicBezTo>
                <a:cubicBezTo>
                  <a:pt x="1903690" y="118678"/>
                  <a:pt x="1900722" y="124833"/>
                  <a:pt x="1898133" y="134312"/>
                </a:cubicBezTo>
                <a:lnTo>
                  <a:pt x="1894444" y="146786"/>
                </a:lnTo>
                <a:lnTo>
                  <a:pt x="1897542" y="145433"/>
                </a:lnTo>
                <a:cubicBezTo>
                  <a:pt x="1907766" y="144788"/>
                  <a:pt x="1919317" y="143794"/>
                  <a:pt x="1932195" y="142454"/>
                </a:cubicBezTo>
                <a:cubicBezTo>
                  <a:pt x="1945072" y="141113"/>
                  <a:pt x="1958100" y="138951"/>
                  <a:pt x="1971279" y="135968"/>
                </a:cubicBezTo>
                <a:cubicBezTo>
                  <a:pt x="1967149" y="125242"/>
                  <a:pt x="1961617" y="116340"/>
                  <a:pt x="1954684" y="109263"/>
                </a:cubicBezTo>
                <a:cubicBezTo>
                  <a:pt x="1947750" y="102186"/>
                  <a:pt x="1947266" y="97723"/>
                  <a:pt x="1953232" y="95873"/>
                </a:cubicBezTo>
                <a:cubicBezTo>
                  <a:pt x="1959197" y="94023"/>
                  <a:pt x="1965951" y="94446"/>
                  <a:pt x="1973495" y="97142"/>
                </a:cubicBezTo>
                <a:cubicBezTo>
                  <a:pt x="1982988" y="84867"/>
                  <a:pt x="1989491" y="75363"/>
                  <a:pt x="1993004" y="68630"/>
                </a:cubicBezTo>
                <a:cubicBezTo>
                  <a:pt x="1996518" y="61898"/>
                  <a:pt x="1997973" y="58019"/>
                  <a:pt x="1997371" y="56993"/>
                </a:cubicBezTo>
                <a:cubicBezTo>
                  <a:pt x="1996769" y="55968"/>
                  <a:pt x="1990244" y="57456"/>
                  <a:pt x="1977796" y="61457"/>
                </a:cubicBezTo>
                <a:cubicBezTo>
                  <a:pt x="1965349" y="65457"/>
                  <a:pt x="1955024" y="69283"/>
                  <a:pt x="1946822" y="72932"/>
                </a:cubicBezTo>
                <a:cubicBezTo>
                  <a:pt x="1938619" y="76582"/>
                  <a:pt x="1929173" y="74112"/>
                  <a:pt x="1918482" y="65522"/>
                </a:cubicBezTo>
                <a:cubicBezTo>
                  <a:pt x="1907791" y="56932"/>
                  <a:pt x="1908770" y="52637"/>
                  <a:pt x="1921418" y="52637"/>
                </a:cubicBezTo>
                <a:cubicBezTo>
                  <a:pt x="1932015" y="52637"/>
                  <a:pt x="1943158" y="51555"/>
                  <a:pt x="1954845" y="49389"/>
                </a:cubicBezTo>
                <a:cubicBezTo>
                  <a:pt x="1966532" y="47224"/>
                  <a:pt x="1975947" y="45249"/>
                  <a:pt x="1983088" y="43463"/>
                </a:cubicBezTo>
                <a:cubicBezTo>
                  <a:pt x="1990229" y="41678"/>
                  <a:pt x="1996281" y="39380"/>
                  <a:pt x="2001243" y="36569"/>
                </a:cubicBezTo>
                <a:cubicBezTo>
                  <a:pt x="2006205" y="33758"/>
                  <a:pt x="2012593" y="33816"/>
                  <a:pt x="2020408" y="36741"/>
                </a:cubicBezTo>
                <a:cubicBezTo>
                  <a:pt x="2028224" y="39667"/>
                  <a:pt x="2035516" y="44980"/>
                  <a:pt x="2042285" y="52680"/>
                </a:cubicBezTo>
                <a:cubicBezTo>
                  <a:pt x="2049053" y="60381"/>
                  <a:pt x="2047150" y="66067"/>
                  <a:pt x="2036574" y="69738"/>
                </a:cubicBezTo>
                <a:cubicBezTo>
                  <a:pt x="2025998" y="73409"/>
                  <a:pt x="2008341" y="86358"/>
                  <a:pt x="1983604" y="108586"/>
                </a:cubicBezTo>
                <a:cubicBezTo>
                  <a:pt x="1989771" y="113906"/>
                  <a:pt x="1994015" y="121341"/>
                  <a:pt x="1996339" y="130892"/>
                </a:cubicBezTo>
                <a:cubicBezTo>
                  <a:pt x="2018638" y="128268"/>
                  <a:pt x="2033806" y="125812"/>
                  <a:pt x="2041844" y="123525"/>
                </a:cubicBezTo>
                <a:cubicBezTo>
                  <a:pt x="2049881" y="121237"/>
                  <a:pt x="2057051" y="121341"/>
                  <a:pt x="2063354" y="123836"/>
                </a:cubicBezTo>
                <a:cubicBezTo>
                  <a:pt x="2069656" y="126332"/>
                  <a:pt x="2075038" y="131050"/>
                  <a:pt x="2079497" y="137990"/>
                </a:cubicBezTo>
                <a:cubicBezTo>
                  <a:pt x="2083957" y="144931"/>
                  <a:pt x="2077024" y="148659"/>
                  <a:pt x="2058697" y="149176"/>
                </a:cubicBezTo>
                <a:cubicBezTo>
                  <a:pt x="2040370" y="149692"/>
                  <a:pt x="2020738" y="151140"/>
                  <a:pt x="1999802" y="153521"/>
                </a:cubicBezTo>
                <a:cubicBezTo>
                  <a:pt x="2001551" y="163430"/>
                  <a:pt x="2002655" y="180735"/>
                  <a:pt x="2003114" y="205436"/>
                </a:cubicBezTo>
                <a:cubicBezTo>
                  <a:pt x="2003573" y="230137"/>
                  <a:pt x="2001461" y="249966"/>
                  <a:pt x="1996779" y="264923"/>
                </a:cubicBezTo>
                <a:cubicBezTo>
                  <a:pt x="1992097" y="279879"/>
                  <a:pt x="1984712" y="290552"/>
                  <a:pt x="1974624" y="296941"/>
                </a:cubicBezTo>
                <a:cubicBezTo>
                  <a:pt x="1964536" y="303329"/>
                  <a:pt x="1958161" y="302175"/>
                  <a:pt x="1955501" y="293478"/>
                </a:cubicBezTo>
                <a:cubicBezTo>
                  <a:pt x="1952841" y="284780"/>
                  <a:pt x="1945585" y="274405"/>
                  <a:pt x="1933733" y="262352"/>
                </a:cubicBezTo>
                <a:cubicBezTo>
                  <a:pt x="1921881" y="250299"/>
                  <a:pt x="1922504" y="246521"/>
                  <a:pt x="1935604" y="251016"/>
                </a:cubicBezTo>
                <a:cubicBezTo>
                  <a:pt x="1948704" y="255512"/>
                  <a:pt x="1957946" y="257043"/>
                  <a:pt x="1963331" y="255609"/>
                </a:cubicBezTo>
                <a:cubicBezTo>
                  <a:pt x="1968716" y="254175"/>
                  <a:pt x="1972512" y="240752"/>
                  <a:pt x="1974721" y="215341"/>
                </a:cubicBezTo>
                <a:cubicBezTo>
                  <a:pt x="1976929" y="189931"/>
                  <a:pt x="1976900" y="170385"/>
                  <a:pt x="1974634" y="156704"/>
                </a:cubicBezTo>
                <a:cubicBezTo>
                  <a:pt x="1963335" y="158439"/>
                  <a:pt x="1953433" y="159995"/>
                  <a:pt x="1944929" y="161372"/>
                </a:cubicBezTo>
                <a:cubicBezTo>
                  <a:pt x="1936425" y="162749"/>
                  <a:pt x="1928915" y="164115"/>
                  <a:pt x="1922397" y="165470"/>
                </a:cubicBezTo>
                <a:cubicBezTo>
                  <a:pt x="1915879" y="166825"/>
                  <a:pt x="1907551" y="163985"/>
                  <a:pt x="1897413" y="156952"/>
                </a:cubicBezTo>
                <a:lnTo>
                  <a:pt x="1892825" y="152010"/>
                </a:lnTo>
                <a:lnTo>
                  <a:pt x="1887432" y="168309"/>
                </a:lnTo>
                <a:cubicBezTo>
                  <a:pt x="1882886" y="181495"/>
                  <a:pt x="1878046" y="192347"/>
                  <a:pt x="1872912" y="200865"/>
                </a:cubicBezTo>
                <a:cubicBezTo>
                  <a:pt x="1887840" y="211893"/>
                  <a:pt x="1897646" y="221228"/>
                  <a:pt x="1902328" y="228871"/>
                </a:cubicBezTo>
                <a:cubicBezTo>
                  <a:pt x="1907010" y="236515"/>
                  <a:pt x="1907243" y="245069"/>
                  <a:pt x="1903027" y="254533"/>
                </a:cubicBezTo>
                <a:cubicBezTo>
                  <a:pt x="1898811" y="263998"/>
                  <a:pt x="1891974" y="262435"/>
                  <a:pt x="1882517" y="249844"/>
                </a:cubicBezTo>
                <a:cubicBezTo>
                  <a:pt x="1873059" y="237253"/>
                  <a:pt x="1864638" y="227351"/>
                  <a:pt x="1857253" y="220138"/>
                </a:cubicBezTo>
                <a:cubicBezTo>
                  <a:pt x="1848792" y="232069"/>
                  <a:pt x="1838091" y="242656"/>
                  <a:pt x="1825149" y="251898"/>
                </a:cubicBezTo>
                <a:cubicBezTo>
                  <a:pt x="1812207" y="261140"/>
                  <a:pt x="1798910" y="267156"/>
                  <a:pt x="1785258" y="269945"/>
                </a:cubicBezTo>
                <a:cubicBezTo>
                  <a:pt x="1771606" y="272734"/>
                  <a:pt x="1770129" y="270214"/>
                  <a:pt x="1780827" y="262384"/>
                </a:cubicBezTo>
                <a:cubicBezTo>
                  <a:pt x="1791524" y="254555"/>
                  <a:pt x="1802179" y="245778"/>
                  <a:pt x="1812791" y="236056"/>
                </a:cubicBezTo>
                <a:cubicBezTo>
                  <a:pt x="1823403" y="226333"/>
                  <a:pt x="1833039" y="215872"/>
                  <a:pt x="1841701" y="204672"/>
                </a:cubicBezTo>
                <a:cubicBezTo>
                  <a:pt x="1830616" y="194233"/>
                  <a:pt x="1822671" y="187016"/>
                  <a:pt x="1817867" y="183022"/>
                </a:cubicBezTo>
                <a:cubicBezTo>
                  <a:pt x="1813063" y="179028"/>
                  <a:pt x="1811561" y="173809"/>
                  <a:pt x="1813361" y="167363"/>
                </a:cubicBezTo>
                <a:cubicBezTo>
                  <a:pt x="1815161" y="160917"/>
                  <a:pt x="1817409" y="153765"/>
                  <a:pt x="1820104" y="145906"/>
                </a:cubicBezTo>
                <a:cubicBezTo>
                  <a:pt x="1806510" y="149434"/>
                  <a:pt x="1795310" y="152789"/>
                  <a:pt x="1786505" y="155973"/>
                </a:cubicBezTo>
                <a:cubicBezTo>
                  <a:pt x="1777700" y="159156"/>
                  <a:pt x="1768501" y="155320"/>
                  <a:pt x="1758908" y="144465"/>
                </a:cubicBezTo>
                <a:cubicBezTo>
                  <a:pt x="1749314" y="133609"/>
                  <a:pt x="1751035" y="128859"/>
                  <a:pt x="1764070" y="130214"/>
                </a:cubicBezTo>
                <a:cubicBezTo>
                  <a:pt x="1777105" y="131569"/>
                  <a:pt x="1797268" y="130211"/>
                  <a:pt x="1824557" y="126138"/>
                </a:cubicBezTo>
                <a:cubicBezTo>
                  <a:pt x="1828787" y="105058"/>
                  <a:pt x="1832028" y="86520"/>
                  <a:pt x="1834280" y="70523"/>
                </a:cubicBezTo>
                <a:cubicBezTo>
                  <a:pt x="1836531" y="54527"/>
                  <a:pt x="1836083" y="41466"/>
                  <a:pt x="1832935" y="31342"/>
                </a:cubicBezTo>
                <a:cubicBezTo>
                  <a:pt x="1830575" y="23749"/>
                  <a:pt x="1831755" y="19818"/>
                  <a:pt x="1836477" y="19549"/>
                </a:cubicBezTo>
                <a:close/>
                <a:moveTo>
                  <a:pt x="4069259" y="18853"/>
                </a:moveTo>
                <a:cubicBezTo>
                  <a:pt x="4072522" y="18743"/>
                  <a:pt x="4076388" y="19533"/>
                  <a:pt x="4080859" y="21222"/>
                </a:cubicBezTo>
                <a:cubicBezTo>
                  <a:pt x="4089800" y="24599"/>
                  <a:pt x="4096529" y="28696"/>
                  <a:pt x="4101046" y="33515"/>
                </a:cubicBezTo>
                <a:lnTo>
                  <a:pt x="4102122" y="45512"/>
                </a:lnTo>
                <a:lnTo>
                  <a:pt x="4103798" y="43870"/>
                </a:lnTo>
                <a:cubicBezTo>
                  <a:pt x="4104887" y="43541"/>
                  <a:pt x="4106383" y="43553"/>
                  <a:pt x="4108285" y="43904"/>
                </a:cubicBezTo>
                <a:cubicBezTo>
                  <a:pt x="4115892" y="45309"/>
                  <a:pt x="4120911" y="46209"/>
                  <a:pt x="4123342" y="46604"/>
                </a:cubicBezTo>
                <a:cubicBezTo>
                  <a:pt x="4125772" y="46998"/>
                  <a:pt x="4130056" y="46787"/>
                  <a:pt x="4136194" y="45969"/>
                </a:cubicBezTo>
                <a:cubicBezTo>
                  <a:pt x="4142332" y="45152"/>
                  <a:pt x="4148752" y="43488"/>
                  <a:pt x="4155457" y="40979"/>
                </a:cubicBezTo>
                <a:cubicBezTo>
                  <a:pt x="4162160" y="38469"/>
                  <a:pt x="4167133" y="35279"/>
                  <a:pt x="4170374" y="31407"/>
                </a:cubicBezTo>
                <a:cubicBezTo>
                  <a:pt x="4173615" y="27535"/>
                  <a:pt x="4179312" y="27542"/>
                  <a:pt x="4187464" y="31428"/>
                </a:cubicBezTo>
                <a:cubicBezTo>
                  <a:pt x="4195616" y="35314"/>
                  <a:pt x="4202604" y="40366"/>
                  <a:pt x="4208426" y="46582"/>
                </a:cubicBezTo>
                <a:cubicBezTo>
                  <a:pt x="4214248" y="52799"/>
                  <a:pt x="4212634" y="57753"/>
                  <a:pt x="4203586" y="61446"/>
                </a:cubicBezTo>
                <a:cubicBezTo>
                  <a:pt x="4194537" y="65138"/>
                  <a:pt x="4180613" y="81031"/>
                  <a:pt x="4161813" y="109123"/>
                </a:cubicBezTo>
                <a:cubicBezTo>
                  <a:pt x="4183022" y="124554"/>
                  <a:pt x="4198222" y="141095"/>
                  <a:pt x="4207415" y="158748"/>
                </a:cubicBezTo>
                <a:cubicBezTo>
                  <a:pt x="4216607" y="176401"/>
                  <a:pt x="4216535" y="194419"/>
                  <a:pt x="4207199" y="212803"/>
                </a:cubicBezTo>
                <a:cubicBezTo>
                  <a:pt x="4197864" y="231187"/>
                  <a:pt x="4189238" y="234550"/>
                  <a:pt x="4181323" y="222891"/>
                </a:cubicBezTo>
                <a:cubicBezTo>
                  <a:pt x="4173407" y="211233"/>
                  <a:pt x="4162974" y="199958"/>
                  <a:pt x="4150025" y="189067"/>
                </a:cubicBezTo>
                <a:cubicBezTo>
                  <a:pt x="4137076" y="178175"/>
                  <a:pt x="4137804" y="174303"/>
                  <a:pt x="4152209" y="177451"/>
                </a:cubicBezTo>
                <a:cubicBezTo>
                  <a:pt x="4166613" y="180599"/>
                  <a:pt x="4174938" y="182115"/>
                  <a:pt x="4177182" y="182000"/>
                </a:cubicBezTo>
                <a:cubicBezTo>
                  <a:pt x="4179426" y="181886"/>
                  <a:pt x="4179458" y="177003"/>
                  <a:pt x="4177279" y="167352"/>
                </a:cubicBezTo>
                <a:cubicBezTo>
                  <a:pt x="4175099" y="157701"/>
                  <a:pt x="4170786" y="148147"/>
                  <a:pt x="4164340" y="138689"/>
                </a:cubicBezTo>
                <a:cubicBezTo>
                  <a:pt x="4157894" y="129232"/>
                  <a:pt x="4152237" y="122668"/>
                  <a:pt x="4147369" y="118997"/>
                </a:cubicBezTo>
                <a:cubicBezTo>
                  <a:pt x="4142500" y="115326"/>
                  <a:pt x="4141417" y="110927"/>
                  <a:pt x="4144121" y="105800"/>
                </a:cubicBezTo>
                <a:cubicBezTo>
                  <a:pt x="4146824" y="100673"/>
                  <a:pt x="4151097" y="91184"/>
                  <a:pt x="4156941" y="77331"/>
                </a:cubicBezTo>
                <a:cubicBezTo>
                  <a:pt x="4162784" y="63479"/>
                  <a:pt x="4165724" y="56595"/>
                  <a:pt x="4165760" y="56681"/>
                </a:cubicBezTo>
                <a:cubicBezTo>
                  <a:pt x="4165796" y="56767"/>
                  <a:pt x="4163487" y="57474"/>
                  <a:pt x="4158834" y="58800"/>
                </a:cubicBezTo>
                <a:cubicBezTo>
                  <a:pt x="4154180" y="60127"/>
                  <a:pt x="4147078" y="61894"/>
                  <a:pt x="4137528" y="64102"/>
                </a:cubicBezTo>
                <a:lnTo>
                  <a:pt x="4137528" y="155263"/>
                </a:lnTo>
                <a:cubicBezTo>
                  <a:pt x="4137528" y="200922"/>
                  <a:pt x="4137058" y="237486"/>
                  <a:pt x="4136119" y="264955"/>
                </a:cubicBezTo>
                <a:cubicBezTo>
                  <a:pt x="4135179" y="292424"/>
                  <a:pt x="4131519" y="310879"/>
                  <a:pt x="4125138" y="320322"/>
                </a:cubicBezTo>
                <a:cubicBezTo>
                  <a:pt x="4118756" y="329765"/>
                  <a:pt x="4114472" y="321968"/>
                  <a:pt x="4112286" y="296930"/>
                </a:cubicBezTo>
                <a:cubicBezTo>
                  <a:pt x="4110098" y="271892"/>
                  <a:pt x="4109457" y="244047"/>
                  <a:pt x="4110360" y="213395"/>
                </a:cubicBezTo>
                <a:cubicBezTo>
                  <a:pt x="4111263" y="182742"/>
                  <a:pt x="4111941" y="151216"/>
                  <a:pt x="4112393" y="118814"/>
                </a:cubicBezTo>
                <a:cubicBezTo>
                  <a:pt x="4112845" y="86412"/>
                  <a:pt x="4110371" y="65475"/>
                  <a:pt x="4104972" y="56004"/>
                </a:cubicBezTo>
                <a:cubicBezTo>
                  <a:pt x="4103622" y="53636"/>
                  <a:pt x="4102679" y="51608"/>
                  <a:pt x="4102142" y="49920"/>
                </a:cubicBezTo>
                <a:lnTo>
                  <a:pt x="4102031" y="48771"/>
                </a:lnTo>
                <a:lnTo>
                  <a:pt x="4099886" y="52827"/>
                </a:lnTo>
                <a:cubicBezTo>
                  <a:pt x="4097673" y="58471"/>
                  <a:pt x="4096239" y="67022"/>
                  <a:pt x="4095582" y="78482"/>
                </a:cubicBezTo>
                <a:cubicBezTo>
                  <a:pt x="4094708" y="93761"/>
                  <a:pt x="4094041" y="111816"/>
                  <a:pt x="4093582" y="132645"/>
                </a:cubicBezTo>
                <a:cubicBezTo>
                  <a:pt x="4093123" y="153474"/>
                  <a:pt x="4091503" y="171536"/>
                  <a:pt x="4088721" y="186829"/>
                </a:cubicBezTo>
                <a:cubicBezTo>
                  <a:pt x="4085939" y="202123"/>
                  <a:pt x="4079633" y="214872"/>
                  <a:pt x="4069803" y="225075"/>
                </a:cubicBezTo>
                <a:cubicBezTo>
                  <a:pt x="4059972" y="235278"/>
                  <a:pt x="4052920" y="235407"/>
                  <a:pt x="4048647" y="225462"/>
                </a:cubicBezTo>
                <a:cubicBezTo>
                  <a:pt x="4044374" y="215517"/>
                  <a:pt x="4038067" y="206493"/>
                  <a:pt x="4029729" y="198391"/>
                </a:cubicBezTo>
                <a:cubicBezTo>
                  <a:pt x="4021390" y="190289"/>
                  <a:pt x="4023154" y="187360"/>
                  <a:pt x="4035020" y="189604"/>
                </a:cubicBezTo>
                <a:cubicBezTo>
                  <a:pt x="4046886" y="191849"/>
                  <a:pt x="4053462" y="192770"/>
                  <a:pt x="4054745" y="192368"/>
                </a:cubicBezTo>
                <a:cubicBezTo>
                  <a:pt x="4056028" y="191967"/>
                  <a:pt x="4057746" y="187683"/>
                  <a:pt x="4059897" y="179516"/>
                </a:cubicBezTo>
                <a:cubicBezTo>
                  <a:pt x="4062048" y="171349"/>
                  <a:pt x="4064023" y="159146"/>
                  <a:pt x="4065823" y="142905"/>
                </a:cubicBezTo>
                <a:cubicBezTo>
                  <a:pt x="4067623" y="126665"/>
                  <a:pt x="4068749" y="107546"/>
                  <a:pt x="4069200" y="85548"/>
                </a:cubicBezTo>
                <a:cubicBezTo>
                  <a:pt x="4069652" y="63550"/>
                  <a:pt x="4069111" y="51236"/>
                  <a:pt x="4067576" y="48604"/>
                </a:cubicBezTo>
                <a:cubicBezTo>
                  <a:pt x="4066042" y="45973"/>
                  <a:pt x="4062873" y="45313"/>
                  <a:pt x="4058068" y="46625"/>
                </a:cubicBezTo>
                <a:cubicBezTo>
                  <a:pt x="4053264" y="47937"/>
                  <a:pt x="4047356" y="49396"/>
                  <a:pt x="4040344" y="51003"/>
                </a:cubicBezTo>
                <a:cubicBezTo>
                  <a:pt x="4045736" y="55663"/>
                  <a:pt x="4047510" y="60216"/>
                  <a:pt x="4045668" y="64662"/>
                </a:cubicBezTo>
                <a:cubicBezTo>
                  <a:pt x="4043825" y="69107"/>
                  <a:pt x="4042495" y="73639"/>
                  <a:pt x="4041677" y="78256"/>
                </a:cubicBezTo>
                <a:cubicBezTo>
                  <a:pt x="4045291" y="77453"/>
                  <a:pt x="4049181" y="76575"/>
                  <a:pt x="4053347" y="75621"/>
                </a:cubicBezTo>
                <a:cubicBezTo>
                  <a:pt x="4057513" y="74668"/>
                  <a:pt x="4061109" y="76145"/>
                  <a:pt x="4064134" y="80052"/>
                </a:cubicBezTo>
                <a:cubicBezTo>
                  <a:pt x="4067160" y="83960"/>
                  <a:pt x="4066260" y="87990"/>
                  <a:pt x="4061435" y="92141"/>
                </a:cubicBezTo>
                <a:cubicBezTo>
                  <a:pt x="4056609" y="96293"/>
                  <a:pt x="4049457" y="99558"/>
                  <a:pt x="4039978" y="101939"/>
                </a:cubicBezTo>
                <a:cubicBezTo>
                  <a:pt x="4039261" y="109037"/>
                  <a:pt x="4038028" y="115985"/>
                  <a:pt x="4036278" y="122782"/>
                </a:cubicBezTo>
                <a:cubicBezTo>
                  <a:pt x="4037082" y="122022"/>
                  <a:pt x="4040362" y="120484"/>
                  <a:pt x="4046120" y="118169"/>
                </a:cubicBezTo>
                <a:cubicBezTo>
                  <a:pt x="4051877" y="115853"/>
                  <a:pt x="4056853" y="116821"/>
                  <a:pt x="4061048" y="121072"/>
                </a:cubicBezTo>
                <a:cubicBezTo>
                  <a:pt x="4065242" y="125324"/>
                  <a:pt x="4065192" y="129562"/>
                  <a:pt x="4060897" y="133785"/>
                </a:cubicBezTo>
                <a:cubicBezTo>
                  <a:pt x="4056602" y="138008"/>
                  <a:pt x="4047342" y="142206"/>
                  <a:pt x="4033116" y="146379"/>
                </a:cubicBezTo>
                <a:cubicBezTo>
                  <a:pt x="4030635" y="162125"/>
                  <a:pt x="4024290" y="179738"/>
                  <a:pt x="4014080" y="199219"/>
                </a:cubicBezTo>
                <a:cubicBezTo>
                  <a:pt x="4003870" y="218701"/>
                  <a:pt x="3990820" y="232905"/>
                  <a:pt x="3974931" y="241831"/>
                </a:cubicBezTo>
                <a:cubicBezTo>
                  <a:pt x="3959042" y="250758"/>
                  <a:pt x="3955661" y="249396"/>
                  <a:pt x="3964789" y="237744"/>
                </a:cubicBezTo>
                <a:cubicBezTo>
                  <a:pt x="3973917" y="226093"/>
                  <a:pt x="3982029" y="213398"/>
                  <a:pt x="3989128" y="199660"/>
                </a:cubicBezTo>
                <a:cubicBezTo>
                  <a:pt x="3996226" y="185922"/>
                  <a:pt x="4002443" y="170249"/>
                  <a:pt x="4007777" y="152639"/>
                </a:cubicBezTo>
                <a:cubicBezTo>
                  <a:pt x="4006601" y="154446"/>
                  <a:pt x="4004379" y="155349"/>
                  <a:pt x="4001109" y="155349"/>
                </a:cubicBezTo>
                <a:cubicBezTo>
                  <a:pt x="3997409" y="155349"/>
                  <a:pt x="3993097" y="152958"/>
                  <a:pt x="3988171" y="148175"/>
                </a:cubicBezTo>
                <a:cubicBezTo>
                  <a:pt x="3983245" y="143393"/>
                  <a:pt x="3983628" y="140052"/>
                  <a:pt x="3989321" y="138152"/>
                </a:cubicBezTo>
                <a:cubicBezTo>
                  <a:pt x="3995014" y="136252"/>
                  <a:pt x="4002177" y="133738"/>
                  <a:pt x="4010810" y="130612"/>
                </a:cubicBezTo>
                <a:cubicBezTo>
                  <a:pt x="4012388" y="123442"/>
                  <a:pt x="4013628" y="115039"/>
                  <a:pt x="4014531" y="105402"/>
                </a:cubicBezTo>
                <a:cubicBezTo>
                  <a:pt x="4007619" y="107209"/>
                  <a:pt x="4001392" y="105693"/>
                  <a:pt x="3995850" y="100853"/>
                </a:cubicBezTo>
                <a:cubicBezTo>
                  <a:pt x="3990307" y="96013"/>
                  <a:pt x="3990903" y="92650"/>
                  <a:pt x="3997635" y="90764"/>
                </a:cubicBezTo>
                <a:cubicBezTo>
                  <a:pt x="4004368" y="88879"/>
                  <a:pt x="4010502" y="86896"/>
                  <a:pt x="4016037" y="84817"/>
                </a:cubicBezTo>
                <a:cubicBezTo>
                  <a:pt x="4017729" y="70892"/>
                  <a:pt x="4017909" y="61363"/>
                  <a:pt x="4016575" y="56230"/>
                </a:cubicBezTo>
                <a:cubicBezTo>
                  <a:pt x="4012947" y="55498"/>
                  <a:pt x="4009226" y="52465"/>
                  <a:pt x="4005411" y="47131"/>
                </a:cubicBezTo>
                <a:cubicBezTo>
                  <a:pt x="4001597" y="41796"/>
                  <a:pt x="4003762" y="39129"/>
                  <a:pt x="4011907" y="39129"/>
                </a:cubicBezTo>
                <a:cubicBezTo>
                  <a:pt x="4017643" y="39129"/>
                  <a:pt x="4026280" y="37207"/>
                  <a:pt x="4037817" y="33364"/>
                </a:cubicBezTo>
                <a:cubicBezTo>
                  <a:pt x="4049353" y="29521"/>
                  <a:pt x="4057176" y="25692"/>
                  <a:pt x="4061285" y="21878"/>
                </a:cubicBezTo>
                <a:cubicBezTo>
                  <a:pt x="4063339" y="19970"/>
                  <a:pt x="4065997" y="18962"/>
                  <a:pt x="4069259" y="18853"/>
                </a:cubicBezTo>
                <a:close/>
                <a:moveTo>
                  <a:pt x="1109131" y="18678"/>
                </a:moveTo>
                <a:cubicBezTo>
                  <a:pt x="1112295" y="18051"/>
                  <a:pt x="1117940" y="19612"/>
                  <a:pt x="1126067" y="23362"/>
                </a:cubicBezTo>
                <a:cubicBezTo>
                  <a:pt x="1142322" y="30862"/>
                  <a:pt x="1148746" y="36906"/>
                  <a:pt x="1145341" y="41495"/>
                </a:cubicBezTo>
                <a:cubicBezTo>
                  <a:pt x="1141935" y="46084"/>
                  <a:pt x="1138024" y="53017"/>
                  <a:pt x="1133607" y="62295"/>
                </a:cubicBezTo>
                <a:cubicBezTo>
                  <a:pt x="1129190" y="71574"/>
                  <a:pt x="1123103" y="81841"/>
                  <a:pt x="1115345" y="93098"/>
                </a:cubicBezTo>
                <a:cubicBezTo>
                  <a:pt x="1128566" y="89700"/>
                  <a:pt x="1140974" y="85699"/>
                  <a:pt x="1152568" y="81095"/>
                </a:cubicBezTo>
                <a:cubicBezTo>
                  <a:pt x="1164162" y="76492"/>
                  <a:pt x="1173455" y="77216"/>
                  <a:pt x="1180446" y="83268"/>
                </a:cubicBezTo>
                <a:cubicBezTo>
                  <a:pt x="1187436" y="89320"/>
                  <a:pt x="1180668" y="95647"/>
                  <a:pt x="1160140" y="102251"/>
                </a:cubicBezTo>
                <a:cubicBezTo>
                  <a:pt x="1139612" y="108855"/>
                  <a:pt x="1122271" y="111705"/>
                  <a:pt x="1108117" y="110801"/>
                </a:cubicBezTo>
                <a:cubicBezTo>
                  <a:pt x="1099857" y="124941"/>
                  <a:pt x="1092275" y="136610"/>
                  <a:pt x="1085370" y="145809"/>
                </a:cubicBezTo>
                <a:cubicBezTo>
                  <a:pt x="1078465" y="155009"/>
                  <a:pt x="1068434" y="163846"/>
                  <a:pt x="1055277" y="172321"/>
                </a:cubicBezTo>
                <a:cubicBezTo>
                  <a:pt x="1042120" y="180796"/>
                  <a:pt x="1041206" y="176996"/>
                  <a:pt x="1052534" y="160920"/>
                </a:cubicBezTo>
                <a:cubicBezTo>
                  <a:pt x="1063863" y="144845"/>
                  <a:pt x="1073790" y="128278"/>
                  <a:pt x="1082315" y="111221"/>
                </a:cubicBezTo>
                <a:cubicBezTo>
                  <a:pt x="1090841" y="94163"/>
                  <a:pt x="1098000" y="78385"/>
                  <a:pt x="1103794" y="63887"/>
                </a:cubicBezTo>
                <a:cubicBezTo>
                  <a:pt x="1109587" y="49389"/>
                  <a:pt x="1110684" y="37136"/>
                  <a:pt x="1107085" y="27126"/>
                </a:cubicBezTo>
                <a:cubicBezTo>
                  <a:pt x="1105285" y="22121"/>
                  <a:pt x="1105967" y="19305"/>
                  <a:pt x="1109131" y="18678"/>
                </a:cubicBezTo>
                <a:close/>
                <a:moveTo>
                  <a:pt x="4730237" y="17647"/>
                </a:moveTo>
                <a:cubicBezTo>
                  <a:pt x="4733640" y="15939"/>
                  <a:pt x="4740807" y="19415"/>
                  <a:pt x="4751739" y="28073"/>
                </a:cubicBezTo>
                <a:cubicBezTo>
                  <a:pt x="4766316" y="39616"/>
                  <a:pt x="4768904" y="46797"/>
                  <a:pt x="4759504" y="49615"/>
                </a:cubicBezTo>
                <a:cubicBezTo>
                  <a:pt x="4750104" y="52433"/>
                  <a:pt x="4742540" y="55161"/>
                  <a:pt x="4736811" y="57800"/>
                </a:cubicBezTo>
                <a:cubicBezTo>
                  <a:pt x="4731083" y="60438"/>
                  <a:pt x="4724002" y="63436"/>
                  <a:pt x="4715570" y="66791"/>
                </a:cubicBezTo>
                <a:cubicBezTo>
                  <a:pt x="4727272" y="72298"/>
                  <a:pt x="4732223" y="76704"/>
                  <a:pt x="4730423" y="80009"/>
                </a:cubicBezTo>
                <a:cubicBezTo>
                  <a:pt x="4728623" y="83315"/>
                  <a:pt x="4727723" y="88574"/>
                  <a:pt x="4727723" y="95787"/>
                </a:cubicBezTo>
                <a:cubicBezTo>
                  <a:pt x="4731638" y="94296"/>
                  <a:pt x="4736579" y="92349"/>
                  <a:pt x="4742544" y="89947"/>
                </a:cubicBezTo>
                <a:cubicBezTo>
                  <a:pt x="4748510" y="87545"/>
                  <a:pt x="4754052" y="88864"/>
                  <a:pt x="4759171" y="93905"/>
                </a:cubicBezTo>
                <a:cubicBezTo>
                  <a:pt x="4764291" y="98945"/>
                  <a:pt x="4763004" y="103219"/>
                  <a:pt x="4755310" y="106725"/>
                </a:cubicBezTo>
                <a:cubicBezTo>
                  <a:pt x="4747617" y="110231"/>
                  <a:pt x="4738421" y="113512"/>
                  <a:pt x="4727723" y="116566"/>
                </a:cubicBezTo>
                <a:lnTo>
                  <a:pt x="4727723" y="143432"/>
                </a:lnTo>
                <a:cubicBezTo>
                  <a:pt x="4736715" y="144192"/>
                  <a:pt x="4745484" y="146594"/>
                  <a:pt x="4754030" y="150638"/>
                </a:cubicBezTo>
                <a:cubicBezTo>
                  <a:pt x="4762578" y="154682"/>
                  <a:pt x="4766266" y="161652"/>
                  <a:pt x="4765097" y="171546"/>
                </a:cubicBezTo>
                <a:cubicBezTo>
                  <a:pt x="4763929" y="181441"/>
                  <a:pt x="4758781" y="183786"/>
                  <a:pt x="4749653" y="178580"/>
                </a:cubicBezTo>
                <a:cubicBezTo>
                  <a:pt x="4740525" y="173375"/>
                  <a:pt x="4733216" y="166979"/>
                  <a:pt x="4727723" y="159393"/>
                </a:cubicBezTo>
                <a:lnTo>
                  <a:pt x="4727723" y="248403"/>
                </a:lnTo>
                <a:cubicBezTo>
                  <a:pt x="4727723" y="256935"/>
                  <a:pt x="4725214" y="266504"/>
                  <a:pt x="4720195" y="277108"/>
                </a:cubicBezTo>
                <a:cubicBezTo>
                  <a:pt x="4715176" y="287713"/>
                  <a:pt x="4709748" y="286333"/>
                  <a:pt x="4703911" y="272967"/>
                </a:cubicBezTo>
                <a:cubicBezTo>
                  <a:pt x="4698075" y="259602"/>
                  <a:pt x="4696283" y="248528"/>
                  <a:pt x="4698534" y="239745"/>
                </a:cubicBezTo>
                <a:cubicBezTo>
                  <a:pt x="4700785" y="230961"/>
                  <a:pt x="4702137" y="218948"/>
                  <a:pt x="4702588" y="203704"/>
                </a:cubicBezTo>
                <a:cubicBezTo>
                  <a:pt x="4703040" y="188461"/>
                  <a:pt x="4703711" y="170994"/>
                  <a:pt x="4704600" y="151305"/>
                </a:cubicBezTo>
                <a:cubicBezTo>
                  <a:pt x="4690604" y="186353"/>
                  <a:pt x="4670908" y="212886"/>
                  <a:pt x="4645511" y="230904"/>
                </a:cubicBezTo>
                <a:cubicBezTo>
                  <a:pt x="4620115" y="248923"/>
                  <a:pt x="4615127" y="248733"/>
                  <a:pt x="4630550" y="230334"/>
                </a:cubicBezTo>
                <a:cubicBezTo>
                  <a:pt x="4645973" y="211936"/>
                  <a:pt x="4660167" y="191784"/>
                  <a:pt x="4673130" y="169879"/>
                </a:cubicBezTo>
                <a:cubicBezTo>
                  <a:pt x="4686094" y="147975"/>
                  <a:pt x="4694339" y="132785"/>
                  <a:pt x="4697867" y="124310"/>
                </a:cubicBezTo>
                <a:cubicBezTo>
                  <a:pt x="4675353" y="133301"/>
                  <a:pt x="4661117" y="138922"/>
                  <a:pt x="4655158" y="141174"/>
                </a:cubicBezTo>
                <a:cubicBezTo>
                  <a:pt x="4649200" y="143425"/>
                  <a:pt x="4641105" y="140891"/>
                  <a:pt x="4630873" y="133570"/>
                </a:cubicBezTo>
                <a:cubicBezTo>
                  <a:pt x="4620642" y="126249"/>
                  <a:pt x="4622545" y="121746"/>
                  <a:pt x="4636584" y="120061"/>
                </a:cubicBezTo>
                <a:cubicBezTo>
                  <a:pt x="4650623" y="118376"/>
                  <a:pt x="4672886" y="112450"/>
                  <a:pt x="4703374" y="102283"/>
                </a:cubicBezTo>
                <a:cubicBezTo>
                  <a:pt x="4704191" y="92130"/>
                  <a:pt x="4703302" y="82823"/>
                  <a:pt x="4700706" y="74363"/>
                </a:cubicBezTo>
                <a:cubicBezTo>
                  <a:pt x="4685076" y="80629"/>
                  <a:pt x="4672370" y="83996"/>
                  <a:pt x="4662590" y="84462"/>
                </a:cubicBezTo>
                <a:cubicBezTo>
                  <a:pt x="4652810" y="84928"/>
                  <a:pt x="4652007" y="82325"/>
                  <a:pt x="4660181" y="76654"/>
                </a:cubicBezTo>
                <a:cubicBezTo>
                  <a:pt x="4668355" y="70982"/>
                  <a:pt x="4676439" y="65920"/>
                  <a:pt x="4684434" y="61467"/>
                </a:cubicBezTo>
                <a:cubicBezTo>
                  <a:pt x="4692429" y="57015"/>
                  <a:pt x="4701405" y="50891"/>
                  <a:pt x="4711365" y="43098"/>
                </a:cubicBezTo>
                <a:cubicBezTo>
                  <a:pt x="4721324" y="35304"/>
                  <a:pt x="4726899" y="27965"/>
                  <a:pt x="4728089" y="21082"/>
                </a:cubicBezTo>
                <a:cubicBezTo>
                  <a:pt x="4728387" y="19361"/>
                  <a:pt x="4729103" y="18216"/>
                  <a:pt x="4730237" y="17647"/>
                </a:cubicBezTo>
                <a:close/>
                <a:moveTo>
                  <a:pt x="1287701" y="17401"/>
                </a:moveTo>
                <a:cubicBezTo>
                  <a:pt x="1292753" y="18012"/>
                  <a:pt x="1297451" y="19490"/>
                  <a:pt x="1301796" y="21835"/>
                </a:cubicBezTo>
                <a:cubicBezTo>
                  <a:pt x="1312379" y="25032"/>
                  <a:pt x="1317918" y="32335"/>
                  <a:pt x="1318413" y="43743"/>
                </a:cubicBezTo>
                <a:cubicBezTo>
                  <a:pt x="1318907" y="55150"/>
                  <a:pt x="1313358" y="58273"/>
                  <a:pt x="1301764" y="53111"/>
                </a:cubicBezTo>
                <a:cubicBezTo>
                  <a:pt x="1290170" y="47948"/>
                  <a:pt x="1279346" y="41395"/>
                  <a:pt x="1269294" y="33450"/>
                </a:cubicBezTo>
                <a:cubicBezTo>
                  <a:pt x="1259241" y="25506"/>
                  <a:pt x="1259973" y="20411"/>
                  <a:pt x="1271488" y="18167"/>
                </a:cubicBezTo>
                <a:cubicBezTo>
                  <a:pt x="1277246" y="17045"/>
                  <a:pt x="1282650" y="16790"/>
                  <a:pt x="1287701" y="17401"/>
                </a:cubicBezTo>
                <a:close/>
                <a:moveTo>
                  <a:pt x="4820248" y="13116"/>
                </a:moveTo>
                <a:cubicBezTo>
                  <a:pt x="4821649" y="12963"/>
                  <a:pt x="4823435" y="13123"/>
                  <a:pt x="4825606" y="13596"/>
                </a:cubicBezTo>
                <a:cubicBezTo>
                  <a:pt x="4834289" y="15489"/>
                  <a:pt x="4842416" y="18278"/>
                  <a:pt x="4849988" y="21964"/>
                </a:cubicBezTo>
                <a:cubicBezTo>
                  <a:pt x="4857559" y="25649"/>
                  <a:pt x="4859994" y="30507"/>
                  <a:pt x="4857290" y="36537"/>
                </a:cubicBezTo>
                <a:cubicBezTo>
                  <a:pt x="4854588" y="42567"/>
                  <a:pt x="4853236" y="61421"/>
                  <a:pt x="4853236" y="93098"/>
                </a:cubicBezTo>
                <a:cubicBezTo>
                  <a:pt x="4866257" y="90632"/>
                  <a:pt x="4875478" y="87541"/>
                  <a:pt x="4880898" y="83827"/>
                </a:cubicBezTo>
                <a:cubicBezTo>
                  <a:pt x="4886319" y="80113"/>
                  <a:pt x="4892930" y="79941"/>
                  <a:pt x="4900731" y="83311"/>
                </a:cubicBezTo>
                <a:cubicBezTo>
                  <a:pt x="4908532" y="86681"/>
                  <a:pt x="4915390" y="90793"/>
                  <a:pt x="4921305" y="95647"/>
                </a:cubicBezTo>
                <a:cubicBezTo>
                  <a:pt x="4927220" y="100501"/>
                  <a:pt x="4927163" y="105965"/>
                  <a:pt x="4921133" y="112038"/>
                </a:cubicBezTo>
                <a:cubicBezTo>
                  <a:pt x="4915103" y="118111"/>
                  <a:pt x="4909120" y="130584"/>
                  <a:pt x="4903183" y="149455"/>
                </a:cubicBezTo>
                <a:cubicBezTo>
                  <a:pt x="4912189" y="161143"/>
                  <a:pt x="4912543" y="167287"/>
                  <a:pt x="4904247" y="167890"/>
                </a:cubicBezTo>
                <a:cubicBezTo>
                  <a:pt x="4895952" y="168492"/>
                  <a:pt x="4878948" y="170449"/>
                  <a:pt x="4853236" y="173762"/>
                </a:cubicBezTo>
                <a:cubicBezTo>
                  <a:pt x="4853236" y="227767"/>
                  <a:pt x="4852770" y="260395"/>
                  <a:pt x="4851838" y="271645"/>
                </a:cubicBezTo>
                <a:cubicBezTo>
                  <a:pt x="4850906" y="282895"/>
                  <a:pt x="4849705" y="292929"/>
                  <a:pt x="4848234" y="301748"/>
                </a:cubicBezTo>
                <a:cubicBezTo>
                  <a:pt x="4846765" y="310568"/>
                  <a:pt x="4843449" y="315594"/>
                  <a:pt x="4838286" y="316827"/>
                </a:cubicBezTo>
                <a:cubicBezTo>
                  <a:pt x="4833124" y="318060"/>
                  <a:pt x="4830026" y="312410"/>
                  <a:pt x="4828994" y="299877"/>
                </a:cubicBezTo>
                <a:cubicBezTo>
                  <a:pt x="4827961" y="287344"/>
                  <a:pt x="4827445" y="274237"/>
                  <a:pt x="4827445" y="260556"/>
                </a:cubicBezTo>
                <a:lnTo>
                  <a:pt x="4827445" y="176945"/>
                </a:lnTo>
                <a:lnTo>
                  <a:pt x="4795438" y="182000"/>
                </a:lnTo>
                <a:cubicBezTo>
                  <a:pt x="4790318" y="192125"/>
                  <a:pt x="4785615" y="194250"/>
                  <a:pt x="4781327" y="188378"/>
                </a:cubicBezTo>
                <a:cubicBezTo>
                  <a:pt x="4777039" y="182506"/>
                  <a:pt x="4774451" y="176214"/>
                  <a:pt x="4773562" y="169503"/>
                </a:cubicBezTo>
                <a:cubicBezTo>
                  <a:pt x="4772673" y="162792"/>
                  <a:pt x="4771103" y="152474"/>
                  <a:pt x="4768851" y="138550"/>
                </a:cubicBezTo>
                <a:cubicBezTo>
                  <a:pt x="4766600" y="124625"/>
                  <a:pt x="4763653" y="114017"/>
                  <a:pt x="4760010" y="106725"/>
                </a:cubicBezTo>
                <a:cubicBezTo>
                  <a:pt x="4756368" y="99433"/>
                  <a:pt x="4758343" y="96490"/>
                  <a:pt x="4765936" y="97895"/>
                </a:cubicBezTo>
                <a:cubicBezTo>
                  <a:pt x="4773529" y="99300"/>
                  <a:pt x="4778821" y="100430"/>
                  <a:pt x="4781811" y="101283"/>
                </a:cubicBezTo>
                <a:cubicBezTo>
                  <a:pt x="4784801" y="102136"/>
                  <a:pt x="4790139" y="102351"/>
                  <a:pt x="4797825" y="101928"/>
                </a:cubicBezTo>
                <a:cubicBezTo>
                  <a:pt x="4805512" y="101505"/>
                  <a:pt x="4815385" y="100154"/>
                  <a:pt x="4827445" y="97874"/>
                </a:cubicBezTo>
                <a:cubicBezTo>
                  <a:pt x="4827445" y="77984"/>
                  <a:pt x="4826786" y="62557"/>
                  <a:pt x="4825466" y="51594"/>
                </a:cubicBezTo>
                <a:cubicBezTo>
                  <a:pt x="4824147" y="40631"/>
                  <a:pt x="4821669" y="31084"/>
                  <a:pt x="4818034" y="22953"/>
                </a:cubicBezTo>
                <a:cubicBezTo>
                  <a:pt x="4815307" y="16855"/>
                  <a:pt x="4816046" y="13576"/>
                  <a:pt x="4820248" y="13116"/>
                </a:cubicBezTo>
                <a:close/>
                <a:moveTo>
                  <a:pt x="1205428" y="11770"/>
                </a:moveTo>
                <a:cubicBezTo>
                  <a:pt x="1208188" y="11862"/>
                  <a:pt x="1211655" y="12334"/>
                  <a:pt x="1215830" y="13187"/>
                </a:cubicBezTo>
                <a:cubicBezTo>
                  <a:pt x="1232529" y="16600"/>
                  <a:pt x="1240653" y="20662"/>
                  <a:pt x="1240201" y="25373"/>
                </a:cubicBezTo>
                <a:cubicBezTo>
                  <a:pt x="1239749" y="30084"/>
                  <a:pt x="1239524" y="37387"/>
                  <a:pt x="1239524" y="47281"/>
                </a:cubicBezTo>
                <a:cubicBezTo>
                  <a:pt x="1239524" y="56301"/>
                  <a:pt x="1240664" y="67974"/>
                  <a:pt x="1242944" y="82300"/>
                </a:cubicBezTo>
                <a:cubicBezTo>
                  <a:pt x="1254703" y="78916"/>
                  <a:pt x="1264701" y="75144"/>
                  <a:pt x="1272940" y="70986"/>
                </a:cubicBezTo>
                <a:cubicBezTo>
                  <a:pt x="1281178" y="66827"/>
                  <a:pt x="1289818" y="67422"/>
                  <a:pt x="1298860" y="72771"/>
                </a:cubicBezTo>
                <a:cubicBezTo>
                  <a:pt x="1307901" y="78120"/>
                  <a:pt x="1305008" y="83727"/>
                  <a:pt x="1290180" y="89592"/>
                </a:cubicBezTo>
                <a:cubicBezTo>
                  <a:pt x="1275353" y="95457"/>
                  <a:pt x="1260267" y="100390"/>
                  <a:pt x="1244923" y="104391"/>
                </a:cubicBezTo>
                <a:cubicBezTo>
                  <a:pt x="1245754" y="112651"/>
                  <a:pt x="1246880" y="121033"/>
                  <a:pt x="1248300" y="129537"/>
                </a:cubicBezTo>
                <a:cubicBezTo>
                  <a:pt x="1259170" y="126152"/>
                  <a:pt x="1269599" y="121707"/>
                  <a:pt x="1279587" y="116200"/>
                </a:cubicBezTo>
                <a:cubicBezTo>
                  <a:pt x="1289574" y="110694"/>
                  <a:pt x="1298892" y="110278"/>
                  <a:pt x="1307539" y="114953"/>
                </a:cubicBezTo>
                <a:cubicBezTo>
                  <a:pt x="1316186" y="119628"/>
                  <a:pt x="1317441" y="123858"/>
                  <a:pt x="1311304" y="127644"/>
                </a:cubicBezTo>
                <a:cubicBezTo>
                  <a:pt x="1305166" y="131430"/>
                  <a:pt x="1296368" y="135610"/>
                  <a:pt x="1284911" y="140184"/>
                </a:cubicBezTo>
                <a:cubicBezTo>
                  <a:pt x="1273452" y="144759"/>
                  <a:pt x="1262375" y="148516"/>
                  <a:pt x="1251677" y="151456"/>
                </a:cubicBezTo>
                <a:cubicBezTo>
                  <a:pt x="1256079" y="169797"/>
                  <a:pt x="1259607" y="182287"/>
                  <a:pt x="1262260" y="188927"/>
                </a:cubicBezTo>
                <a:cubicBezTo>
                  <a:pt x="1265429" y="184438"/>
                  <a:pt x="1270054" y="178082"/>
                  <a:pt x="1276134" y="169858"/>
                </a:cubicBezTo>
                <a:cubicBezTo>
                  <a:pt x="1282214" y="161634"/>
                  <a:pt x="1285029" y="154209"/>
                  <a:pt x="1284577" y="147584"/>
                </a:cubicBezTo>
                <a:cubicBezTo>
                  <a:pt x="1284125" y="140959"/>
                  <a:pt x="1290901" y="141880"/>
                  <a:pt x="1304904" y="150348"/>
                </a:cubicBezTo>
                <a:cubicBezTo>
                  <a:pt x="1318907" y="158816"/>
                  <a:pt x="1322690" y="164806"/>
                  <a:pt x="1316251" y="168320"/>
                </a:cubicBezTo>
                <a:cubicBezTo>
                  <a:pt x="1309812" y="171833"/>
                  <a:pt x="1303377" y="177039"/>
                  <a:pt x="1296945" y="183936"/>
                </a:cubicBezTo>
                <a:cubicBezTo>
                  <a:pt x="1290514" y="190834"/>
                  <a:pt x="1282171" y="199187"/>
                  <a:pt x="1271918" y="208996"/>
                </a:cubicBezTo>
                <a:cubicBezTo>
                  <a:pt x="1282415" y="229976"/>
                  <a:pt x="1292532" y="245373"/>
                  <a:pt x="1302269" y="255189"/>
                </a:cubicBezTo>
                <a:cubicBezTo>
                  <a:pt x="1312006" y="265005"/>
                  <a:pt x="1318359" y="267375"/>
                  <a:pt x="1321327" y="262298"/>
                </a:cubicBezTo>
                <a:cubicBezTo>
                  <a:pt x="1324296" y="257222"/>
                  <a:pt x="1329627" y="247324"/>
                  <a:pt x="1337320" y="232603"/>
                </a:cubicBezTo>
                <a:cubicBezTo>
                  <a:pt x="1345014" y="217883"/>
                  <a:pt x="1347509" y="221332"/>
                  <a:pt x="1344806" y="242950"/>
                </a:cubicBezTo>
                <a:cubicBezTo>
                  <a:pt x="1342103" y="264568"/>
                  <a:pt x="1342551" y="281468"/>
                  <a:pt x="1346150" y="293650"/>
                </a:cubicBezTo>
                <a:cubicBezTo>
                  <a:pt x="1349750" y="305832"/>
                  <a:pt x="1345354" y="310747"/>
                  <a:pt x="1332964" y="308395"/>
                </a:cubicBezTo>
                <a:cubicBezTo>
                  <a:pt x="1320575" y="306043"/>
                  <a:pt x="1307407" y="298357"/>
                  <a:pt x="1293461" y="285336"/>
                </a:cubicBezTo>
                <a:cubicBezTo>
                  <a:pt x="1279515" y="272315"/>
                  <a:pt x="1265981" y="252382"/>
                  <a:pt x="1252860" y="225537"/>
                </a:cubicBezTo>
                <a:cubicBezTo>
                  <a:pt x="1244657" y="233123"/>
                  <a:pt x="1234730" y="240175"/>
                  <a:pt x="1223079" y="246693"/>
                </a:cubicBezTo>
                <a:cubicBezTo>
                  <a:pt x="1211427" y="253210"/>
                  <a:pt x="1198181" y="257613"/>
                  <a:pt x="1183339" y="259900"/>
                </a:cubicBezTo>
                <a:cubicBezTo>
                  <a:pt x="1168497" y="262187"/>
                  <a:pt x="1166733" y="259592"/>
                  <a:pt x="1178047" y="252113"/>
                </a:cubicBezTo>
                <a:cubicBezTo>
                  <a:pt x="1189362" y="244635"/>
                  <a:pt x="1200984" y="236916"/>
                  <a:pt x="1212915" y="228957"/>
                </a:cubicBezTo>
                <a:cubicBezTo>
                  <a:pt x="1224846" y="220999"/>
                  <a:pt x="1235465" y="212531"/>
                  <a:pt x="1244772" y="203554"/>
                </a:cubicBezTo>
                <a:cubicBezTo>
                  <a:pt x="1238505" y="187421"/>
                  <a:pt x="1234246" y="172249"/>
                  <a:pt x="1231995" y="158038"/>
                </a:cubicBezTo>
                <a:cubicBezTo>
                  <a:pt x="1224811" y="160533"/>
                  <a:pt x="1217741" y="162508"/>
                  <a:pt x="1210786" y="163964"/>
                </a:cubicBezTo>
                <a:cubicBezTo>
                  <a:pt x="1203831" y="165419"/>
                  <a:pt x="1195159" y="164695"/>
                  <a:pt x="1184769" y="161791"/>
                </a:cubicBezTo>
                <a:cubicBezTo>
                  <a:pt x="1174380" y="158888"/>
                  <a:pt x="1174788" y="155754"/>
                  <a:pt x="1185995" y="152391"/>
                </a:cubicBezTo>
                <a:cubicBezTo>
                  <a:pt x="1197202" y="149029"/>
                  <a:pt x="1211395" y="144529"/>
                  <a:pt x="1228575" y="138894"/>
                </a:cubicBezTo>
                <a:cubicBezTo>
                  <a:pt x="1226768" y="131078"/>
                  <a:pt x="1225162" y="121714"/>
                  <a:pt x="1223757" y="110801"/>
                </a:cubicBezTo>
                <a:cubicBezTo>
                  <a:pt x="1210879" y="113497"/>
                  <a:pt x="1200364" y="113823"/>
                  <a:pt x="1192212" y="111780"/>
                </a:cubicBezTo>
                <a:cubicBezTo>
                  <a:pt x="1184059" y="109736"/>
                  <a:pt x="1183045" y="106625"/>
                  <a:pt x="1189168" y="102444"/>
                </a:cubicBezTo>
                <a:cubicBezTo>
                  <a:pt x="1195291" y="98264"/>
                  <a:pt x="1205272" y="94159"/>
                  <a:pt x="1219110" y="90130"/>
                </a:cubicBezTo>
                <a:cubicBezTo>
                  <a:pt x="1218236" y="82687"/>
                  <a:pt x="1216267" y="71534"/>
                  <a:pt x="1213206" y="56671"/>
                </a:cubicBezTo>
                <a:cubicBezTo>
                  <a:pt x="1210144" y="41807"/>
                  <a:pt x="1205641" y="29991"/>
                  <a:pt x="1199697" y="21222"/>
                </a:cubicBezTo>
                <a:cubicBezTo>
                  <a:pt x="1195239" y="14645"/>
                  <a:pt x="1197150" y="11494"/>
                  <a:pt x="1205428" y="11770"/>
                </a:cubicBezTo>
                <a:close/>
                <a:moveTo>
                  <a:pt x="5113518" y="3508"/>
                </a:moveTo>
                <a:cubicBezTo>
                  <a:pt x="5120523" y="4970"/>
                  <a:pt x="5127073" y="7842"/>
                  <a:pt x="5133167" y="12123"/>
                </a:cubicBezTo>
                <a:cubicBezTo>
                  <a:pt x="5139262" y="16403"/>
                  <a:pt x="5141151" y="20648"/>
                  <a:pt x="5138835" y="24857"/>
                </a:cubicBezTo>
                <a:cubicBezTo>
                  <a:pt x="5136519" y="29066"/>
                  <a:pt x="5133626" y="40563"/>
                  <a:pt x="5130156" y="59349"/>
                </a:cubicBezTo>
                <a:cubicBezTo>
                  <a:pt x="5145514" y="55219"/>
                  <a:pt x="5155724" y="50813"/>
                  <a:pt x="5160786" y="46130"/>
                </a:cubicBezTo>
                <a:cubicBezTo>
                  <a:pt x="5165849" y="41448"/>
                  <a:pt x="5174159" y="42305"/>
                  <a:pt x="5185717" y="48701"/>
                </a:cubicBezTo>
                <a:cubicBezTo>
                  <a:pt x="5197275" y="55097"/>
                  <a:pt x="5200236" y="60510"/>
                  <a:pt x="5194601" y="64941"/>
                </a:cubicBezTo>
                <a:cubicBezTo>
                  <a:pt x="5188965" y="69372"/>
                  <a:pt x="5184466" y="76808"/>
                  <a:pt x="5181103" y="87247"/>
                </a:cubicBezTo>
                <a:cubicBezTo>
                  <a:pt x="5177740" y="97687"/>
                  <a:pt x="5177063" y="106700"/>
                  <a:pt x="5179070" y="114286"/>
                </a:cubicBezTo>
                <a:cubicBezTo>
                  <a:pt x="5181078" y="121872"/>
                  <a:pt x="5188825" y="125869"/>
                  <a:pt x="5202312" y="126278"/>
                </a:cubicBezTo>
                <a:cubicBezTo>
                  <a:pt x="5215799" y="126687"/>
                  <a:pt x="5225400" y="126127"/>
                  <a:pt x="5231115" y="124600"/>
                </a:cubicBezTo>
                <a:cubicBezTo>
                  <a:pt x="5236829" y="123073"/>
                  <a:pt x="5243028" y="113167"/>
                  <a:pt x="5249710" y="94884"/>
                </a:cubicBezTo>
                <a:cubicBezTo>
                  <a:pt x="5256393" y="76600"/>
                  <a:pt x="5259734" y="76930"/>
                  <a:pt x="5259734" y="95873"/>
                </a:cubicBezTo>
                <a:cubicBezTo>
                  <a:pt x="5259734" y="111834"/>
                  <a:pt x="5261759" y="123453"/>
                  <a:pt x="5265811" y="130731"/>
                </a:cubicBezTo>
                <a:cubicBezTo>
                  <a:pt x="5269862" y="138008"/>
                  <a:pt x="5264272" y="143931"/>
                  <a:pt x="5249043" y="148498"/>
                </a:cubicBezTo>
                <a:cubicBezTo>
                  <a:pt x="5233814" y="153065"/>
                  <a:pt x="5217398" y="154177"/>
                  <a:pt x="5199796" y="151832"/>
                </a:cubicBezTo>
                <a:cubicBezTo>
                  <a:pt x="5182193" y="149488"/>
                  <a:pt x="5170434" y="143088"/>
                  <a:pt x="5164519" y="132634"/>
                </a:cubicBezTo>
                <a:cubicBezTo>
                  <a:pt x="5158603" y="122180"/>
                  <a:pt x="5157219" y="108955"/>
                  <a:pt x="5160367" y="92958"/>
                </a:cubicBezTo>
                <a:cubicBezTo>
                  <a:pt x="5163515" y="76962"/>
                  <a:pt x="5162744" y="69182"/>
                  <a:pt x="5158055" y="69620"/>
                </a:cubicBezTo>
                <a:cubicBezTo>
                  <a:pt x="5153365" y="70057"/>
                  <a:pt x="5143291" y="72305"/>
                  <a:pt x="5127833" y="76363"/>
                </a:cubicBezTo>
                <a:cubicBezTo>
                  <a:pt x="5120964" y="96138"/>
                  <a:pt x="5112406" y="112314"/>
                  <a:pt x="5102160" y="124890"/>
                </a:cubicBezTo>
                <a:cubicBezTo>
                  <a:pt x="5091914" y="137467"/>
                  <a:pt x="5079538" y="147261"/>
                  <a:pt x="5065033" y="154274"/>
                </a:cubicBezTo>
                <a:cubicBezTo>
                  <a:pt x="5050528" y="161286"/>
                  <a:pt x="5038916" y="164792"/>
                  <a:pt x="5030197" y="164792"/>
                </a:cubicBezTo>
                <a:cubicBezTo>
                  <a:pt x="5019342" y="164792"/>
                  <a:pt x="5021080" y="160633"/>
                  <a:pt x="5035414" y="152316"/>
                </a:cubicBezTo>
                <a:cubicBezTo>
                  <a:pt x="5049747" y="143999"/>
                  <a:pt x="5062621" y="134133"/>
                  <a:pt x="5074035" y="122718"/>
                </a:cubicBezTo>
                <a:cubicBezTo>
                  <a:pt x="5085450" y="111303"/>
                  <a:pt x="5094657" y="97881"/>
                  <a:pt x="5101654" y="82451"/>
                </a:cubicBezTo>
                <a:cubicBezTo>
                  <a:pt x="5089294" y="85161"/>
                  <a:pt x="5078631" y="87638"/>
                  <a:pt x="5069669" y="89882"/>
                </a:cubicBezTo>
                <a:cubicBezTo>
                  <a:pt x="5060706" y="92127"/>
                  <a:pt x="5052098" y="89402"/>
                  <a:pt x="5043846" y="81709"/>
                </a:cubicBezTo>
                <a:cubicBezTo>
                  <a:pt x="5035593" y="74015"/>
                  <a:pt x="5038242" y="70168"/>
                  <a:pt x="5051794" y="70168"/>
                </a:cubicBezTo>
                <a:cubicBezTo>
                  <a:pt x="5063194" y="70168"/>
                  <a:pt x="5080862" y="68110"/>
                  <a:pt x="5104795" y="63995"/>
                </a:cubicBezTo>
                <a:cubicBezTo>
                  <a:pt x="5106315" y="57943"/>
                  <a:pt x="5107520" y="49698"/>
                  <a:pt x="5108409" y="39258"/>
                </a:cubicBezTo>
                <a:cubicBezTo>
                  <a:pt x="5109298" y="28818"/>
                  <a:pt x="5108620" y="19884"/>
                  <a:pt x="5106376" y="12456"/>
                </a:cubicBezTo>
                <a:cubicBezTo>
                  <a:pt x="5104132" y="5028"/>
                  <a:pt x="5106512" y="2045"/>
                  <a:pt x="5113518" y="3508"/>
                </a:cubicBezTo>
                <a:close/>
                <a:moveTo>
                  <a:pt x="5465350" y="314"/>
                </a:moveTo>
                <a:cubicBezTo>
                  <a:pt x="5471962" y="-827"/>
                  <a:pt x="5480760" y="1145"/>
                  <a:pt x="5491744" y="6229"/>
                </a:cubicBezTo>
                <a:cubicBezTo>
                  <a:pt x="5502728" y="11312"/>
                  <a:pt x="5506632" y="17152"/>
                  <a:pt x="5503456" y="23749"/>
                </a:cubicBezTo>
                <a:cubicBezTo>
                  <a:pt x="5500280" y="30345"/>
                  <a:pt x="5498269" y="46263"/>
                  <a:pt x="5497422" y="71502"/>
                </a:cubicBezTo>
                <a:cubicBezTo>
                  <a:pt x="5516495" y="68878"/>
                  <a:pt x="5531961" y="65522"/>
                  <a:pt x="5543820" y="61435"/>
                </a:cubicBezTo>
                <a:cubicBezTo>
                  <a:pt x="5555680" y="57348"/>
                  <a:pt x="5566435" y="59334"/>
                  <a:pt x="5576086" y="67393"/>
                </a:cubicBezTo>
                <a:cubicBezTo>
                  <a:pt x="5585737" y="75453"/>
                  <a:pt x="5583822" y="80877"/>
                  <a:pt x="5570342" y="83666"/>
                </a:cubicBezTo>
                <a:cubicBezTo>
                  <a:pt x="5556863" y="86455"/>
                  <a:pt x="5532478" y="89965"/>
                  <a:pt x="5497186" y="94195"/>
                </a:cubicBezTo>
                <a:cubicBezTo>
                  <a:pt x="5496454" y="109998"/>
                  <a:pt x="5496089" y="122682"/>
                  <a:pt x="5496089" y="132247"/>
                </a:cubicBezTo>
                <a:cubicBezTo>
                  <a:pt x="5504550" y="131387"/>
                  <a:pt x="5514390" y="129820"/>
                  <a:pt x="5525612" y="127547"/>
                </a:cubicBezTo>
                <a:cubicBezTo>
                  <a:pt x="5536833" y="125274"/>
                  <a:pt x="5545738" y="128888"/>
                  <a:pt x="5552328" y="138388"/>
                </a:cubicBezTo>
                <a:cubicBezTo>
                  <a:pt x="5558917" y="147889"/>
                  <a:pt x="5554540" y="152639"/>
                  <a:pt x="5539196" y="152639"/>
                </a:cubicBezTo>
                <a:cubicBezTo>
                  <a:pt x="5527838" y="152639"/>
                  <a:pt x="5510028" y="154213"/>
                  <a:pt x="5485764" y="157360"/>
                </a:cubicBezTo>
                <a:cubicBezTo>
                  <a:pt x="5461500" y="160508"/>
                  <a:pt x="5445117" y="162985"/>
                  <a:pt x="5436613" y="164792"/>
                </a:cubicBezTo>
                <a:cubicBezTo>
                  <a:pt x="5428110" y="166599"/>
                  <a:pt x="5418770" y="164104"/>
                  <a:pt x="5408596" y="157307"/>
                </a:cubicBezTo>
                <a:cubicBezTo>
                  <a:pt x="5398422" y="150509"/>
                  <a:pt x="5399214" y="147111"/>
                  <a:pt x="5410972" y="147111"/>
                </a:cubicBezTo>
                <a:cubicBezTo>
                  <a:pt x="5419764" y="147111"/>
                  <a:pt x="5439983" y="144200"/>
                  <a:pt x="5471632" y="138377"/>
                </a:cubicBezTo>
                <a:lnTo>
                  <a:pt x="5471632" y="97314"/>
                </a:lnTo>
                <a:cubicBezTo>
                  <a:pt x="5455012" y="99092"/>
                  <a:pt x="5441331" y="101337"/>
                  <a:pt x="5430590" y="104047"/>
                </a:cubicBezTo>
                <a:cubicBezTo>
                  <a:pt x="5419850" y="106757"/>
                  <a:pt x="5408929" y="104646"/>
                  <a:pt x="5397830" y="97712"/>
                </a:cubicBezTo>
                <a:cubicBezTo>
                  <a:pt x="5386730" y="90779"/>
                  <a:pt x="5388018" y="86720"/>
                  <a:pt x="5401691" y="85537"/>
                </a:cubicBezTo>
                <a:cubicBezTo>
                  <a:pt x="5415364" y="84354"/>
                  <a:pt x="5438678" y="81225"/>
                  <a:pt x="5471632" y="76148"/>
                </a:cubicBezTo>
                <a:cubicBezTo>
                  <a:pt x="5470758" y="40082"/>
                  <a:pt x="5467839" y="18712"/>
                  <a:pt x="5462877" y="12037"/>
                </a:cubicBezTo>
                <a:cubicBezTo>
                  <a:pt x="5457916" y="5361"/>
                  <a:pt x="5458740" y="1454"/>
                  <a:pt x="5465350" y="3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36642" y="2748280"/>
            <a:ext cx="1524635" cy="1478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485" y="2000250"/>
            <a:ext cx="130356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 + 8 =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5300" y="200025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220595" y="2764157"/>
            <a:ext cx="1394460" cy="14789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2724539" y="1942276"/>
            <a:ext cx="2963217" cy="60388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更换其中一本：</a:t>
            </a: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01047" y="1750284"/>
            <a:ext cx="51860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本，再一次列出另一本。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500" t="20453" r="83777" b="971"/>
          <a:stretch>
            <a:fillRect/>
          </a:stretch>
        </p:blipFill>
        <p:spPr>
          <a:xfrm>
            <a:off x="5535590" y="2328136"/>
            <a:ext cx="817880" cy="12338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26787" t="23143" r="54761" b="-554"/>
          <a:stretch>
            <a:fillRect/>
          </a:stretch>
        </p:blipFill>
        <p:spPr>
          <a:xfrm>
            <a:off x="3200695" y="3752439"/>
            <a:ext cx="822960" cy="1065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55058" t="22657" r="29467" b="554"/>
          <a:stretch>
            <a:fillRect/>
          </a:stretch>
        </p:blipFill>
        <p:spPr>
          <a:xfrm>
            <a:off x="5584487" y="3589879"/>
            <a:ext cx="819785" cy="12280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/>
          <a:srcRect l="80802" t="30114" r="1988" b="-1195"/>
          <a:stretch>
            <a:fillRect/>
          </a:stretch>
        </p:blipFill>
        <p:spPr>
          <a:xfrm>
            <a:off x="8011457" y="3671161"/>
            <a:ext cx="757555" cy="106616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58995" y="4774746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20972" y="4774746"/>
            <a:ext cx="1015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253054" y="5232982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6234" y="523191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252986" y="5170174"/>
            <a:ext cx="69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64290" y="4774746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4" name="下箭头 23"/>
          <p:cNvSpPr/>
          <p:nvPr/>
        </p:nvSpPr>
        <p:spPr>
          <a:xfrm rot="3000000">
            <a:off x="4711995" y="2252571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rot="18600000" flipH="1">
            <a:off x="7031015" y="2252571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7" name="矩形 16"/>
          <p:cNvSpPr/>
          <p:nvPr/>
        </p:nvSpPr>
        <p:spPr>
          <a:xfrm>
            <a:off x="2211157" y="174152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方法二：</a:t>
            </a:r>
          </a:p>
        </p:txBody>
      </p:sp>
      <p:sp>
        <p:nvSpPr>
          <p:cNvPr id="18" name="矩形 1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  <p:bldP spid="46" grpId="0"/>
      <p:bldP spid="49" grpId="0"/>
      <p:bldP spid="23" grpId="0"/>
      <p:bldP spid="24" grpId="0" animBg="1"/>
      <p:bldP spid="2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500" t="20453" r="83777" b="971"/>
          <a:stretch>
            <a:fillRect/>
          </a:stretch>
        </p:blipFill>
        <p:spPr>
          <a:xfrm>
            <a:off x="3140975" y="3346963"/>
            <a:ext cx="817880" cy="12338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26787" t="23143" r="54761" b="-554"/>
          <a:stretch>
            <a:fillRect/>
          </a:stretch>
        </p:blipFill>
        <p:spPr>
          <a:xfrm>
            <a:off x="5597155" y="1958216"/>
            <a:ext cx="822960" cy="1065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55058" t="22657" r="29467" b="554"/>
          <a:stretch>
            <a:fillRect/>
          </a:stretch>
        </p:blipFill>
        <p:spPr>
          <a:xfrm>
            <a:off x="5575567" y="3275841"/>
            <a:ext cx="819785" cy="12280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/>
          <a:srcRect l="80802" t="30114" r="1988" b="-1195"/>
          <a:stretch>
            <a:fillRect/>
          </a:stretch>
        </p:blipFill>
        <p:spPr>
          <a:xfrm>
            <a:off x="8002537" y="3357123"/>
            <a:ext cx="757555" cy="106616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40839" y="4543832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02816" y="4543832"/>
            <a:ext cx="1015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253370" y="5122136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6550" y="5121064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44802" y="5059271"/>
            <a:ext cx="48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46134" y="4543832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4" name="下箭头 23"/>
          <p:cNvSpPr/>
          <p:nvPr/>
        </p:nvSpPr>
        <p:spPr>
          <a:xfrm rot="3000000">
            <a:off x="4703075" y="1938533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rot="18600000" flipH="1">
            <a:off x="7022095" y="1938533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23" grpId="0"/>
      <p:bldP spid="24" grpId="0" bldLvl="0" animBg="1"/>
      <p:bldP spid="2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500" t="20453" r="83777" b="971"/>
          <a:stretch>
            <a:fillRect/>
          </a:stretch>
        </p:blipFill>
        <p:spPr>
          <a:xfrm>
            <a:off x="3126076" y="3477281"/>
            <a:ext cx="817880" cy="12338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26787" t="23143" r="54761" b="-554"/>
          <a:stretch>
            <a:fillRect/>
          </a:stretch>
        </p:blipFill>
        <p:spPr>
          <a:xfrm>
            <a:off x="5560666" y="3423304"/>
            <a:ext cx="822960" cy="1065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55058" t="22657" r="29467" b="554"/>
          <a:stretch>
            <a:fillRect/>
          </a:stretch>
        </p:blipFill>
        <p:spPr>
          <a:xfrm>
            <a:off x="5560668" y="1997094"/>
            <a:ext cx="819785" cy="12280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/>
          <a:srcRect l="80802" t="30114" r="1988" b="-1195"/>
          <a:stretch>
            <a:fillRect/>
          </a:stretch>
        </p:blipFill>
        <p:spPr>
          <a:xfrm>
            <a:off x="7987638" y="3487441"/>
            <a:ext cx="757555" cy="106616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25940" y="4674150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87917" y="4674150"/>
            <a:ext cx="1015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238471" y="5206274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48" name="矩形 47"/>
          <p:cNvSpPr/>
          <p:nvPr/>
        </p:nvSpPr>
        <p:spPr>
          <a:xfrm>
            <a:off x="5821651" y="5205202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29903" y="5143409"/>
            <a:ext cx="48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31235" y="4674150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4" name="下箭头 23"/>
          <p:cNvSpPr/>
          <p:nvPr/>
        </p:nvSpPr>
        <p:spPr>
          <a:xfrm rot="3000000">
            <a:off x="4688176" y="2068851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rot="18600000" flipH="1">
            <a:off x="7007196" y="2068851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23" grpId="0"/>
      <p:bldP spid="24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500" t="20453" r="83777" b="971"/>
          <a:stretch>
            <a:fillRect/>
          </a:stretch>
        </p:blipFill>
        <p:spPr>
          <a:xfrm>
            <a:off x="3156489" y="3396576"/>
            <a:ext cx="817880" cy="123380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26787" t="23143" r="54761" b="-554"/>
          <a:stretch>
            <a:fillRect/>
          </a:stretch>
        </p:blipFill>
        <p:spPr>
          <a:xfrm>
            <a:off x="5591079" y="3342599"/>
            <a:ext cx="822960" cy="1065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55058" t="22657" r="29467" b="554"/>
          <a:stretch>
            <a:fillRect/>
          </a:stretch>
        </p:blipFill>
        <p:spPr>
          <a:xfrm>
            <a:off x="7990111" y="3402289"/>
            <a:ext cx="819785" cy="12280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/>
          <a:srcRect l="80802" t="30114" r="1988" b="-1195"/>
          <a:stretch>
            <a:fillRect/>
          </a:stretch>
        </p:blipFill>
        <p:spPr>
          <a:xfrm>
            <a:off x="5622196" y="1943696"/>
            <a:ext cx="757555" cy="106616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56353" y="4630389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18330" y="4630389"/>
            <a:ext cx="10159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268884" y="5162513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29204" y="515382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360316" y="5099648"/>
            <a:ext cx="484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61648" y="4630389"/>
            <a:ext cx="101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24" name="下箭头 23"/>
          <p:cNvSpPr/>
          <p:nvPr/>
        </p:nvSpPr>
        <p:spPr>
          <a:xfrm rot="3000000">
            <a:off x="4718589" y="1988146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rot="18600000" flipH="1">
            <a:off x="7037609" y="1988146"/>
            <a:ext cx="275590" cy="1896745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7" grpId="0"/>
      <p:bldP spid="48" grpId="0"/>
      <p:bldP spid="49" grpId="0"/>
      <p:bldP spid="23" grpId="0"/>
      <p:bldP spid="24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61319" y="2088038"/>
            <a:ext cx="3716537" cy="316912"/>
          </a:xfrm>
          <a:custGeom>
            <a:avLst/>
            <a:gdLst/>
            <a:ahLst/>
            <a:cxnLst/>
            <a:rect l="l" t="t" r="r" b="b"/>
            <a:pathLst>
              <a:path w="3716537" h="316912">
                <a:moveTo>
                  <a:pt x="3623207" y="237964"/>
                </a:moveTo>
                <a:lnTo>
                  <a:pt x="3669260" y="237964"/>
                </a:lnTo>
                <a:lnTo>
                  <a:pt x="3669260" y="283996"/>
                </a:lnTo>
                <a:lnTo>
                  <a:pt x="3623207" y="283996"/>
                </a:lnTo>
                <a:close/>
                <a:moveTo>
                  <a:pt x="2028731" y="215905"/>
                </a:moveTo>
                <a:cubicBezTo>
                  <a:pt x="2027218" y="215410"/>
                  <a:pt x="2021303" y="215604"/>
                  <a:pt x="2010985" y="216486"/>
                </a:cubicBezTo>
                <a:cubicBezTo>
                  <a:pt x="2000667" y="217368"/>
                  <a:pt x="1984896" y="219422"/>
                  <a:pt x="1963673" y="222649"/>
                </a:cubicBezTo>
                <a:cubicBezTo>
                  <a:pt x="1965408" y="234379"/>
                  <a:pt x="1967423" y="244424"/>
                  <a:pt x="1969717" y="252785"/>
                </a:cubicBezTo>
                <a:cubicBezTo>
                  <a:pt x="1978350" y="252871"/>
                  <a:pt x="1988905" y="252222"/>
                  <a:pt x="2001381" y="250838"/>
                </a:cubicBezTo>
                <a:cubicBezTo>
                  <a:pt x="2013856" y="249454"/>
                  <a:pt x="2022095" y="248762"/>
                  <a:pt x="2026096" y="248762"/>
                </a:cubicBezTo>
                <a:cubicBezTo>
                  <a:pt x="2028462" y="236200"/>
                  <a:pt x="2029871" y="227707"/>
                  <a:pt x="2030323" y="223283"/>
                </a:cubicBezTo>
                <a:cubicBezTo>
                  <a:pt x="2030774" y="218859"/>
                  <a:pt x="2030244" y="216400"/>
                  <a:pt x="2028731" y="215905"/>
                </a:cubicBezTo>
                <a:close/>
                <a:moveTo>
                  <a:pt x="1919627" y="195025"/>
                </a:moveTo>
                <a:cubicBezTo>
                  <a:pt x="1922379" y="195706"/>
                  <a:pt x="1918942" y="200052"/>
                  <a:pt x="1909316" y="208065"/>
                </a:cubicBezTo>
                <a:cubicBezTo>
                  <a:pt x="1896482" y="218748"/>
                  <a:pt x="1880503" y="229650"/>
                  <a:pt x="1861381" y="240771"/>
                </a:cubicBezTo>
                <a:cubicBezTo>
                  <a:pt x="1842258" y="251892"/>
                  <a:pt x="1830585" y="260077"/>
                  <a:pt x="1826362" y="265325"/>
                </a:cubicBezTo>
                <a:cubicBezTo>
                  <a:pt x="1822139" y="270574"/>
                  <a:pt x="1813345" y="267928"/>
                  <a:pt x="1799980" y="257388"/>
                </a:cubicBezTo>
                <a:cubicBezTo>
                  <a:pt x="1786615" y="246848"/>
                  <a:pt x="1785109" y="240997"/>
                  <a:pt x="1795462" y="239835"/>
                </a:cubicBezTo>
                <a:cubicBezTo>
                  <a:pt x="1805816" y="238674"/>
                  <a:pt x="1823935" y="232737"/>
                  <a:pt x="1849819" y="222025"/>
                </a:cubicBezTo>
                <a:cubicBezTo>
                  <a:pt x="1883977" y="206738"/>
                  <a:pt x="1905642" y="197919"/>
                  <a:pt x="1914812" y="195567"/>
                </a:cubicBezTo>
                <a:cubicBezTo>
                  <a:pt x="1917105" y="194979"/>
                  <a:pt x="1918710" y="194799"/>
                  <a:pt x="1919627" y="195025"/>
                </a:cubicBezTo>
                <a:close/>
                <a:moveTo>
                  <a:pt x="2035996" y="191478"/>
                </a:moveTo>
                <a:cubicBezTo>
                  <a:pt x="2039244" y="191745"/>
                  <a:pt x="2042766" y="192721"/>
                  <a:pt x="2046563" y="194406"/>
                </a:cubicBezTo>
                <a:cubicBezTo>
                  <a:pt x="2054156" y="197776"/>
                  <a:pt x="2061362" y="202551"/>
                  <a:pt x="2068181" y="208732"/>
                </a:cubicBezTo>
                <a:cubicBezTo>
                  <a:pt x="2075000" y="214912"/>
                  <a:pt x="2074853" y="219630"/>
                  <a:pt x="2067740" y="222885"/>
                </a:cubicBezTo>
                <a:cubicBezTo>
                  <a:pt x="2060627" y="226141"/>
                  <a:pt x="2053830" y="234587"/>
                  <a:pt x="2047348" y="248224"/>
                </a:cubicBezTo>
                <a:cubicBezTo>
                  <a:pt x="2058146" y="257660"/>
                  <a:pt x="2058480" y="263278"/>
                  <a:pt x="2048348" y="265078"/>
                </a:cubicBezTo>
                <a:cubicBezTo>
                  <a:pt x="2038217" y="266878"/>
                  <a:pt x="2012437" y="268638"/>
                  <a:pt x="1971008" y="270359"/>
                </a:cubicBezTo>
                <a:cubicBezTo>
                  <a:pt x="1967064" y="283953"/>
                  <a:pt x="1961730" y="284946"/>
                  <a:pt x="1955004" y="273338"/>
                </a:cubicBezTo>
                <a:cubicBezTo>
                  <a:pt x="1948279" y="261729"/>
                  <a:pt x="1943116" y="250519"/>
                  <a:pt x="1939517" y="239706"/>
                </a:cubicBezTo>
                <a:cubicBezTo>
                  <a:pt x="1935918" y="228894"/>
                  <a:pt x="1932716" y="220612"/>
                  <a:pt x="1929913" y="214862"/>
                </a:cubicBezTo>
                <a:cubicBezTo>
                  <a:pt x="1927109" y="209112"/>
                  <a:pt x="1928389" y="205899"/>
                  <a:pt x="1933752" y="205225"/>
                </a:cubicBezTo>
                <a:cubicBezTo>
                  <a:pt x="1939115" y="204551"/>
                  <a:pt x="1944697" y="204440"/>
                  <a:pt x="1950498" y="204892"/>
                </a:cubicBezTo>
                <a:cubicBezTo>
                  <a:pt x="1956299" y="205344"/>
                  <a:pt x="1965319" y="204695"/>
                  <a:pt x="1977558" y="202945"/>
                </a:cubicBezTo>
                <a:cubicBezTo>
                  <a:pt x="1989797" y="201196"/>
                  <a:pt x="1999760" y="199643"/>
                  <a:pt x="2007446" y="198288"/>
                </a:cubicBezTo>
                <a:cubicBezTo>
                  <a:pt x="2015133" y="196933"/>
                  <a:pt x="2021675" y="195105"/>
                  <a:pt x="2027075" y="192803"/>
                </a:cubicBezTo>
                <a:cubicBezTo>
                  <a:pt x="2029774" y="191652"/>
                  <a:pt x="2032748" y="191211"/>
                  <a:pt x="2035996" y="191478"/>
                </a:cubicBezTo>
                <a:close/>
                <a:moveTo>
                  <a:pt x="881793" y="159701"/>
                </a:moveTo>
                <a:cubicBezTo>
                  <a:pt x="885744" y="159926"/>
                  <a:pt x="889628" y="161065"/>
                  <a:pt x="893446" y="163119"/>
                </a:cubicBezTo>
                <a:cubicBezTo>
                  <a:pt x="901082" y="167227"/>
                  <a:pt x="901541" y="171716"/>
                  <a:pt x="894823" y="176584"/>
                </a:cubicBezTo>
                <a:cubicBezTo>
                  <a:pt x="888104" y="181453"/>
                  <a:pt x="879310" y="184697"/>
                  <a:pt x="868440" y="186318"/>
                </a:cubicBezTo>
                <a:cubicBezTo>
                  <a:pt x="873847" y="187996"/>
                  <a:pt x="875650" y="191107"/>
                  <a:pt x="873850" y="195653"/>
                </a:cubicBezTo>
                <a:cubicBezTo>
                  <a:pt x="872051" y="200199"/>
                  <a:pt x="871509" y="209348"/>
                  <a:pt x="872226" y="223100"/>
                </a:cubicBezTo>
                <a:cubicBezTo>
                  <a:pt x="910199" y="210495"/>
                  <a:pt x="920879" y="210252"/>
                  <a:pt x="904266" y="222369"/>
                </a:cubicBezTo>
                <a:cubicBezTo>
                  <a:pt x="887653" y="234487"/>
                  <a:pt x="872517" y="243628"/>
                  <a:pt x="858858" y="249795"/>
                </a:cubicBezTo>
                <a:cubicBezTo>
                  <a:pt x="845199" y="255961"/>
                  <a:pt x="836498" y="260729"/>
                  <a:pt x="832755" y="264099"/>
                </a:cubicBezTo>
                <a:cubicBezTo>
                  <a:pt x="829012" y="267469"/>
                  <a:pt x="821175" y="265107"/>
                  <a:pt x="809244" y="257011"/>
                </a:cubicBezTo>
                <a:cubicBezTo>
                  <a:pt x="797313" y="248916"/>
                  <a:pt x="797632" y="243747"/>
                  <a:pt x="810201" y="241503"/>
                </a:cubicBezTo>
                <a:cubicBezTo>
                  <a:pt x="822770" y="239258"/>
                  <a:pt x="835831" y="235347"/>
                  <a:pt x="849382" y="229769"/>
                </a:cubicBezTo>
                <a:cubicBezTo>
                  <a:pt x="849382" y="221050"/>
                  <a:pt x="849192" y="212611"/>
                  <a:pt x="848812" y="204451"/>
                </a:cubicBezTo>
                <a:cubicBezTo>
                  <a:pt x="848432" y="196291"/>
                  <a:pt x="847185" y="192437"/>
                  <a:pt x="845070" y="192889"/>
                </a:cubicBezTo>
                <a:cubicBezTo>
                  <a:pt x="842954" y="193341"/>
                  <a:pt x="839022" y="193567"/>
                  <a:pt x="833271" y="193567"/>
                </a:cubicBezTo>
                <a:cubicBezTo>
                  <a:pt x="828037" y="193567"/>
                  <a:pt x="822667" y="191617"/>
                  <a:pt x="817160" y="187716"/>
                </a:cubicBezTo>
                <a:cubicBezTo>
                  <a:pt x="811653" y="183815"/>
                  <a:pt x="811804" y="181127"/>
                  <a:pt x="817612" y="179650"/>
                </a:cubicBezTo>
                <a:cubicBezTo>
                  <a:pt x="823419" y="178173"/>
                  <a:pt x="831518" y="175627"/>
                  <a:pt x="841907" y="172013"/>
                </a:cubicBezTo>
                <a:cubicBezTo>
                  <a:pt x="852297" y="168400"/>
                  <a:pt x="861575" y="164987"/>
                  <a:pt x="869742" y="161775"/>
                </a:cubicBezTo>
                <a:cubicBezTo>
                  <a:pt x="873825" y="160168"/>
                  <a:pt x="877842" y="159477"/>
                  <a:pt x="881793" y="159701"/>
                </a:cubicBezTo>
                <a:close/>
                <a:moveTo>
                  <a:pt x="2645180" y="157107"/>
                </a:moveTo>
                <a:lnTo>
                  <a:pt x="2594055" y="169363"/>
                </a:lnTo>
                <a:lnTo>
                  <a:pt x="2599675" y="172218"/>
                </a:lnTo>
                <a:cubicBezTo>
                  <a:pt x="2611427" y="178793"/>
                  <a:pt x="2616310" y="184328"/>
                  <a:pt x="2614324" y="188824"/>
                </a:cubicBezTo>
                <a:cubicBezTo>
                  <a:pt x="2612337" y="193319"/>
                  <a:pt x="2609731" y="197059"/>
                  <a:pt x="2606505" y="200041"/>
                </a:cubicBezTo>
                <a:lnTo>
                  <a:pt x="2646836" y="228500"/>
                </a:lnTo>
                <a:lnTo>
                  <a:pt x="2646836" y="178639"/>
                </a:lnTo>
                <a:cubicBezTo>
                  <a:pt x="2646836" y="166120"/>
                  <a:pt x="2646284" y="158942"/>
                  <a:pt x="2645180" y="157107"/>
                </a:cubicBezTo>
                <a:close/>
                <a:moveTo>
                  <a:pt x="1585887" y="151362"/>
                </a:moveTo>
                <a:cubicBezTo>
                  <a:pt x="1588206" y="151673"/>
                  <a:pt x="1591011" y="152308"/>
                  <a:pt x="1594302" y="153267"/>
                </a:cubicBezTo>
                <a:cubicBezTo>
                  <a:pt x="1607466" y="157103"/>
                  <a:pt x="1616942" y="162915"/>
                  <a:pt x="1622728" y="170701"/>
                </a:cubicBezTo>
                <a:cubicBezTo>
                  <a:pt x="1628514" y="178488"/>
                  <a:pt x="1629941" y="188067"/>
                  <a:pt x="1627008" y="199439"/>
                </a:cubicBezTo>
                <a:cubicBezTo>
                  <a:pt x="1624076" y="210811"/>
                  <a:pt x="1614830" y="208129"/>
                  <a:pt x="1599271" y="191394"/>
                </a:cubicBezTo>
                <a:cubicBezTo>
                  <a:pt x="1587584" y="175204"/>
                  <a:pt x="1580542" y="163843"/>
                  <a:pt x="1578148" y="157311"/>
                </a:cubicBezTo>
                <a:cubicBezTo>
                  <a:pt x="1576352" y="152412"/>
                  <a:pt x="1578931" y="150429"/>
                  <a:pt x="1585887" y="151362"/>
                </a:cubicBezTo>
                <a:close/>
                <a:moveTo>
                  <a:pt x="1509756" y="124035"/>
                </a:moveTo>
                <a:cubicBezTo>
                  <a:pt x="1504830" y="124472"/>
                  <a:pt x="1492293" y="126698"/>
                  <a:pt x="1472145" y="130714"/>
                </a:cubicBezTo>
                <a:lnTo>
                  <a:pt x="1473328" y="169110"/>
                </a:lnTo>
                <a:cubicBezTo>
                  <a:pt x="1481258" y="168364"/>
                  <a:pt x="1487858" y="166600"/>
                  <a:pt x="1493128" y="163818"/>
                </a:cubicBezTo>
                <a:cubicBezTo>
                  <a:pt x="1498398" y="161036"/>
                  <a:pt x="1504091" y="162653"/>
                  <a:pt x="1510207" y="168669"/>
                </a:cubicBezTo>
                <a:cubicBezTo>
                  <a:pt x="1516323" y="174684"/>
                  <a:pt x="1514567" y="179660"/>
                  <a:pt x="1504937" y="183597"/>
                </a:cubicBezTo>
                <a:cubicBezTo>
                  <a:pt x="1495308" y="187533"/>
                  <a:pt x="1484829" y="189501"/>
                  <a:pt x="1473500" y="189501"/>
                </a:cubicBezTo>
                <a:lnTo>
                  <a:pt x="1474662" y="224434"/>
                </a:lnTo>
                <a:cubicBezTo>
                  <a:pt x="1479193" y="224563"/>
                  <a:pt x="1485947" y="222796"/>
                  <a:pt x="1494924" y="219132"/>
                </a:cubicBezTo>
                <a:cubicBezTo>
                  <a:pt x="1503901" y="215468"/>
                  <a:pt x="1509921" y="215661"/>
                  <a:pt x="1512982" y="219713"/>
                </a:cubicBezTo>
                <a:cubicBezTo>
                  <a:pt x="1516044" y="223764"/>
                  <a:pt x="1518299" y="223506"/>
                  <a:pt x="1519747" y="218938"/>
                </a:cubicBezTo>
                <a:cubicBezTo>
                  <a:pt x="1521196" y="214371"/>
                  <a:pt x="1522146" y="198855"/>
                  <a:pt x="1522597" y="172390"/>
                </a:cubicBezTo>
                <a:cubicBezTo>
                  <a:pt x="1523049" y="145925"/>
                  <a:pt x="1522253" y="131140"/>
                  <a:pt x="1520210" y="128036"/>
                </a:cubicBezTo>
                <a:cubicBezTo>
                  <a:pt x="1518166" y="124931"/>
                  <a:pt x="1514682" y="123597"/>
                  <a:pt x="1509756" y="124035"/>
                </a:cubicBezTo>
                <a:close/>
                <a:moveTo>
                  <a:pt x="2731297" y="117799"/>
                </a:moveTo>
                <a:cubicBezTo>
                  <a:pt x="2741215" y="117692"/>
                  <a:pt x="2749360" y="121513"/>
                  <a:pt x="2755732" y="129262"/>
                </a:cubicBezTo>
                <a:cubicBezTo>
                  <a:pt x="2764229" y="139594"/>
                  <a:pt x="2758697" y="145014"/>
                  <a:pt x="2739137" y="145523"/>
                </a:cubicBezTo>
                <a:cubicBezTo>
                  <a:pt x="2719577" y="146033"/>
                  <a:pt x="2696963" y="148245"/>
                  <a:pt x="2671294" y="152159"/>
                </a:cubicBezTo>
                <a:cubicBezTo>
                  <a:pt x="2674893" y="156232"/>
                  <a:pt x="2676001" y="160889"/>
                  <a:pt x="2674617" y="166130"/>
                </a:cubicBezTo>
                <a:cubicBezTo>
                  <a:pt x="2673233" y="171372"/>
                  <a:pt x="2672126" y="177312"/>
                  <a:pt x="2671294" y="183952"/>
                </a:cubicBezTo>
                <a:cubicBezTo>
                  <a:pt x="2681992" y="181385"/>
                  <a:pt x="2691531" y="178492"/>
                  <a:pt x="2699913" y="175272"/>
                </a:cubicBezTo>
                <a:cubicBezTo>
                  <a:pt x="2708295" y="172053"/>
                  <a:pt x="2716419" y="173949"/>
                  <a:pt x="2724284" y="180962"/>
                </a:cubicBezTo>
                <a:cubicBezTo>
                  <a:pt x="2732150" y="187974"/>
                  <a:pt x="2728945" y="193628"/>
                  <a:pt x="2714669" y="197923"/>
                </a:cubicBezTo>
                <a:cubicBezTo>
                  <a:pt x="2700394" y="202218"/>
                  <a:pt x="2685871" y="203913"/>
                  <a:pt x="2671100" y="203010"/>
                </a:cubicBezTo>
                <a:lnTo>
                  <a:pt x="2669917" y="240782"/>
                </a:lnTo>
                <a:cubicBezTo>
                  <a:pt x="2695271" y="253444"/>
                  <a:pt x="2718419" y="261557"/>
                  <a:pt x="2739363" y="265121"/>
                </a:cubicBezTo>
                <a:cubicBezTo>
                  <a:pt x="2760307" y="268684"/>
                  <a:pt x="2780068" y="271943"/>
                  <a:pt x="2798646" y="274897"/>
                </a:cubicBezTo>
                <a:cubicBezTo>
                  <a:pt x="2817223" y="277851"/>
                  <a:pt x="2819482" y="281885"/>
                  <a:pt x="2805422" y="286997"/>
                </a:cubicBezTo>
                <a:cubicBezTo>
                  <a:pt x="2791361" y="292109"/>
                  <a:pt x="2775314" y="296486"/>
                  <a:pt x="2757281" y="300129"/>
                </a:cubicBezTo>
                <a:cubicBezTo>
                  <a:pt x="2739249" y="303771"/>
                  <a:pt x="2725453" y="303951"/>
                  <a:pt x="2715895" y="300667"/>
                </a:cubicBezTo>
                <a:cubicBezTo>
                  <a:pt x="2706338" y="297383"/>
                  <a:pt x="2689628" y="286280"/>
                  <a:pt x="2665766" y="267358"/>
                </a:cubicBezTo>
                <a:cubicBezTo>
                  <a:pt x="2641903" y="248436"/>
                  <a:pt x="2618773" y="230134"/>
                  <a:pt x="2596373" y="212453"/>
                </a:cubicBezTo>
                <a:cubicBezTo>
                  <a:pt x="2591827" y="219408"/>
                  <a:pt x="2583804" y="229091"/>
                  <a:pt x="2572303" y="241503"/>
                </a:cubicBezTo>
                <a:cubicBezTo>
                  <a:pt x="2560802" y="253914"/>
                  <a:pt x="2549692" y="263615"/>
                  <a:pt x="2538973" y="270606"/>
                </a:cubicBezTo>
                <a:cubicBezTo>
                  <a:pt x="2528254" y="277597"/>
                  <a:pt x="2516556" y="282476"/>
                  <a:pt x="2503879" y="285244"/>
                </a:cubicBezTo>
                <a:cubicBezTo>
                  <a:pt x="2491202" y="288011"/>
                  <a:pt x="2491765" y="284147"/>
                  <a:pt x="2505567" y="273650"/>
                </a:cubicBezTo>
                <a:cubicBezTo>
                  <a:pt x="2519370" y="263153"/>
                  <a:pt x="2533803" y="248594"/>
                  <a:pt x="2548868" y="229973"/>
                </a:cubicBezTo>
                <a:cubicBezTo>
                  <a:pt x="2563932" y="211352"/>
                  <a:pt x="2573454" y="197664"/>
                  <a:pt x="2577433" y="188910"/>
                </a:cubicBezTo>
                <a:cubicBezTo>
                  <a:pt x="2579423" y="184532"/>
                  <a:pt x="2580859" y="180690"/>
                  <a:pt x="2581741" y="177383"/>
                </a:cubicBezTo>
                <a:lnTo>
                  <a:pt x="2582333" y="172376"/>
                </a:lnTo>
                <a:lnTo>
                  <a:pt x="2561258" y="178004"/>
                </a:lnTo>
                <a:cubicBezTo>
                  <a:pt x="2551255" y="181180"/>
                  <a:pt x="2540973" y="177793"/>
                  <a:pt x="2530412" y="167840"/>
                </a:cubicBezTo>
                <a:cubicBezTo>
                  <a:pt x="2519850" y="157888"/>
                  <a:pt x="2518585" y="153368"/>
                  <a:pt x="2526615" y="154278"/>
                </a:cubicBezTo>
                <a:cubicBezTo>
                  <a:pt x="2534646" y="155189"/>
                  <a:pt x="2542095" y="155214"/>
                  <a:pt x="2548965" y="154353"/>
                </a:cubicBezTo>
                <a:cubicBezTo>
                  <a:pt x="2555834" y="153493"/>
                  <a:pt x="2568991" y="151482"/>
                  <a:pt x="2588436" y="148320"/>
                </a:cubicBezTo>
                <a:cubicBezTo>
                  <a:pt x="2607881" y="145158"/>
                  <a:pt x="2631102" y="140426"/>
                  <a:pt x="2658097" y="134123"/>
                </a:cubicBezTo>
                <a:cubicBezTo>
                  <a:pt x="2685093" y="127820"/>
                  <a:pt x="2705990" y="122852"/>
                  <a:pt x="2720789" y="119216"/>
                </a:cubicBezTo>
                <a:cubicBezTo>
                  <a:pt x="2724489" y="118308"/>
                  <a:pt x="2727991" y="117835"/>
                  <a:pt x="2731297" y="117799"/>
                </a:cubicBezTo>
                <a:close/>
                <a:moveTo>
                  <a:pt x="773784" y="112801"/>
                </a:moveTo>
                <a:cubicBezTo>
                  <a:pt x="778068" y="112959"/>
                  <a:pt x="783116" y="114595"/>
                  <a:pt x="788928" y="117711"/>
                </a:cubicBezTo>
                <a:cubicBezTo>
                  <a:pt x="800550" y="123941"/>
                  <a:pt x="804024" y="129731"/>
                  <a:pt x="799349" y="135080"/>
                </a:cubicBezTo>
                <a:cubicBezTo>
                  <a:pt x="794674" y="140429"/>
                  <a:pt x="791505" y="145810"/>
                  <a:pt x="789842" y="151224"/>
                </a:cubicBezTo>
                <a:cubicBezTo>
                  <a:pt x="788178" y="156637"/>
                  <a:pt x="786465" y="168145"/>
                  <a:pt x="784701" y="185748"/>
                </a:cubicBezTo>
                <a:cubicBezTo>
                  <a:pt x="782937" y="203350"/>
                  <a:pt x="782055" y="215823"/>
                  <a:pt x="782055" y="223165"/>
                </a:cubicBezTo>
                <a:cubicBezTo>
                  <a:pt x="782055" y="226721"/>
                  <a:pt x="785819" y="226406"/>
                  <a:pt x="793348" y="222219"/>
                </a:cubicBezTo>
                <a:cubicBezTo>
                  <a:pt x="810743" y="214704"/>
                  <a:pt x="821085" y="211718"/>
                  <a:pt x="824377" y="213259"/>
                </a:cubicBezTo>
                <a:cubicBezTo>
                  <a:pt x="827668" y="214801"/>
                  <a:pt x="820548" y="222516"/>
                  <a:pt x="803017" y="236405"/>
                </a:cubicBezTo>
                <a:cubicBezTo>
                  <a:pt x="785486" y="250293"/>
                  <a:pt x="773318" y="261245"/>
                  <a:pt x="766514" y="269262"/>
                </a:cubicBezTo>
                <a:cubicBezTo>
                  <a:pt x="759709" y="277278"/>
                  <a:pt x="754077" y="278862"/>
                  <a:pt x="749617" y="274015"/>
                </a:cubicBezTo>
                <a:cubicBezTo>
                  <a:pt x="745158" y="269168"/>
                  <a:pt x="742451" y="263676"/>
                  <a:pt x="741497" y="257538"/>
                </a:cubicBezTo>
                <a:cubicBezTo>
                  <a:pt x="740544" y="251401"/>
                  <a:pt x="742347" y="245783"/>
                  <a:pt x="746907" y="240685"/>
                </a:cubicBezTo>
                <a:cubicBezTo>
                  <a:pt x="751467" y="235587"/>
                  <a:pt x="754841" y="228890"/>
                  <a:pt x="757028" y="220594"/>
                </a:cubicBezTo>
                <a:cubicBezTo>
                  <a:pt x="759215" y="212299"/>
                  <a:pt x="760534" y="201192"/>
                  <a:pt x="760986" y="187275"/>
                </a:cubicBezTo>
                <a:cubicBezTo>
                  <a:pt x="761437" y="173358"/>
                  <a:pt x="761885" y="161703"/>
                  <a:pt x="762330" y="152310"/>
                </a:cubicBezTo>
                <a:cubicBezTo>
                  <a:pt x="762775" y="142917"/>
                  <a:pt x="759674" y="139967"/>
                  <a:pt x="753027" y="143459"/>
                </a:cubicBezTo>
                <a:cubicBezTo>
                  <a:pt x="746380" y="146950"/>
                  <a:pt x="739583" y="150098"/>
                  <a:pt x="732635" y="152902"/>
                </a:cubicBezTo>
                <a:cubicBezTo>
                  <a:pt x="725687" y="155705"/>
                  <a:pt x="717990" y="153913"/>
                  <a:pt x="709544" y="147524"/>
                </a:cubicBezTo>
                <a:cubicBezTo>
                  <a:pt x="701097" y="141135"/>
                  <a:pt x="701190" y="137310"/>
                  <a:pt x="709823" y="136048"/>
                </a:cubicBezTo>
                <a:cubicBezTo>
                  <a:pt x="718456" y="134786"/>
                  <a:pt x="728136" y="132657"/>
                  <a:pt x="738862" y="129660"/>
                </a:cubicBezTo>
                <a:cubicBezTo>
                  <a:pt x="749589" y="126663"/>
                  <a:pt x="757709" y="122364"/>
                  <a:pt x="763223" y="116764"/>
                </a:cubicBezTo>
                <a:cubicBezTo>
                  <a:pt x="765980" y="113964"/>
                  <a:pt x="769500" y="112643"/>
                  <a:pt x="773784" y="112801"/>
                </a:cubicBezTo>
                <a:close/>
                <a:moveTo>
                  <a:pt x="466569" y="79780"/>
                </a:moveTo>
                <a:cubicBezTo>
                  <a:pt x="468024" y="79568"/>
                  <a:pt x="469966" y="79700"/>
                  <a:pt x="472393" y="80175"/>
                </a:cubicBezTo>
                <a:cubicBezTo>
                  <a:pt x="482101" y="82075"/>
                  <a:pt x="490325" y="85434"/>
                  <a:pt x="497065" y="90253"/>
                </a:cubicBezTo>
                <a:cubicBezTo>
                  <a:pt x="505210" y="94684"/>
                  <a:pt x="507476" y="100363"/>
                  <a:pt x="503862" y="107289"/>
                </a:cubicBezTo>
                <a:cubicBezTo>
                  <a:pt x="500248" y="114215"/>
                  <a:pt x="498660" y="135112"/>
                  <a:pt x="499098" y="169981"/>
                </a:cubicBezTo>
                <a:cubicBezTo>
                  <a:pt x="499535" y="204849"/>
                  <a:pt x="498402" y="234368"/>
                  <a:pt x="495699" y="258539"/>
                </a:cubicBezTo>
                <a:cubicBezTo>
                  <a:pt x="492996" y="282709"/>
                  <a:pt x="487357" y="287911"/>
                  <a:pt x="478781" y="274144"/>
                </a:cubicBezTo>
                <a:cubicBezTo>
                  <a:pt x="470206" y="260378"/>
                  <a:pt x="467492" y="247034"/>
                  <a:pt x="470639" y="234114"/>
                </a:cubicBezTo>
                <a:cubicBezTo>
                  <a:pt x="473787" y="221193"/>
                  <a:pt x="475361" y="196399"/>
                  <a:pt x="475361" y="159731"/>
                </a:cubicBezTo>
                <a:cubicBezTo>
                  <a:pt x="475361" y="122963"/>
                  <a:pt x="472439" y="100036"/>
                  <a:pt x="466596" y="90952"/>
                </a:cubicBezTo>
                <a:cubicBezTo>
                  <a:pt x="462213" y="84138"/>
                  <a:pt x="462204" y="80414"/>
                  <a:pt x="466569" y="79780"/>
                </a:cubicBezTo>
                <a:close/>
                <a:moveTo>
                  <a:pt x="3408195" y="56511"/>
                </a:moveTo>
                <a:cubicBezTo>
                  <a:pt x="3410497" y="55513"/>
                  <a:pt x="3414062" y="56575"/>
                  <a:pt x="3418891" y="59697"/>
                </a:cubicBezTo>
                <a:cubicBezTo>
                  <a:pt x="3428549" y="65942"/>
                  <a:pt x="3436225" y="72647"/>
                  <a:pt x="3441918" y="79809"/>
                </a:cubicBezTo>
                <a:cubicBezTo>
                  <a:pt x="3447611" y="86972"/>
                  <a:pt x="3447331" y="93132"/>
                  <a:pt x="3441079" y="98287"/>
                </a:cubicBezTo>
                <a:cubicBezTo>
                  <a:pt x="3434827" y="103442"/>
                  <a:pt x="3424029" y="114409"/>
                  <a:pt x="3408684" y="131187"/>
                </a:cubicBezTo>
                <a:cubicBezTo>
                  <a:pt x="3393341" y="147965"/>
                  <a:pt x="3376050" y="167493"/>
                  <a:pt x="3356812" y="189770"/>
                </a:cubicBezTo>
                <a:cubicBezTo>
                  <a:pt x="3337575" y="212048"/>
                  <a:pt x="3325429" y="225194"/>
                  <a:pt x="3320374" y="229209"/>
                </a:cubicBezTo>
                <a:cubicBezTo>
                  <a:pt x="3315319" y="233225"/>
                  <a:pt x="3315402" y="235247"/>
                  <a:pt x="3320621" y="235275"/>
                </a:cubicBezTo>
                <a:cubicBezTo>
                  <a:pt x="3325841" y="235304"/>
                  <a:pt x="3340719" y="233977"/>
                  <a:pt x="3365255" y="231296"/>
                </a:cubicBezTo>
                <a:cubicBezTo>
                  <a:pt x="3389791" y="228614"/>
                  <a:pt x="3409144" y="226176"/>
                  <a:pt x="3423311" y="223982"/>
                </a:cubicBezTo>
                <a:cubicBezTo>
                  <a:pt x="3419110" y="217572"/>
                  <a:pt x="3414234" y="208398"/>
                  <a:pt x="3408684" y="196460"/>
                </a:cubicBezTo>
                <a:cubicBezTo>
                  <a:pt x="3403135" y="184522"/>
                  <a:pt x="3407172" y="181862"/>
                  <a:pt x="3420795" y="188480"/>
                </a:cubicBezTo>
                <a:cubicBezTo>
                  <a:pt x="3434418" y="195098"/>
                  <a:pt x="3446783" y="203730"/>
                  <a:pt x="3457889" y="214378"/>
                </a:cubicBezTo>
                <a:cubicBezTo>
                  <a:pt x="3468996" y="225026"/>
                  <a:pt x="3475707" y="236021"/>
                  <a:pt x="3478023" y="247364"/>
                </a:cubicBezTo>
                <a:cubicBezTo>
                  <a:pt x="3480339" y="258707"/>
                  <a:pt x="3479134" y="268548"/>
                  <a:pt x="3474409" y="276887"/>
                </a:cubicBezTo>
                <a:cubicBezTo>
                  <a:pt x="3469684" y="285226"/>
                  <a:pt x="3463253" y="284839"/>
                  <a:pt x="3455114" y="275725"/>
                </a:cubicBezTo>
                <a:cubicBezTo>
                  <a:pt x="3446977" y="266612"/>
                  <a:pt x="3438813" y="254520"/>
                  <a:pt x="3430625" y="239448"/>
                </a:cubicBezTo>
                <a:cubicBezTo>
                  <a:pt x="3404684" y="243951"/>
                  <a:pt x="3376778" y="249992"/>
                  <a:pt x="3346907" y="257571"/>
                </a:cubicBezTo>
                <a:cubicBezTo>
                  <a:pt x="3317037" y="265150"/>
                  <a:pt x="3295913" y="272348"/>
                  <a:pt x="3283537" y="279167"/>
                </a:cubicBezTo>
                <a:cubicBezTo>
                  <a:pt x="3271162" y="285986"/>
                  <a:pt x="3263917" y="282684"/>
                  <a:pt x="3261801" y="269262"/>
                </a:cubicBezTo>
                <a:cubicBezTo>
                  <a:pt x="3259686" y="255839"/>
                  <a:pt x="3262637" y="246744"/>
                  <a:pt x="3270653" y="241976"/>
                </a:cubicBezTo>
                <a:cubicBezTo>
                  <a:pt x="3278669" y="237208"/>
                  <a:pt x="3288227" y="229718"/>
                  <a:pt x="3299326" y="219508"/>
                </a:cubicBezTo>
                <a:cubicBezTo>
                  <a:pt x="3310425" y="209298"/>
                  <a:pt x="3326286" y="191186"/>
                  <a:pt x="3346907" y="165173"/>
                </a:cubicBezTo>
                <a:cubicBezTo>
                  <a:pt x="3367528" y="139160"/>
                  <a:pt x="3382492" y="118636"/>
                  <a:pt x="3391799" y="103600"/>
                </a:cubicBezTo>
                <a:cubicBezTo>
                  <a:pt x="3401106" y="88564"/>
                  <a:pt x="3405533" y="75927"/>
                  <a:pt x="3405081" y="65688"/>
                </a:cubicBezTo>
                <a:cubicBezTo>
                  <a:pt x="3404856" y="60568"/>
                  <a:pt x="3405893" y="57510"/>
                  <a:pt x="3408195" y="56511"/>
                </a:cubicBezTo>
                <a:close/>
                <a:moveTo>
                  <a:pt x="2270173" y="51835"/>
                </a:moveTo>
                <a:cubicBezTo>
                  <a:pt x="2261741" y="52710"/>
                  <a:pt x="2249602" y="54302"/>
                  <a:pt x="2233756" y="56611"/>
                </a:cubicBezTo>
                <a:cubicBezTo>
                  <a:pt x="2236424" y="68656"/>
                  <a:pt x="2241529" y="89055"/>
                  <a:pt x="2249072" y="117807"/>
                </a:cubicBezTo>
                <a:cubicBezTo>
                  <a:pt x="2257791" y="117019"/>
                  <a:pt x="2265678" y="115563"/>
                  <a:pt x="2272733" y="113441"/>
                </a:cubicBezTo>
                <a:lnTo>
                  <a:pt x="2272733" y="95028"/>
                </a:lnTo>
                <a:cubicBezTo>
                  <a:pt x="2269593" y="95931"/>
                  <a:pt x="2266022" y="96383"/>
                  <a:pt x="2262021" y="96383"/>
                </a:cubicBezTo>
                <a:cubicBezTo>
                  <a:pt x="2257905" y="96383"/>
                  <a:pt x="2252589" y="94867"/>
                  <a:pt x="2246071" y="91834"/>
                </a:cubicBezTo>
                <a:cubicBezTo>
                  <a:pt x="2239553" y="88801"/>
                  <a:pt x="2239905" y="85883"/>
                  <a:pt x="2247125" y="83079"/>
                </a:cubicBezTo>
                <a:cubicBezTo>
                  <a:pt x="2254345" y="80276"/>
                  <a:pt x="2262881" y="77734"/>
                  <a:pt x="2272733" y="75454"/>
                </a:cubicBezTo>
                <a:cubicBezTo>
                  <a:pt x="2272733" y="63867"/>
                  <a:pt x="2271880" y="55994"/>
                  <a:pt x="2270173" y="51835"/>
                </a:cubicBezTo>
                <a:close/>
                <a:moveTo>
                  <a:pt x="604490" y="49776"/>
                </a:moveTo>
                <a:cubicBezTo>
                  <a:pt x="607579" y="49779"/>
                  <a:pt x="611184" y="50502"/>
                  <a:pt x="615307" y="51943"/>
                </a:cubicBezTo>
                <a:cubicBezTo>
                  <a:pt x="623553" y="54825"/>
                  <a:pt x="630515" y="58633"/>
                  <a:pt x="636194" y="63365"/>
                </a:cubicBezTo>
                <a:cubicBezTo>
                  <a:pt x="643364" y="67753"/>
                  <a:pt x="645375" y="73600"/>
                  <a:pt x="642227" y="80906"/>
                </a:cubicBezTo>
                <a:cubicBezTo>
                  <a:pt x="639080" y="88213"/>
                  <a:pt x="637506" y="101890"/>
                  <a:pt x="637506" y="121937"/>
                </a:cubicBezTo>
                <a:cubicBezTo>
                  <a:pt x="637506" y="142114"/>
                  <a:pt x="639080" y="170941"/>
                  <a:pt x="642227" y="208420"/>
                </a:cubicBezTo>
                <a:cubicBezTo>
                  <a:pt x="645375" y="245898"/>
                  <a:pt x="641962" y="272811"/>
                  <a:pt x="631988" y="289159"/>
                </a:cubicBezTo>
                <a:cubicBezTo>
                  <a:pt x="622015" y="305506"/>
                  <a:pt x="613841" y="308331"/>
                  <a:pt x="607467" y="297634"/>
                </a:cubicBezTo>
                <a:cubicBezTo>
                  <a:pt x="601092" y="286936"/>
                  <a:pt x="591205" y="277012"/>
                  <a:pt x="577804" y="267863"/>
                </a:cubicBezTo>
                <a:cubicBezTo>
                  <a:pt x="564403" y="258714"/>
                  <a:pt x="564865" y="254814"/>
                  <a:pt x="579191" y="256162"/>
                </a:cubicBezTo>
                <a:cubicBezTo>
                  <a:pt x="593517" y="257510"/>
                  <a:pt x="602741" y="258065"/>
                  <a:pt x="606864" y="257829"/>
                </a:cubicBezTo>
                <a:cubicBezTo>
                  <a:pt x="610987" y="257592"/>
                  <a:pt x="613048" y="241090"/>
                  <a:pt x="613048" y="208323"/>
                </a:cubicBezTo>
                <a:cubicBezTo>
                  <a:pt x="613048" y="173534"/>
                  <a:pt x="611937" y="144369"/>
                  <a:pt x="609714" y="120830"/>
                </a:cubicBezTo>
                <a:cubicBezTo>
                  <a:pt x="607492" y="97290"/>
                  <a:pt x="605186" y="83506"/>
                  <a:pt x="602799" y="79476"/>
                </a:cubicBezTo>
                <a:cubicBezTo>
                  <a:pt x="600411" y="75446"/>
                  <a:pt x="596134" y="74529"/>
                  <a:pt x="589968" y="76723"/>
                </a:cubicBezTo>
                <a:cubicBezTo>
                  <a:pt x="583802" y="78917"/>
                  <a:pt x="576581" y="81616"/>
                  <a:pt x="568307" y="84821"/>
                </a:cubicBezTo>
                <a:cubicBezTo>
                  <a:pt x="560033" y="88026"/>
                  <a:pt x="551249" y="85556"/>
                  <a:pt x="541957" y="77411"/>
                </a:cubicBezTo>
                <a:cubicBezTo>
                  <a:pt x="532664" y="69266"/>
                  <a:pt x="534794" y="65193"/>
                  <a:pt x="548345" y="65193"/>
                </a:cubicBezTo>
                <a:cubicBezTo>
                  <a:pt x="558584" y="65193"/>
                  <a:pt x="568189" y="63698"/>
                  <a:pt x="577159" y="60708"/>
                </a:cubicBezTo>
                <a:cubicBezTo>
                  <a:pt x="586128" y="57718"/>
                  <a:pt x="592667" y="54789"/>
                  <a:pt x="596776" y="51921"/>
                </a:cubicBezTo>
                <a:cubicBezTo>
                  <a:pt x="598830" y="50487"/>
                  <a:pt x="601402" y="49772"/>
                  <a:pt x="604490" y="49776"/>
                </a:cubicBezTo>
                <a:close/>
                <a:moveTo>
                  <a:pt x="489763" y="42926"/>
                </a:moveTo>
                <a:cubicBezTo>
                  <a:pt x="491724" y="42728"/>
                  <a:pt x="494329" y="42973"/>
                  <a:pt x="497581" y="43661"/>
                </a:cubicBezTo>
                <a:cubicBezTo>
                  <a:pt x="509283" y="44636"/>
                  <a:pt x="518432" y="47709"/>
                  <a:pt x="525028" y="52879"/>
                </a:cubicBezTo>
                <a:cubicBezTo>
                  <a:pt x="531625" y="58048"/>
                  <a:pt x="533507" y="65014"/>
                  <a:pt x="530675" y="73776"/>
                </a:cubicBezTo>
                <a:cubicBezTo>
                  <a:pt x="527843" y="82538"/>
                  <a:pt x="522196" y="84735"/>
                  <a:pt x="513735" y="80369"/>
                </a:cubicBezTo>
                <a:cubicBezTo>
                  <a:pt x="505275" y="76002"/>
                  <a:pt x="497215" y="68104"/>
                  <a:pt x="489558" y="56675"/>
                </a:cubicBezTo>
                <a:cubicBezTo>
                  <a:pt x="483815" y="48103"/>
                  <a:pt x="483883" y="43520"/>
                  <a:pt x="489763" y="42926"/>
                </a:cubicBezTo>
                <a:close/>
                <a:moveTo>
                  <a:pt x="2333564" y="42392"/>
                </a:moveTo>
                <a:cubicBezTo>
                  <a:pt x="2328459" y="42392"/>
                  <a:pt x="2315890" y="44206"/>
                  <a:pt x="2295857" y="47834"/>
                </a:cubicBezTo>
                <a:cubicBezTo>
                  <a:pt x="2300345" y="51047"/>
                  <a:pt x="2302367" y="54327"/>
                  <a:pt x="2301923" y="57675"/>
                </a:cubicBezTo>
                <a:cubicBezTo>
                  <a:pt x="2301478" y="61024"/>
                  <a:pt x="2301256" y="63974"/>
                  <a:pt x="2301256" y="66527"/>
                </a:cubicBezTo>
                <a:cubicBezTo>
                  <a:pt x="2310692" y="63817"/>
                  <a:pt x="2317998" y="64164"/>
                  <a:pt x="2323175" y="67570"/>
                </a:cubicBezTo>
                <a:cubicBezTo>
                  <a:pt x="2328352" y="70976"/>
                  <a:pt x="2329549" y="75468"/>
                  <a:pt x="2326767" y="81046"/>
                </a:cubicBezTo>
                <a:cubicBezTo>
                  <a:pt x="2323985" y="86625"/>
                  <a:pt x="2314578" y="90253"/>
                  <a:pt x="2298546" y="91931"/>
                </a:cubicBezTo>
                <a:lnTo>
                  <a:pt x="2298546" y="108364"/>
                </a:lnTo>
                <a:cubicBezTo>
                  <a:pt x="2308555" y="106672"/>
                  <a:pt x="2317805" y="104665"/>
                  <a:pt x="2326294" y="102342"/>
                </a:cubicBezTo>
                <a:cubicBezTo>
                  <a:pt x="2330237" y="95257"/>
                  <a:pt x="2333547" y="84671"/>
                  <a:pt x="2336221" y="70582"/>
                </a:cubicBezTo>
                <a:cubicBezTo>
                  <a:pt x="2338895" y="56492"/>
                  <a:pt x="2339921" y="48272"/>
                  <a:pt x="2339297" y="45920"/>
                </a:cubicBezTo>
                <a:cubicBezTo>
                  <a:pt x="2338673" y="43568"/>
                  <a:pt x="2336762" y="42392"/>
                  <a:pt x="2333564" y="42392"/>
                </a:cubicBezTo>
                <a:close/>
                <a:moveTo>
                  <a:pt x="935649" y="36251"/>
                </a:moveTo>
                <a:cubicBezTo>
                  <a:pt x="951761" y="37664"/>
                  <a:pt x="962584" y="41439"/>
                  <a:pt x="968119" y="47576"/>
                </a:cubicBezTo>
                <a:cubicBezTo>
                  <a:pt x="973655" y="53714"/>
                  <a:pt x="975017" y="61357"/>
                  <a:pt x="972206" y="70506"/>
                </a:cubicBezTo>
                <a:cubicBezTo>
                  <a:pt x="969396" y="79655"/>
                  <a:pt x="963326" y="81846"/>
                  <a:pt x="953998" y="77078"/>
                </a:cubicBezTo>
                <a:cubicBezTo>
                  <a:pt x="944669" y="72310"/>
                  <a:pt x="935338" y="65265"/>
                  <a:pt x="926002" y="55944"/>
                </a:cubicBezTo>
                <a:cubicBezTo>
                  <a:pt x="916322" y="41403"/>
                  <a:pt x="919538" y="34839"/>
                  <a:pt x="935649" y="36251"/>
                </a:cubicBezTo>
                <a:close/>
                <a:moveTo>
                  <a:pt x="2680692" y="33569"/>
                </a:moveTo>
                <a:cubicBezTo>
                  <a:pt x="2679214" y="33263"/>
                  <a:pt x="2677490" y="33279"/>
                  <a:pt x="2675520" y="33616"/>
                </a:cubicBezTo>
                <a:cubicBezTo>
                  <a:pt x="2667641" y="34964"/>
                  <a:pt x="2650486" y="37667"/>
                  <a:pt x="2624057" y="41725"/>
                </a:cubicBezTo>
                <a:cubicBezTo>
                  <a:pt x="2624946" y="43876"/>
                  <a:pt x="2626144" y="50344"/>
                  <a:pt x="2627649" y="61128"/>
                </a:cubicBezTo>
                <a:cubicBezTo>
                  <a:pt x="2631607" y="61228"/>
                  <a:pt x="2641326" y="59454"/>
                  <a:pt x="2656806" y="55804"/>
                </a:cubicBezTo>
                <a:cubicBezTo>
                  <a:pt x="2672287" y="52154"/>
                  <a:pt x="2680597" y="54040"/>
                  <a:pt x="2681737" y="61461"/>
                </a:cubicBezTo>
                <a:cubicBezTo>
                  <a:pt x="2682877" y="68882"/>
                  <a:pt x="2677144" y="73858"/>
                  <a:pt x="2664539" y="76389"/>
                </a:cubicBezTo>
                <a:cubicBezTo>
                  <a:pt x="2651934" y="78920"/>
                  <a:pt x="2640240" y="79282"/>
                  <a:pt x="2629456" y="77476"/>
                </a:cubicBezTo>
                <a:lnTo>
                  <a:pt x="2633048" y="104320"/>
                </a:lnTo>
                <a:cubicBezTo>
                  <a:pt x="2639659" y="102514"/>
                  <a:pt x="2648041" y="100940"/>
                  <a:pt x="2658194" y="99599"/>
                </a:cubicBezTo>
                <a:cubicBezTo>
                  <a:pt x="2668347" y="98258"/>
                  <a:pt x="2675969" y="97588"/>
                  <a:pt x="2681059" y="97588"/>
                </a:cubicBezTo>
                <a:cubicBezTo>
                  <a:pt x="2685247" y="74141"/>
                  <a:pt x="2687340" y="56611"/>
                  <a:pt x="2687340" y="44995"/>
                </a:cubicBezTo>
                <a:cubicBezTo>
                  <a:pt x="2687340" y="38295"/>
                  <a:pt x="2685124" y="34486"/>
                  <a:pt x="2680692" y="33569"/>
                </a:cubicBezTo>
                <a:close/>
                <a:moveTo>
                  <a:pt x="197678" y="31669"/>
                </a:moveTo>
                <a:cubicBezTo>
                  <a:pt x="207952" y="30601"/>
                  <a:pt x="218328" y="32827"/>
                  <a:pt x="228803" y="38348"/>
                </a:cubicBezTo>
                <a:cubicBezTo>
                  <a:pt x="239279" y="43869"/>
                  <a:pt x="242595" y="52896"/>
                  <a:pt x="238752" y="65430"/>
                </a:cubicBezTo>
                <a:cubicBezTo>
                  <a:pt x="234908" y="77963"/>
                  <a:pt x="225652" y="78623"/>
                  <a:pt x="210982" y="67409"/>
                </a:cubicBezTo>
                <a:lnTo>
                  <a:pt x="188783" y="43855"/>
                </a:lnTo>
                <a:cubicBezTo>
                  <a:pt x="184438" y="36800"/>
                  <a:pt x="187403" y="32738"/>
                  <a:pt x="197678" y="31669"/>
                </a:cubicBezTo>
                <a:close/>
                <a:moveTo>
                  <a:pt x="763688" y="29951"/>
                </a:moveTo>
                <a:cubicBezTo>
                  <a:pt x="765407" y="29602"/>
                  <a:pt x="767830" y="29655"/>
                  <a:pt x="770956" y="30110"/>
                </a:cubicBezTo>
                <a:cubicBezTo>
                  <a:pt x="782428" y="30110"/>
                  <a:pt x="793445" y="31877"/>
                  <a:pt x="804006" y="35412"/>
                </a:cubicBezTo>
                <a:cubicBezTo>
                  <a:pt x="814568" y="38947"/>
                  <a:pt x="819297" y="46841"/>
                  <a:pt x="818192" y="59095"/>
                </a:cubicBezTo>
                <a:cubicBezTo>
                  <a:pt x="817088" y="71349"/>
                  <a:pt x="810818" y="74654"/>
                  <a:pt x="799382" y="69011"/>
                </a:cubicBezTo>
                <a:cubicBezTo>
                  <a:pt x="787945" y="63368"/>
                  <a:pt x="777222" y="55019"/>
                  <a:pt x="767213" y="43963"/>
                </a:cubicBezTo>
                <a:cubicBezTo>
                  <a:pt x="759706" y="35670"/>
                  <a:pt x="758531" y="31000"/>
                  <a:pt x="763688" y="29951"/>
                </a:cubicBezTo>
                <a:close/>
                <a:moveTo>
                  <a:pt x="3651772" y="28884"/>
                </a:moveTo>
                <a:cubicBezTo>
                  <a:pt x="3677757" y="25184"/>
                  <a:pt x="3698385" y="38004"/>
                  <a:pt x="3713658" y="67344"/>
                </a:cubicBezTo>
                <a:cubicBezTo>
                  <a:pt x="3722750" y="99309"/>
                  <a:pt x="3710310" y="131029"/>
                  <a:pt x="3676337" y="162506"/>
                </a:cubicBezTo>
                <a:cubicBezTo>
                  <a:pt x="3666213" y="177707"/>
                  <a:pt x="3661151" y="195703"/>
                  <a:pt x="3661151" y="216497"/>
                </a:cubicBezTo>
                <a:lnTo>
                  <a:pt x="3628713" y="216497"/>
                </a:lnTo>
                <a:cubicBezTo>
                  <a:pt x="3627738" y="179987"/>
                  <a:pt x="3642688" y="146739"/>
                  <a:pt x="3673562" y="116753"/>
                </a:cubicBezTo>
                <a:cubicBezTo>
                  <a:pt x="3680489" y="106400"/>
                  <a:pt x="3683515" y="95394"/>
                  <a:pt x="3682640" y="83735"/>
                </a:cubicBezTo>
                <a:cubicBezTo>
                  <a:pt x="3677922" y="67860"/>
                  <a:pt x="3668967" y="60375"/>
                  <a:pt x="3655773" y="61278"/>
                </a:cubicBezTo>
                <a:lnTo>
                  <a:pt x="3650482" y="61278"/>
                </a:lnTo>
                <a:cubicBezTo>
                  <a:pt x="3634206" y="62053"/>
                  <a:pt x="3626519" y="75999"/>
                  <a:pt x="3627423" y="103116"/>
                </a:cubicBezTo>
                <a:lnTo>
                  <a:pt x="3593609" y="103116"/>
                </a:lnTo>
                <a:cubicBezTo>
                  <a:pt x="3592648" y="66003"/>
                  <a:pt x="3604385" y="43217"/>
                  <a:pt x="3628821" y="34756"/>
                </a:cubicBezTo>
                <a:cubicBezTo>
                  <a:pt x="3632793" y="31773"/>
                  <a:pt x="3640444" y="29816"/>
                  <a:pt x="3651772" y="28884"/>
                </a:cubicBezTo>
                <a:close/>
                <a:moveTo>
                  <a:pt x="3345473" y="24158"/>
                </a:moveTo>
                <a:cubicBezTo>
                  <a:pt x="3347298" y="24168"/>
                  <a:pt x="3349465" y="24718"/>
                  <a:pt x="3351972" y="25808"/>
                </a:cubicBezTo>
                <a:cubicBezTo>
                  <a:pt x="3362004" y="30167"/>
                  <a:pt x="3369453" y="35251"/>
                  <a:pt x="3374322" y="41059"/>
                </a:cubicBezTo>
                <a:cubicBezTo>
                  <a:pt x="3379191" y="46866"/>
                  <a:pt x="3379201" y="52129"/>
                  <a:pt x="3374354" y="56847"/>
                </a:cubicBezTo>
                <a:cubicBezTo>
                  <a:pt x="3369507" y="61565"/>
                  <a:pt x="3360100" y="72715"/>
                  <a:pt x="3346132" y="90296"/>
                </a:cubicBezTo>
                <a:cubicBezTo>
                  <a:pt x="3332165" y="107877"/>
                  <a:pt x="3317621" y="123085"/>
                  <a:pt x="3302499" y="135919"/>
                </a:cubicBezTo>
                <a:cubicBezTo>
                  <a:pt x="3287377" y="148754"/>
                  <a:pt x="3272911" y="157745"/>
                  <a:pt x="3259102" y="162893"/>
                </a:cubicBezTo>
                <a:cubicBezTo>
                  <a:pt x="3245292" y="168041"/>
                  <a:pt x="3245920" y="163617"/>
                  <a:pt x="3260984" y="149621"/>
                </a:cubicBezTo>
                <a:cubicBezTo>
                  <a:pt x="3276049" y="135625"/>
                  <a:pt x="3292920" y="115965"/>
                  <a:pt x="3311598" y="90640"/>
                </a:cubicBezTo>
                <a:cubicBezTo>
                  <a:pt x="3330276" y="65315"/>
                  <a:pt x="3339163" y="47985"/>
                  <a:pt x="3338260" y="38649"/>
                </a:cubicBezTo>
                <a:cubicBezTo>
                  <a:pt x="3337593" y="28959"/>
                  <a:pt x="3339997" y="24129"/>
                  <a:pt x="3345473" y="24158"/>
                </a:cubicBezTo>
                <a:close/>
                <a:moveTo>
                  <a:pt x="2350926" y="19040"/>
                </a:moveTo>
                <a:cubicBezTo>
                  <a:pt x="2354843" y="19300"/>
                  <a:pt x="2359147" y="20380"/>
                  <a:pt x="2363840" y="22280"/>
                </a:cubicBezTo>
                <a:cubicBezTo>
                  <a:pt x="2373226" y="26080"/>
                  <a:pt x="2381113" y="30942"/>
                  <a:pt x="2387501" y="36864"/>
                </a:cubicBezTo>
                <a:cubicBezTo>
                  <a:pt x="2393890" y="42787"/>
                  <a:pt x="2394435" y="47899"/>
                  <a:pt x="2389136" y="52201"/>
                </a:cubicBezTo>
                <a:cubicBezTo>
                  <a:pt x="2383838" y="56503"/>
                  <a:pt x="2378800" y="62562"/>
                  <a:pt x="2374025" y="70377"/>
                </a:cubicBezTo>
                <a:cubicBezTo>
                  <a:pt x="2369250" y="78193"/>
                  <a:pt x="2361155" y="91454"/>
                  <a:pt x="2349740" y="110161"/>
                </a:cubicBezTo>
                <a:cubicBezTo>
                  <a:pt x="2338325" y="128867"/>
                  <a:pt x="2330194" y="132822"/>
                  <a:pt x="2325347" y="122023"/>
                </a:cubicBezTo>
                <a:cubicBezTo>
                  <a:pt x="2316815" y="123816"/>
                  <a:pt x="2307881" y="125795"/>
                  <a:pt x="2298546" y="127960"/>
                </a:cubicBezTo>
                <a:lnTo>
                  <a:pt x="2298546" y="152912"/>
                </a:lnTo>
                <a:cubicBezTo>
                  <a:pt x="2335472" y="148510"/>
                  <a:pt x="2359696" y="144710"/>
                  <a:pt x="2371218" y="141512"/>
                </a:cubicBezTo>
                <a:cubicBezTo>
                  <a:pt x="2382741" y="138314"/>
                  <a:pt x="2392406" y="139540"/>
                  <a:pt x="2400214" y="145190"/>
                </a:cubicBezTo>
                <a:cubicBezTo>
                  <a:pt x="2408022" y="150840"/>
                  <a:pt x="2411263" y="155562"/>
                  <a:pt x="2409937" y="159355"/>
                </a:cubicBezTo>
                <a:cubicBezTo>
                  <a:pt x="2408610" y="163148"/>
                  <a:pt x="2397278" y="165740"/>
                  <a:pt x="2375940" y="167131"/>
                </a:cubicBezTo>
                <a:cubicBezTo>
                  <a:pt x="2354601" y="168522"/>
                  <a:pt x="2328804" y="170895"/>
                  <a:pt x="2298546" y="174251"/>
                </a:cubicBezTo>
                <a:lnTo>
                  <a:pt x="2298546" y="179219"/>
                </a:lnTo>
                <a:cubicBezTo>
                  <a:pt x="2318608" y="198435"/>
                  <a:pt x="2337045" y="213790"/>
                  <a:pt x="2353859" y="225284"/>
                </a:cubicBezTo>
                <a:cubicBezTo>
                  <a:pt x="2370673" y="236777"/>
                  <a:pt x="2386985" y="245159"/>
                  <a:pt x="2402795" y="250429"/>
                </a:cubicBezTo>
                <a:cubicBezTo>
                  <a:pt x="2418605" y="255699"/>
                  <a:pt x="2431505" y="260392"/>
                  <a:pt x="2441492" y="264508"/>
                </a:cubicBezTo>
                <a:cubicBezTo>
                  <a:pt x="2451480" y="268623"/>
                  <a:pt x="2448064" y="272441"/>
                  <a:pt x="2431243" y="275962"/>
                </a:cubicBezTo>
                <a:cubicBezTo>
                  <a:pt x="2414422" y="279483"/>
                  <a:pt x="2401074" y="281476"/>
                  <a:pt x="2391201" y="281942"/>
                </a:cubicBezTo>
                <a:cubicBezTo>
                  <a:pt x="2381328" y="282408"/>
                  <a:pt x="2372595" y="278859"/>
                  <a:pt x="2365002" y="271294"/>
                </a:cubicBezTo>
                <a:cubicBezTo>
                  <a:pt x="2357408" y="263730"/>
                  <a:pt x="2348640" y="255201"/>
                  <a:pt x="2338695" y="245708"/>
                </a:cubicBezTo>
                <a:cubicBezTo>
                  <a:pt x="2328750" y="236215"/>
                  <a:pt x="2315367" y="220634"/>
                  <a:pt x="2298546" y="198966"/>
                </a:cubicBezTo>
                <a:lnTo>
                  <a:pt x="2298546" y="263669"/>
                </a:lnTo>
                <a:cubicBezTo>
                  <a:pt x="2298546" y="278468"/>
                  <a:pt x="2296230" y="292303"/>
                  <a:pt x="2291598" y="305173"/>
                </a:cubicBezTo>
                <a:cubicBezTo>
                  <a:pt x="2286966" y="318043"/>
                  <a:pt x="2281090" y="318972"/>
                  <a:pt x="2273970" y="307959"/>
                </a:cubicBezTo>
                <a:cubicBezTo>
                  <a:pt x="2266850" y="296945"/>
                  <a:pt x="2264416" y="285875"/>
                  <a:pt x="2266667" y="274747"/>
                </a:cubicBezTo>
                <a:cubicBezTo>
                  <a:pt x="2268919" y="263619"/>
                  <a:pt x="2270492" y="252419"/>
                  <a:pt x="2271389" y="241148"/>
                </a:cubicBezTo>
                <a:cubicBezTo>
                  <a:pt x="2272285" y="229876"/>
                  <a:pt x="2272733" y="213564"/>
                  <a:pt x="2272733" y="192212"/>
                </a:cubicBezTo>
                <a:cubicBezTo>
                  <a:pt x="2254134" y="219243"/>
                  <a:pt x="2238883" y="238251"/>
                  <a:pt x="2226981" y="249235"/>
                </a:cubicBezTo>
                <a:cubicBezTo>
                  <a:pt x="2215078" y="260220"/>
                  <a:pt x="2202007" y="269616"/>
                  <a:pt x="2187767" y="277425"/>
                </a:cubicBezTo>
                <a:cubicBezTo>
                  <a:pt x="2173528" y="285233"/>
                  <a:pt x="2161410" y="290306"/>
                  <a:pt x="2151415" y="292643"/>
                </a:cubicBezTo>
                <a:cubicBezTo>
                  <a:pt x="2141420" y="294981"/>
                  <a:pt x="2143126" y="291112"/>
                  <a:pt x="2156534" y="281038"/>
                </a:cubicBezTo>
                <a:cubicBezTo>
                  <a:pt x="2169942" y="270964"/>
                  <a:pt x="2187330" y="255907"/>
                  <a:pt x="2208697" y="235867"/>
                </a:cubicBezTo>
                <a:cubicBezTo>
                  <a:pt x="2230064" y="215826"/>
                  <a:pt x="2247365" y="196772"/>
                  <a:pt x="2260601" y="178703"/>
                </a:cubicBezTo>
                <a:cubicBezTo>
                  <a:pt x="2233685" y="184884"/>
                  <a:pt x="2215369" y="189354"/>
                  <a:pt x="2205653" y="192115"/>
                </a:cubicBezTo>
                <a:cubicBezTo>
                  <a:pt x="2195938" y="194875"/>
                  <a:pt x="2186018" y="191961"/>
                  <a:pt x="2175894" y="183371"/>
                </a:cubicBezTo>
                <a:cubicBezTo>
                  <a:pt x="2165769" y="174781"/>
                  <a:pt x="2166587" y="170486"/>
                  <a:pt x="2178346" y="170486"/>
                </a:cubicBezTo>
                <a:cubicBezTo>
                  <a:pt x="2187108" y="170486"/>
                  <a:pt x="2199189" y="169386"/>
                  <a:pt x="2214591" y="167184"/>
                </a:cubicBezTo>
                <a:cubicBezTo>
                  <a:pt x="2229992" y="164983"/>
                  <a:pt x="2249373" y="161796"/>
                  <a:pt x="2272733" y="157623"/>
                </a:cubicBezTo>
                <a:lnTo>
                  <a:pt x="2272733" y="131466"/>
                </a:lnTo>
                <a:cubicBezTo>
                  <a:pt x="2268689" y="132356"/>
                  <a:pt x="2261075" y="133998"/>
                  <a:pt x="2249889" y="136392"/>
                </a:cubicBezTo>
                <a:cubicBezTo>
                  <a:pt x="2242145" y="146603"/>
                  <a:pt x="2236004" y="146448"/>
                  <a:pt x="2231466" y="135930"/>
                </a:cubicBezTo>
                <a:cubicBezTo>
                  <a:pt x="2226927" y="125411"/>
                  <a:pt x="2222826" y="114427"/>
                  <a:pt x="2219162" y="102976"/>
                </a:cubicBezTo>
                <a:cubicBezTo>
                  <a:pt x="2215498" y="91525"/>
                  <a:pt x="2211712" y="81667"/>
                  <a:pt x="2207804" y="73399"/>
                </a:cubicBezTo>
                <a:cubicBezTo>
                  <a:pt x="2203896" y="65132"/>
                  <a:pt x="2199344" y="57611"/>
                  <a:pt x="2194145" y="50835"/>
                </a:cubicBezTo>
                <a:cubicBezTo>
                  <a:pt x="2188947" y="44059"/>
                  <a:pt x="2189743" y="39804"/>
                  <a:pt x="2196533" y="38069"/>
                </a:cubicBezTo>
                <a:cubicBezTo>
                  <a:pt x="2203323" y="36334"/>
                  <a:pt x="2209880" y="36144"/>
                  <a:pt x="2216204" y="37499"/>
                </a:cubicBezTo>
                <a:cubicBezTo>
                  <a:pt x="2222528" y="38854"/>
                  <a:pt x="2235911" y="38191"/>
                  <a:pt x="2256353" y="35509"/>
                </a:cubicBezTo>
                <a:cubicBezTo>
                  <a:pt x="2276795" y="32827"/>
                  <a:pt x="2294333" y="30382"/>
                  <a:pt x="2308967" y="28174"/>
                </a:cubicBezTo>
                <a:cubicBezTo>
                  <a:pt x="2323602" y="25966"/>
                  <a:pt x="2334059" y="23481"/>
                  <a:pt x="2340340" y="20721"/>
                </a:cubicBezTo>
                <a:cubicBezTo>
                  <a:pt x="2343481" y="19340"/>
                  <a:pt x="2347009" y="18780"/>
                  <a:pt x="2350926" y="19040"/>
                </a:cubicBezTo>
                <a:close/>
                <a:moveTo>
                  <a:pt x="1861924" y="18970"/>
                </a:moveTo>
                <a:cubicBezTo>
                  <a:pt x="1865735" y="18961"/>
                  <a:pt x="1872125" y="21097"/>
                  <a:pt x="1881095" y="25378"/>
                </a:cubicBezTo>
                <a:cubicBezTo>
                  <a:pt x="1893858" y="36348"/>
                  <a:pt x="1896453" y="44439"/>
                  <a:pt x="1888882" y="49652"/>
                </a:cubicBezTo>
                <a:cubicBezTo>
                  <a:pt x="1881310" y="54865"/>
                  <a:pt x="1863944" y="77131"/>
                  <a:pt x="1836784" y="116452"/>
                </a:cubicBezTo>
                <a:lnTo>
                  <a:pt x="1867715" y="115355"/>
                </a:lnTo>
                <a:cubicBezTo>
                  <a:pt x="1880292" y="97932"/>
                  <a:pt x="1885902" y="85438"/>
                  <a:pt x="1884547" y="77874"/>
                </a:cubicBezTo>
                <a:cubicBezTo>
                  <a:pt x="1883192" y="70309"/>
                  <a:pt x="1886992" y="68208"/>
                  <a:pt x="1895948" y="71571"/>
                </a:cubicBezTo>
                <a:cubicBezTo>
                  <a:pt x="1904903" y="74934"/>
                  <a:pt x="1912579" y="79175"/>
                  <a:pt x="1918975" y="84294"/>
                </a:cubicBezTo>
                <a:cubicBezTo>
                  <a:pt x="1925370" y="89414"/>
                  <a:pt x="1925180" y="93920"/>
                  <a:pt x="1918405" y="97814"/>
                </a:cubicBezTo>
                <a:cubicBezTo>
                  <a:pt x="1911629" y="101707"/>
                  <a:pt x="1901591" y="112519"/>
                  <a:pt x="1888290" y="130251"/>
                </a:cubicBezTo>
                <a:cubicBezTo>
                  <a:pt x="1878315" y="143550"/>
                  <a:pt x="1870576" y="153870"/>
                  <a:pt x="1865073" y="161212"/>
                </a:cubicBezTo>
                <a:lnTo>
                  <a:pt x="1861979" y="165341"/>
                </a:lnTo>
                <a:lnTo>
                  <a:pt x="1884007" y="160616"/>
                </a:lnTo>
                <a:cubicBezTo>
                  <a:pt x="1906211" y="156472"/>
                  <a:pt x="1914145" y="157241"/>
                  <a:pt x="1907811" y="162925"/>
                </a:cubicBezTo>
                <a:cubicBezTo>
                  <a:pt x="1899364" y="170504"/>
                  <a:pt x="1886695" y="177628"/>
                  <a:pt x="1869802" y="184296"/>
                </a:cubicBezTo>
                <a:cubicBezTo>
                  <a:pt x="1852909" y="190964"/>
                  <a:pt x="1841236" y="197098"/>
                  <a:pt x="1834783" y="202698"/>
                </a:cubicBezTo>
                <a:cubicBezTo>
                  <a:pt x="1828330" y="208298"/>
                  <a:pt x="1823214" y="208380"/>
                  <a:pt x="1819436" y="202945"/>
                </a:cubicBezTo>
                <a:cubicBezTo>
                  <a:pt x="1815657" y="197510"/>
                  <a:pt x="1813527" y="191893"/>
                  <a:pt x="1813047" y="186092"/>
                </a:cubicBezTo>
                <a:cubicBezTo>
                  <a:pt x="1812567" y="180291"/>
                  <a:pt x="1816059" y="175509"/>
                  <a:pt x="1823523" y="171745"/>
                </a:cubicBezTo>
                <a:cubicBezTo>
                  <a:pt x="1830987" y="167980"/>
                  <a:pt x="1843452" y="154554"/>
                  <a:pt x="1860918" y="131466"/>
                </a:cubicBezTo>
                <a:cubicBezTo>
                  <a:pt x="1838576" y="136729"/>
                  <a:pt x="1823967" y="140970"/>
                  <a:pt x="1817091" y="144190"/>
                </a:cubicBezTo>
                <a:cubicBezTo>
                  <a:pt x="1810215" y="147409"/>
                  <a:pt x="1805454" y="146950"/>
                  <a:pt x="1802808" y="142813"/>
                </a:cubicBezTo>
                <a:cubicBezTo>
                  <a:pt x="1800162" y="138676"/>
                  <a:pt x="1798839" y="133517"/>
                  <a:pt x="1798839" y="127337"/>
                </a:cubicBezTo>
                <a:cubicBezTo>
                  <a:pt x="1798839" y="120769"/>
                  <a:pt x="1802805" y="116320"/>
                  <a:pt x="1810735" y="113989"/>
                </a:cubicBezTo>
                <a:cubicBezTo>
                  <a:pt x="1818665" y="111659"/>
                  <a:pt x="1829237" y="98466"/>
                  <a:pt x="1842452" y="74410"/>
                </a:cubicBezTo>
                <a:cubicBezTo>
                  <a:pt x="1855666" y="50355"/>
                  <a:pt x="1860925" y="34028"/>
                  <a:pt x="1858230" y="25431"/>
                </a:cubicBezTo>
                <a:cubicBezTo>
                  <a:pt x="1856882" y="21133"/>
                  <a:pt x="1858113" y="18979"/>
                  <a:pt x="1861924" y="18970"/>
                </a:cubicBezTo>
                <a:close/>
                <a:moveTo>
                  <a:pt x="2947150" y="17615"/>
                </a:moveTo>
                <a:cubicBezTo>
                  <a:pt x="2950651" y="17857"/>
                  <a:pt x="2956126" y="20244"/>
                  <a:pt x="2963576" y="24775"/>
                </a:cubicBezTo>
                <a:cubicBezTo>
                  <a:pt x="2978475" y="33838"/>
                  <a:pt x="2983742" y="40596"/>
                  <a:pt x="2979375" y="45049"/>
                </a:cubicBezTo>
                <a:cubicBezTo>
                  <a:pt x="2975009" y="49501"/>
                  <a:pt x="2968154" y="59292"/>
                  <a:pt x="2958812" y="74421"/>
                </a:cubicBezTo>
                <a:cubicBezTo>
                  <a:pt x="2949469" y="89550"/>
                  <a:pt x="2940961" y="103152"/>
                  <a:pt x="2933289" y="115226"/>
                </a:cubicBezTo>
                <a:cubicBezTo>
                  <a:pt x="2942281" y="124676"/>
                  <a:pt x="2946328" y="136812"/>
                  <a:pt x="2945432" y="151632"/>
                </a:cubicBezTo>
                <a:cubicBezTo>
                  <a:pt x="2944536" y="166453"/>
                  <a:pt x="2944087" y="191201"/>
                  <a:pt x="2944087" y="225875"/>
                </a:cubicBezTo>
                <a:cubicBezTo>
                  <a:pt x="2944087" y="260908"/>
                  <a:pt x="2941187" y="281827"/>
                  <a:pt x="2935387" y="288632"/>
                </a:cubicBezTo>
                <a:cubicBezTo>
                  <a:pt x="2929586" y="295436"/>
                  <a:pt x="2924158" y="292787"/>
                  <a:pt x="2919104" y="280684"/>
                </a:cubicBezTo>
                <a:cubicBezTo>
                  <a:pt x="2914049" y="268580"/>
                  <a:pt x="2912876" y="259284"/>
                  <a:pt x="2915586" y="252795"/>
                </a:cubicBezTo>
                <a:cubicBezTo>
                  <a:pt x="2918297" y="246307"/>
                  <a:pt x="2920548" y="225148"/>
                  <a:pt x="2922341" y="189318"/>
                </a:cubicBezTo>
                <a:cubicBezTo>
                  <a:pt x="2924133" y="153489"/>
                  <a:pt x="2923674" y="133309"/>
                  <a:pt x="2920964" y="128778"/>
                </a:cubicBezTo>
                <a:cubicBezTo>
                  <a:pt x="2902021" y="151636"/>
                  <a:pt x="2883565" y="168149"/>
                  <a:pt x="2865596" y="178316"/>
                </a:cubicBezTo>
                <a:cubicBezTo>
                  <a:pt x="2847628" y="188483"/>
                  <a:pt x="2846356" y="185034"/>
                  <a:pt x="2861779" y="167969"/>
                </a:cubicBezTo>
                <a:cubicBezTo>
                  <a:pt x="2877201" y="150905"/>
                  <a:pt x="2892972" y="129617"/>
                  <a:pt x="2909090" y="104105"/>
                </a:cubicBezTo>
                <a:cubicBezTo>
                  <a:pt x="2925209" y="78594"/>
                  <a:pt x="2935043" y="60776"/>
                  <a:pt x="2938592" y="50652"/>
                </a:cubicBezTo>
                <a:cubicBezTo>
                  <a:pt x="2942141" y="40528"/>
                  <a:pt x="2943467" y="31418"/>
                  <a:pt x="2942571" y="23323"/>
                </a:cubicBezTo>
                <a:cubicBezTo>
                  <a:pt x="2942123" y="19276"/>
                  <a:pt x="2943649" y="17373"/>
                  <a:pt x="2947150" y="17615"/>
                </a:cubicBezTo>
                <a:close/>
                <a:moveTo>
                  <a:pt x="3041490" y="14007"/>
                </a:moveTo>
                <a:cubicBezTo>
                  <a:pt x="3044537" y="14382"/>
                  <a:pt x="3048260" y="15246"/>
                  <a:pt x="3052661" y="16601"/>
                </a:cubicBezTo>
                <a:cubicBezTo>
                  <a:pt x="3070264" y="22022"/>
                  <a:pt x="3077039" y="29174"/>
                  <a:pt x="3072988" y="38058"/>
                </a:cubicBezTo>
                <a:cubicBezTo>
                  <a:pt x="3068937" y="46942"/>
                  <a:pt x="3066911" y="74873"/>
                  <a:pt x="3066911" y="121851"/>
                </a:cubicBezTo>
                <a:cubicBezTo>
                  <a:pt x="3082743" y="120088"/>
                  <a:pt x="3095101" y="118317"/>
                  <a:pt x="3103985" y="116538"/>
                </a:cubicBezTo>
                <a:cubicBezTo>
                  <a:pt x="3112868" y="114760"/>
                  <a:pt x="3121329" y="112953"/>
                  <a:pt x="3129367" y="111118"/>
                </a:cubicBezTo>
                <a:cubicBezTo>
                  <a:pt x="3137404" y="109282"/>
                  <a:pt x="3145202" y="113115"/>
                  <a:pt x="3152759" y="122615"/>
                </a:cubicBezTo>
                <a:cubicBezTo>
                  <a:pt x="3160316" y="132115"/>
                  <a:pt x="3155520" y="136866"/>
                  <a:pt x="3138369" y="136866"/>
                </a:cubicBezTo>
                <a:cubicBezTo>
                  <a:pt x="3124229" y="136866"/>
                  <a:pt x="3100410" y="138543"/>
                  <a:pt x="3066911" y="141899"/>
                </a:cubicBezTo>
                <a:cubicBezTo>
                  <a:pt x="3066911" y="198328"/>
                  <a:pt x="3065965" y="241459"/>
                  <a:pt x="3064072" y="271294"/>
                </a:cubicBezTo>
                <a:cubicBezTo>
                  <a:pt x="3062179" y="301129"/>
                  <a:pt x="3057655" y="316330"/>
                  <a:pt x="3050499" y="316896"/>
                </a:cubicBezTo>
                <a:cubicBezTo>
                  <a:pt x="3043343" y="317463"/>
                  <a:pt x="3039765" y="303320"/>
                  <a:pt x="3039765" y="274467"/>
                </a:cubicBezTo>
                <a:lnTo>
                  <a:pt x="3039765" y="146309"/>
                </a:lnTo>
                <a:cubicBezTo>
                  <a:pt x="3017538" y="151557"/>
                  <a:pt x="3002198" y="155121"/>
                  <a:pt x="2993744" y="156999"/>
                </a:cubicBezTo>
                <a:cubicBezTo>
                  <a:pt x="2985291" y="158878"/>
                  <a:pt x="2975550" y="155519"/>
                  <a:pt x="2964522" y="146922"/>
                </a:cubicBezTo>
                <a:cubicBezTo>
                  <a:pt x="2953495" y="138325"/>
                  <a:pt x="2955653" y="134026"/>
                  <a:pt x="2970997" y="134026"/>
                </a:cubicBezTo>
                <a:cubicBezTo>
                  <a:pt x="2983244" y="134026"/>
                  <a:pt x="3006166" y="131086"/>
                  <a:pt x="3039765" y="125207"/>
                </a:cubicBezTo>
                <a:cubicBezTo>
                  <a:pt x="3039765" y="95265"/>
                  <a:pt x="3039543" y="73460"/>
                  <a:pt x="3039099" y="59794"/>
                </a:cubicBezTo>
                <a:cubicBezTo>
                  <a:pt x="3038654" y="46128"/>
                  <a:pt x="3036403" y="34157"/>
                  <a:pt x="3032344" y="23883"/>
                </a:cubicBezTo>
                <a:cubicBezTo>
                  <a:pt x="3029301" y="16177"/>
                  <a:pt x="3032349" y="12885"/>
                  <a:pt x="3041490" y="14007"/>
                </a:cubicBezTo>
                <a:close/>
                <a:moveTo>
                  <a:pt x="1975565" y="13114"/>
                </a:moveTo>
                <a:cubicBezTo>
                  <a:pt x="1979747" y="12356"/>
                  <a:pt x="1987047" y="13590"/>
                  <a:pt x="1997466" y="16817"/>
                </a:cubicBezTo>
                <a:cubicBezTo>
                  <a:pt x="2012724" y="23313"/>
                  <a:pt x="2018553" y="29619"/>
                  <a:pt x="2014954" y="35735"/>
                </a:cubicBezTo>
                <a:cubicBezTo>
                  <a:pt x="2011354" y="41851"/>
                  <a:pt x="2009554" y="62461"/>
                  <a:pt x="2009554" y="97566"/>
                </a:cubicBezTo>
                <a:cubicBezTo>
                  <a:pt x="2029243" y="94110"/>
                  <a:pt x="2044240" y="90995"/>
                  <a:pt x="2054543" y="88220"/>
                </a:cubicBezTo>
                <a:cubicBezTo>
                  <a:pt x="2064847" y="85445"/>
                  <a:pt x="2074322" y="88242"/>
                  <a:pt x="2082969" y="96609"/>
                </a:cubicBezTo>
                <a:cubicBezTo>
                  <a:pt x="2091616" y="104977"/>
                  <a:pt x="2089325" y="109723"/>
                  <a:pt x="2076097" y="110849"/>
                </a:cubicBezTo>
                <a:cubicBezTo>
                  <a:pt x="2062868" y="111975"/>
                  <a:pt x="2040687" y="114631"/>
                  <a:pt x="2009554" y="118818"/>
                </a:cubicBezTo>
                <a:lnTo>
                  <a:pt x="2009554" y="152912"/>
                </a:lnTo>
                <a:cubicBezTo>
                  <a:pt x="2016868" y="151105"/>
                  <a:pt x="2025010" y="149528"/>
                  <a:pt x="2033979" y="148180"/>
                </a:cubicBezTo>
                <a:cubicBezTo>
                  <a:pt x="2042949" y="146832"/>
                  <a:pt x="2051245" y="150460"/>
                  <a:pt x="2058867" y="159064"/>
                </a:cubicBezTo>
                <a:cubicBezTo>
                  <a:pt x="2066489" y="167668"/>
                  <a:pt x="2064427" y="171970"/>
                  <a:pt x="2052683" y="171970"/>
                </a:cubicBezTo>
                <a:cubicBezTo>
                  <a:pt x="2043978" y="171970"/>
                  <a:pt x="2030638" y="173093"/>
                  <a:pt x="2012663" y="175337"/>
                </a:cubicBezTo>
                <a:cubicBezTo>
                  <a:pt x="1994687" y="177581"/>
                  <a:pt x="1978899" y="179603"/>
                  <a:pt x="1965297" y="181403"/>
                </a:cubicBezTo>
                <a:cubicBezTo>
                  <a:pt x="1951695" y="183202"/>
                  <a:pt x="1941248" y="180858"/>
                  <a:pt x="1933956" y="174369"/>
                </a:cubicBezTo>
                <a:cubicBezTo>
                  <a:pt x="1926664" y="167880"/>
                  <a:pt x="1928464" y="164051"/>
                  <a:pt x="1939356" y="162882"/>
                </a:cubicBezTo>
                <a:cubicBezTo>
                  <a:pt x="1950247" y="161714"/>
                  <a:pt x="1965050" y="159910"/>
                  <a:pt x="1983764" y="157472"/>
                </a:cubicBezTo>
                <a:lnTo>
                  <a:pt x="1983764" y="123379"/>
                </a:lnTo>
                <a:cubicBezTo>
                  <a:pt x="1961680" y="126978"/>
                  <a:pt x="1947246" y="129452"/>
                  <a:pt x="1940463" y="130800"/>
                </a:cubicBezTo>
                <a:cubicBezTo>
                  <a:pt x="1933680" y="132148"/>
                  <a:pt x="1926152" y="129283"/>
                  <a:pt x="1917878" y="122206"/>
                </a:cubicBezTo>
                <a:cubicBezTo>
                  <a:pt x="1909603" y="115129"/>
                  <a:pt x="1911184" y="111293"/>
                  <a:pt x="1922621" y="110698"/>
                </a:cubicBezTo>
                <a:cubicBezTo>
                  <a:pt x="1934057" y="110103"/>
                  <a:pt x="1954438" y="107712"/>
                  <a:pt x="1983764" y="103525"/>
                </a:cubicBezTo>
                <a:cubicBezTo>
                  <a:pt x="1983764" y="74815"/>
                  <a:pt x="1982892" y="56317"/>
                  <a:pt x="1981150" y="48028"/>
                </a:cubicBezTo>
                <a:cubicBezTo>
                  <a:pt x="1979408" y="39739"/>
                  <a:pt x="1976482" y="30852"/>
                  <a:pt x="1972374" y="21366"/>
                </a:cubicBezTo>
                <a:cubicBezTo>
                  <a:pt x="1970320" y="16623"/>
                  <a:pt x="1971384" y="13872"/>
                  <a:pt x="1975565" y="13114"/>
                </a:cubicBezTo>
                <a:close/>
                <a:moveTo>
                  <a:pt x="2689645" y="11253"/>
                </a:moveTo>
                <a:cubicBezTo>
                  <a:pt x="2692299" y="11040"/>
                  <a:pt x="2694955" y="11303"/>
                  <a:pt x="2697612" y="12041"/>
                </a:cubicBezTo>
                <a:cubicBezTo>
                  <a:pt x="2702925" y="13518"/>
                  <a:pt x="2709991" y="17103"/>
                  <a:pt x="2718810" y="22796"/>
                </a:cubicBezTo>
                <a:cubicBezTo>
                  <a:pt x="2727629" y="28489"/>
                  <a:pt x="2730350" y="33566"/>
                  <a:pt x="2726973" y="38026"/>
                </a:cubicBezTo>
                <a:cubicBezTo>
                  <a:pt x="2723596" y="42485"/>
                  <a:pt x="2720621" y="47712"/>
                  <a:pt x="2718046" y="53707"/>
                </a:cubicBezTo>
                <a:cubicBezTo>
                  <a:pt x="2715472" y="59701"/>
                  <a:pt x="2711898" y="71162"/>
                  <a:pt x="2707323" y="88091"/>
                </a:cubicBezTo>
                <a:cubicBezTo>
                  <a:pt x="2702749" y="105020"/>
                  <a:pt x="2698017" y="115133"/>
                  <a:pt x="2693127" y="118431"/>
                </a:cubicBezTo>
                <a:cubicBezTo>
                  <a:pt x="2688237" y="121729"/>
                  <a:pt x="2684135" y="120224"/>
                  <a:pt x="2680823" y="113914"/>
                </a:cubicBezTo>
                <a:cubicBezTo>
                  <a:pt x="2671201" y="115721"/>
                  <a:pt x="2654975" y="118252"/>
                  <a:pt x="2632145" y="121507"/>
                </a:cubicBezTo>
                <a:cubicBezTo>
                  <a:pt x="2632145" y="126053"/>
                  <a:pt x="2629865" y="129301"/>
                  <a:pt x="2625305" y="131251"/>
                </a:cubicBezTo>
                <a:cubicBezTo>
                  <a:pt x="2620744" y="133202"/>
                  <a:pt x="2616894" y="127380"/>
                  <a:pt x="2613754" y="113785"/>
                </a:cubicBezTo>
                <a:cubicBezTo>
                  <a:pt x="2610613" y="100190"/>
                  <a:pt x="2607075" y="85868"/>
                  <a:pt x="2603138" y="70818"/>
                </a:cubicBezTo>
                <a:cubicBezTo>
                  <a:pt x="2599202" y="55768"/>
                  <a:pt x="2594929" y="44314"/>
                  <a:pt x="2590318" y="36455"/>
                </a:cubicBezTo>
                <a:cubicBezTo>
                  <a:pt x="2585708" y="28597"/>
                  <a:pt x="2587382" y="25137"/>
                  <a:pt x="2595341" y="26077"/>
                </a:cubicBezTo>
                <a:cubicBezTo>
                  <a:pt x="2603300" y="27016"/>
                  <a:pt x="2608892" y="27468"/>
                  <a:pt x="2612119" y="27432"/>
                </a:cubicBezTo>
                <a:cubicBezTo>
                  <a:pt x="2615345" y="27396"/>
                  <a:pt x="2626420" y="25618"/>
                  <a:pt x="2645341" y="22097"/>
                </a:cubicBezTo>
                <a:cubicBezTo>
                  <a:pt x="2664264" y="18577"/>
                  <a:pt x="2676377" y="15651"/>
                  <a:pt x="2681683" y="13321"/>
                </a:cubicBezTo>
                <a:cubicBezTo>
                  <a:pt x="2684336" y="12156"/>
                  <a:pt x="2686990" y="11467"/>
                  <a:pt x="2689645" y="11253"/>
                </a:cubicBezTo>
                <a:close/>
                <a:moveTo>
                  <a:pt x="871065" y="11202"/>
                </a:moveTo>
                <a:cubicBezTo>
                  <a:pt x="877102" y="11202"/>
                  <a:pt x="885150" y="13267"/>
                  <a:pt x="895210" y="17397"/>
                </a:cubicBezTo>
                <a:cubicBezTo>
                  <a:pt x="905270" y="21527"/>
                  <a:pt x="908722" y="27711"/>
                  <a:pt x="905567" y="35950"/>
                </a:cubicBezTo>
                <a:cubicBezTo>
                  <a:pt x="902412" y="44188"/>
                  <a:pt x="903789" y="67423"/>
                  <a:pt x="909697" y="105654"/>
                </a:cubicBezTo>
                <a:cubicBezTo>
                  <a:pt x="912651" y="104923"/>
                  <a:pt x="917362" y="103166"/>
                  <a:pt x="923830" y="100384"/>
                </a:cubicBezTo>
                <a:cubicBezTo>
                  <a:pt x="930297" y="97602"/>
                  <a:pt x="937080" y="98581"/>
                  <a:pt x="944178" y="103320"/>
                </a:cubicBezTo>
                <a:cubicBezTo>
                  <a:pt x="951277" y="108060"/>
                  <a:pt x="951029" y="112763"/>
                  <a:pt x="943436" y="117431"/>
                </a:cubicBezTo>
                <a:cubicBezTo>
                  <a:pt x="935843" y="122099"/>
                  <a:pt x="926145" y="125938"/>
                  <a:pt x="914343" y="128950"/>
                </a:cubicBezTo>
                <a:cubicBezTo>
                  <a:pt x="919664" y="149126"/>
                  <a:pt x="926357" y="169063"/>
                  <a:pt x="934423" y="188759"/>
                </a:cubicBezTo>
                <a:cubicBezTo>
                  <a:pt x="942490" y="208456"/>
                  <a:pt x="951893" y="225180"/>
                  <a:pt x="962634" y="238932"/>
                </a:cubicBezTo>
                <a:cubicBezTo>
                  <a:pt x="973375" y="252684"/>
                  <a:pt x="980194" y="259560"/>
                  <a:pt x="983090" y="259560"/>
                </a:cubicBezTo>
                <a:cubicBezTo>
                  <a:pt x="985299" y="259560"/>
                  <a:pt x="989615" y="250332"/>
                  <a:pt x="996040" y="231877"/>
                </a:cubicBezTo>
                <a:cubicBezTo>
                  <a:pt x="1002464" y="213421"/>
                  <a:pt x="1006644" y="207531"/>
                  <a:pt x="1008580" y="214206"/>
                </a:cubicBezTo>
                <a:cubicBezTo>
                  <a:pt x="1010516" y="220881"/>
                  <a:pt x="1011255" y="231887"/>
                  <a:pt x="1010796" y="247224"/>
                </a:cubicBezTo>
                <a:cubicBezTo>
                  <a:pt x="1010337" y="262561"/>
                  <a:pt x="1011692" y="276797"/>
                  <a:pt x="1014861" y="289933"/>
                </a:cubicBezTo>
                <a:cubicBezTo>
                  <a:pt x="1018030" y="303069"/>
                  <a:pt x="1012205" y="307288"/>
                  <a:pt x="997384" y="302592"/>
                </a:cubicBezTo>
                <a:cubicBezTo>
                  <a:pt x="982563" y="297895"/>
                  <a:pt x="967782" y="286108"/>
                  <a:pt x="953041" y="267229"/>
                </a:cubicBezTo>
                <a:cubicBezTo>
                  <a:pt x="938299" y="248350"/>
                  <a:pt x="926353" y="228385"/>
                  <a:pt x="917204" y="207333"/>
                </a:cubicBezTo>
                <a:cubicBezTo>
                  <a:pt x="908055" y="186282"/>
                  <a:pt x="900190" y="161445"/>
                  <a:pt x="893608" y="132822"/>
                </a:cubicBezTo>
                <a:cubicBezTo>
                  <a:pt x="878278" y="137296"/>
                  <a:pt x="866358" y="140214"/>
                  <a:pt x="857847" y="141576"/>
                </a:cubicBezTo>
                <a:cubicBezTo>
                  <a:pt x="849336" y="142939"/>
                  <a:pt x="840850" y="141852"/>
                  <a:pt x="832389" y="138318"/>
                </a:cubicBezTo>
                <a:cubicBezTo>
                  <a:pt x="823928" y="134783"/>
                  <a:pt x="825753" y="131201"/>
                  <a:pt x="837864" y="127573"/>
                </a:cubicBezTo>
                <a:cubicBezTo>
                  <a:pt x="849974" y="123945"/>
                  <a:pt x="866863" y="118833"/>
                  <a:pt x="888531" y="112236"/>
                </a:cubicBezTo>
                <a:cubicBezTo>
                  <a:pt x="884932" y="88561"/>
                  <a:pt x="881372" y="70338"/>
                  <a:pt x="877851" y="57568"/>
                </a:cubicBezTo>
                <a:cubicBezTo>
                  <a:pt x="874331" y="44798"/>
                  <a:pt x="870505" y="33878"/>
                  <a:pt x="866375" y="24808"/>
                </a:cubicBezTo>
                <a:cubicBezTo>
                  <a:pt x="862245" y="15737"/>
                  <a:pt x="863808" y="11202"/>
                  <a:pt x="871065" y="11202"/>
                </a:cubicBezTo>
                <a:close/>
                <a:moveTo>
                  <a:pt x="1617983" y="10942"/>
                </a:moveTo>
                <a:cubicBezTo>
                  <a:pt x="1619872" y="10884"/>
                  <a:pt x="1622206" y="11269"/>
                  <a:pt x="1624986" y="12095"/>
                </a:cubicBezTo>
                <a:cubicBezTo>
                  <a:pt x="1636107" y="15400"/>
                  <a:pt x="1644457" y="19247"/>
                  <a:pt x="1650035" y="23635"/>
                </a:cubicBezTo>
                <a:cubicBezTo>
                  <a:pt x="1655614" y="28023"/>
                  <a:pt x="1656270" y="32842"/>
                  <a:pt x="1652003" y="38090"/>
                </a:cubicBezTo>
                <a:cubicBezTo>
                  <a:pt x="1647737" y="43339"/>
                  <a:pt x="1642697" y="51771"/>
                  <a:pt x="1636882" y="63386"/>
                </a:cubicBezTo>
                <a:cubicBezTo>
                  <a:pt x="1631067" y="75002"/>
                  <a:pt x="1622495" y="86847"/>
                  <a:pt x="1611166" y="98921"/>
                </a:cubicBezTo>
                <a:cubicBezTo>
                  <a:pt x="1639517" y="98133"/>
                  <a:pt x="1657044" y="95236"/>
                  <a:pt x="1663748" y="90231"/>
                </a:cubicBezTo>
                <a:cubicBezTo>
                  <a:pt x="1670452" y="85226"/>
                  <a:pt x="1678221" y="84653"/>
                  <a:pt x="1687055" y="88510"/>
                </a:cubicBezTo>
                <a:cubicBezTo>
                  <a:pt x="1695888" y="92368"/>
                  <a:pt x="1702997" y="97190"/>
                  <a:pt x="1708382" y="102976"/>
                </a:cubicBezTo>
                <a:cubicBezTo>
                  <a:pt x="1713767" y="108762"/>
                  <a:pt x="1714172" y="114147"/>
                  <a:pt x="1709597" y="119130"/>
                </a:cubicBezTo>
                <a:cubicBezTo>
                  <a:pt x="1705023" y="124114"/>
                  <a:pt x="1701850" y="135930"/>
                  <a:pt x="1700079" y="154579"/>
                </a:cubicBezTo>
                <a:cubicBezTo>
                  <a:pt x="1698308" y="173229"/>
                  <a:pt x="1696748" y="191986"/>
                  <a:pt x="1695400" y="210850"/>
                </a:cubicBezTo>
                <a:cubicBezTo>
                  <a:pt x="1694052" y="229715"/>
                  <a:pt x="1690073" y="245987"/>
                  <a:pt x="1683462" y="259668"/>
                </a:cubicBezTo>
                <a:cubicBezTo>
                  <a:pt x="1676852" y="273349"/>
                  <a:pt x="1666594" y="283749"/>
                  <a:pt x="1652692" y="290869"/>
                </a:cubicBezTo>
                <a:cubicBezTo>
                  <a:pt x="1638789" y="297989"/>
                  <a:pt x="1631310" y="296200"/>
                  <a:pt x="1630256" y="285502"/>
                </a:cubicBezTo>
                <a:cubicBezTo>
                  <a:pt x="1629202" y="274804"/>
                  <a:pt x="1623481" y="262629"/>
                  <a:pt x="1613091" y="248977"/>
                </a:cubicBezTo>
                <a:cubicBezTo>
                  <a:pt x="1602702" y="235325"/>
                  <a:pt x="1604107" y="231697"/>
                  <a:pt x="1617307" y="238093"/>
                </a:cubicBezTo>
                <a:cubicBezTo>
                  <a:pt x="1630507" y="244489"/>
                  <a:pt x="1639725" y="248088"/>
                  <a:pt x="1644959" y="248891"/>
                </a:cubicBezTo>
                <a:cubicBezTo>
                  <a:pt x="1650193" y="249694"/>
                  <a:pt x="1655065" y="244887"/>
                  <a:pt x="1659575" y="234469"/>
                </a:cubicBezTo>
                <a:cubicBezTo>
                  <a:pt x="1664085" y="224050"/>
                  <a:pt x="1667240" y="208273"/>
                  <a:pt x="1669040" y="187135"/>
                </a:cubicBezTo>
                <a:cubicBezTo>
                  <a:pt x="1670839" y="165998"/>
                  <a:pt x="1671739" y="148316"/>
                  <a:pt x="1671739" y="134091"/>
                </a:cubicBezTo>
                <a:cubicBezTo>
                  <a:pt x="1671739" y="121256"/>
                  <a:pt x="1670502" y="114011"/>
                  <a:pt x="1668029" y="112355"/>
                </a:cubicBezTo>
                <a:cubicBezTo>
                  <a:pt x="1665555" y="110698"/>
                  <a:pt x="1659407" y="111103"/>
                  <a:pt x="1649583" y="113570"/>
                </a:cubicBezTo>
                <a:lnTo>
                  <a:pt x="1621448" y="120625"/>
                </a:lnTo>
                <a:cubicBezTo>
                  <a:pt x="1614622" y="121557"/>
                  <a:pt x="1608556" y="119320"/>
                  <a:pt x="1603250" y="113914"/>
                </a:cubicBezTo>
                <a:cubicBezTo>
                  <a:pt x="1589527" y="129502"/>
                  <a:pt x="1575240" y="141497"/>
                  <a:pt x="1560391" y="149901"/>
                </a:cubicBezTo>
                <a:cubicBezTo>
                  <a:pt x="1556679" y="152002"/>
                  <a:pt x="1553884" y="153280"/>
                  <a:pt x="1552006" y="153736"/>
                </a:cubicBezTo>
                <a:lnTo>
                  <a:pt x="1550344" y="153103"/>
                </a:lnTo>
                <a:lnTo>
                  <a:pt x="1550026" y="158666"/>
                </a:lnTo>
                <a:cubicBezTo>
                  <a:pt x="1549819" y="165998"/>
                  <a:pt x="1549941" y="175061"/>
                  <a:pt x="1550389" y="185855"/>
                </a:cubicBezTo>
                <a:cubicBezTo>
                  <a:pt x="1551285" y="207445"/>
                  <a:pt x="1550575" y="223792"/>
                  <a:pt x="1548259" y="234899"/>
                </a:cubicBezTo>
                <a:cubicBezTo>
                  <a:pt x="1545943" y="246005"/>
                  <a:pt x="1542831" y="254939"/>
                  <a:pt x="1538924" y="261701"/>
                </a:cubicBezTo>
                <a:cubicBezTo>
                  <a:pt x="1535016" y="268462"/>
                  <a:pt x="1530832" y="268562"/>
                  <a:pt x="1526372" y="262002"/>
                </a:cubicBezTo>
                <a:cubicBezTo>
                  <a:pt x="1521913" y="255441"/>
                  <a:pt x="1518500" y="249992"/>
                  <a:pt x="1516133" y="245654"/>
                </a:cubicBezTo>
                <a:cubicBezTo>
                  <a:pt x="1513767" y="241316"/>
                  <a:pt x="1511455" y="238971"/>
                  <a:pt x="1509196" y="238620"/>
                </a:cubicBezTo>
                <a:cubicBezTo>
                  <a:pt x="1506938" y="238269"/>
                  <a:pt x="1495713" y="239742"/>
                  <a:pt x="1475522" y="243040"/>
                </a:cubicBezTo>
                <a:cubicBezTo>
                  <a:pt x="1470818" y="263145"/>
                  <a:pt x="1465452" y="268645"/>
                  <a:pt x="1459421" y="259539"/>
                </a:cubicBezTo>
                <a:cubicBezTo>
                  <a:pt x="1453391" y="250433"/>
                  <a:pt x="1450377" y="238308"/>
                  <a:pt x="1450377" y="223165"/>
                </a:cubicBezTo>
                <a:cubicBezTo>
                  <a:pt x="1450377" y="208896"/>
                  <a:pt x="1449935" y="191168"/>
                  <a:pt x="1449054" y="169981"/>
                </a:cubicBezTo>
                <a:cubicBezTo>
                  <a:pt x="1448172" y="148793"/>
                  <a:pt x="1445024" y="133456"/>
                  <a:pt x="1439610" y="123970"/>
                </a:cubicBezTo>
                <a:cubicBezTo>
                  <a:pt x="1434197" y="114484"/>
                  <a:pt x="1435119" y="109741"/>
                  <a:pt x="1442375" y="109741"/>
                </a:cubicBezTo>
                <a:cubicBezTo>
                  <a:pt x="1447164" y="109741"/>
                  <a:pt x="1452764" y="110178"/>
                  <a:pt x="1459174" y="111053"/>
                </a:cubicBezTo>
                <a:cubicBezTo>
                  <a:pt x="1466057" y="102406"/>
                  <a:pt x="1473737" y="89034"/>
                  <a:pt x="1482212" y="70936"/>
                </a:cubicBezTo>
                <a:cubicBezTo>
                  <a:pt x="1490687" y="52839"/>
                  <a:pt x="1493350" y="38581"/>
                  <a:pt x="1490203" y="28163"/>
                </a:cubicBezTo>
                <a:cubicBezTo>
                  <a:pt x="1487055" y="17745"/>
                  <a:pt x="1494982" y="16659"/>
                  <a:pt x="1513982" y="24904"/>
                </a:cubicBezTo>
                <a:cubicBezTo>
                  <a:pt x="1530187" y="32734"/>
                  <a:pt x="1535195" y="39628"/>
                  <a:pt x="1529007" y="45587"/>
                </a:cubicBezTo>
                <a:cubicBezTo>
                  <a:pt x="1522820" y="51545"/>
                  <a:pt x="1516155" y="59880"/>
                  <a:pt x="1509014" y="70592"/>
                </a:cubicBezTo>
                <a:cubicBezTo>
                  <a:pt x="1501872" y="81304"/>
                  <a:pt x="1490930" y="94791"/>
                  <a:pt x="1476189" y="111053"/>
                </a:cubicBezTo>
                <a:cubicBezTo>
                  <a:pt x="1493540" y="108558"/>
                  <a:pt x="1505601" y="104335"/>
                  <a:pt x="1512369" y="98384"/>
                </a:cubicBezTo>
                <a:cubicBezTo>
                  <a:pt x="1519138" y="92432"/>
                  <a:pt x="1526466" y="91378"/>
                  <a:pt x="1534353" y="95222"/>
                </a:cubicBezTo>
                <a:cubicBezTo>
                  <a:pt x="1542240" y="99065"/>
                  <a:pt x="1549141" y="103066"/>
                  <a:pt x="1555056" y="107224"/>
                </a:cubicBezTo>
                <a:cubicBezTo>
                  <a:pt x="1560972" y="111383"/>
                  <a:pt x="1562309" y="116262"/>
                  <a:pt x="1559068" y="121862"/>
                </a:cubicBezTo>
                <a:cubicBezTo>
                  <a:pt x="1555827" y="127462"/>
                  <a:pt x="1553346" y="134130"/>
                  <a:pt x="1551625" y="141867"/>
                </a:cubicBezTo>
                <a:cubicBezTo>
                  <a:pt x="1551195" y="143801"/>
                  <a:pt x="1550847" y="146168"/>
                  <a:pt x="1550580" y="148968"/>
                </a:cubicBezTo>
                <a:lnTo>
                  <a:pt x="1550559" y="149340"/>
                </a:lnTo>
                <a:lnTo>
                  <a:pt x="1551748" y="146606"/>
                </a:lnTo>
                <a:cubicBezTo>
                  <a:pt x="1553539" y="143773"/>
                  <a:pt x="1556248" y="140117"/>
                  <a:pt x="1559875" y="135640"/>
                </a:cubicBezTo>
                <a:cubicBezTo>
                  <a:pt x="1574380" y="117729"/>
                  <a:pt x="1587652" y="97254"/>
                  <a:pt x="1599690" y="74217"/>
                </a:cubicBezTo>
                <a:cubicBezTo>
                  <a:pt x="1611729" y="51179"/>
                  <a:pt x="1616174" y="34240"/>
                  <a:pt x="1613027" y="23399"/>
                </a:cubicBezTo>
                <a:cubicBezTo>
                  <a:pt x="1610666" y="15268"/>
                  <a:pt x="1612318" y="11116"/>
                  <a:pt x="1617983" y="10942"/>
                </a:cubicBezTo>
                <a:close/>
                <a:moveTo>
                  <a:pt x="439425" y="8904"/>
                </a:moveTo>
                <a:cubicBezTo>
                  <a:pt x="441221" y="9189"/>
                  <a:pt x="443373" y="9876"/>
                  <a:pt x="445881" y="10966"/>
                </a:cubicBezTo>
                <a:cubicBezTo>
                  <a:pt x="455912" y="15325"/>
                  <a:pt x="463588" y="20688"/>
                  <a:pt x="468908" y="27055"/>
                </a:cubicBezTo>
                <a:cubicBezTo>
                  <a:pt x="474228" y="33422"/>
                  <a:pt x="474461" y="38485"/>
                  <a:pt x="469607" y="42242"/>
                </a:cubicBezTo>
                <a:cubicBezTo>
                  <a:pt x="464753" y="45999"/>
                  <a:pt x="459705" y="52466"/>
                  <a:pt x="454464" y="61644"/>
                </a:cubicBezTo>
                <a:cubicBezTo>
                  <a:pt x="449222" y="70822"/>
                  <a:pt x="440048" y="86761"/>
                  <a:pt x="426941" y="109461"/>
                </a:cubicBezTo>
                <a:cubicBezTo>
                  <a:pt x="438643" y="118223"/>
                  <a:pt x="443142" y="128204"/>
                  <a:pt x="440439" y="139404"/>
                </a:cubicBezTo>
                <a:cubicBezTo>
                  <a:pt x="437736" y="150604"/>
                  <a:pt x="436384" y="174480"/>
                  <a:pt x="436384" y="211033"/>
                </a:cubicBezTo>
                <a:cubicBezTo>
                  <a:pt x="436384" y="247486"/>
                  <a:pt x="433169" y="272133"/>
                  <a:pt x="426737" y="284975"/>
                </a:cubicBezTo>
                <a:cubicBezTo>
                  <a:pt x="420305" y="297817"/>
                  <a:pt x="414204" y="297533"/>
                  <a:pt x="408432" y="284125"/>
                </a:cubicBezTo>
                <a:cubicBezTo>
                  <a:pt x="402660" y="270717"/>
                  <a:pt x="401125" y="260310"/>
                  <a:pt x="403828" y="252903"/>
                </a:cubicBezTo>
                <a:cubicBezTo>
                  <a:pt x="406532" y="245496"/>
                  <a:pt x="408783" y="231446"/>
                  <a:pt x="410583" y="210754"/>
                </a:cubicBezTo>
                <a:cubicBezTo>
                  <a:pt x="412382" y="190061"/>
                  <a:pt x="413282" y="170802"/>
                  <a:pt x="413282" y="152977"/>
                </a:cubicBezTo>
                <a:cubicBezTo>
                  <a:pt x="413282" y="136500"/>
                  <a:pt x="413569" y="127982"/>
                  <a:pt x="414143" y="127423"/>
                </a:cubicBezTo>
                <a:cubicBezTo>
                  <a:pt x="399301" y="146509"/>
                  <a:pt x="382849" y="161628"/>
                  <a:pt x="364787" y="172777"/>
                </a:cubicBezTo>
                <a:cubicBezTo>
                  <a:pt x="346726" y="183927"/>
                  <a:pt x="344033" y="181686"/>
                  <a:pt x="356710" y="166055"/>
                </a:cubicBezTo>
                <a:cubicBezTo>
                  <a:pt x="369387" y="150424"/>
                  <a:pt x="381788" y="132951"/>
                  <a:pt x="393912" y="113634"/>
                </a:cubicBezTo>
                <a:cubicBezTo>
                  <a:pt x="406037" y="94318"/>
                  <a:pt x="415896" y="75550"/>
                  <a:pt x="423489" y="57331"/>
                </a:cubicBezTo>
                <a:cubicBezTo>
                  <a:pt x="431082" y="39112"/>
                  <a:pt x="434205" y="25740"/>
                  <a:pt x="432857" y="17214"/>
                </a:cubicBezTo>
                <a:cubicBezTo>
                  <a:pt x="431846" y="10821"/>
                  <a:pt x="434035" y="8050"/>
                  <a:pt x="439425" y="8904"/>
                </a:cubicBezTo>
                <a:close/>
                <a:moveTo>
                  <a:pt x="1197602" y="3803"/>
                </a:moveTo>
                <a:cubicBezTo>
                  <a:pt x="1199761" y="3663"/>
                  <a:pt x="1202524" y="3950"/>
                  <a:pt x="1205890" y="4663"/>
                </a:cubicBezTo>
                <a:cubicBezTo>
                  <a:pt x="1219356" y="7517"/>
                  <a:pt x="1228831" y="11769"/>
                  <a:pt x="1234316" y="17419"/>
                </a:cubicBezTo>
                <a:cubicBezTo>
                  <a:pt x="1239801" y="23069"/>
                  <a:pt x="1241397" y="28604"/>
                  <a:pt x="1239102" y="34025"/>
                </a:cubicBezTo>
                <a:cubicBezTo>
                  <a:pt x="1236808" y="39445"/>
                  <a:pt x="1234997" y="49688"/>
                  <a:pt x="1233671" y="64752"/>
                </a:cubicBezTo>
                <a:cubicBezTo>
                  <a:pt x="1232344" y="79817"/>
                  <a:pt x="1231251" y="102005"/>
                  <a:pt x="1230390" y="131316"/>
                </a:cubicBezTo>
                <a:cubicBezTo>
                  <a:pt x="1262355" y="126856"/>
                  <a:pt x="1284001" y="123873"/>
                  <a:pt x="1295330" y="122368"/>
                </a:cubicBezTo>
                <a:cubicBezTo>
                  <a:pt x="1297825" y="107138"/>
                  <a:pt x="1297273" y="94246"/>
                  <a:pt x="1293674" y="83692"/>
                </a:cubicBezTo>
                <a:cubicBezTo>
                  <a:pt x="1290074" y="73138"/>
                  <a:pt x="1293896" y="69538"/>
                  <a:pt x="1305139" y="72894"/>
                </a:cubicBezTo>
                <a:cubicBezTo>
                  <a:pt x="1316382" y="76250"/>
                  <a:pt x="1324731" y="80580"/>
                  <a:pt x="1330188" y="85886"/>
                </a:cubicBezTo>
                <a:cubicBezTo>
                  <a:pt x="1335644" y="91192"/>
                  <a:pt x="1336533" y="96129"/>
                  <a:pt x="1332855" y="100696"/>
                </a:cubicBezTo>
                <a:cubicBezTo>
                  <a:pt x="1329177" y="105263"/>
                  <a:pt x="1326459" y="113036"/>
                  <a:pt x="1324702" y="124013"/>
                </a:cubicBezTo>
                <a:cubicBezTo>
                  <a:pt x="1322946" y="134991"/>
                  <a:pt x="1319572" y="146628"/>
                  <a:pt x="1314582" y="158924"/>
                </a:cubicBezTo>
                <a:cubicBezTo>
                  <a:pt x="1309591" y="171221"/>
                  <a:pt x="1303959" y="173680"/>
                  <a:pt x="1297685" y="166302"/>
                </a:cubicBezTo>
                <a:cubicBezTo>
                  <a:pt x="1291412" y="158924"/>
                  <a:pt x="1290074" y="150912"/>
                  <a:pt x="1293674" y="142265"/>
                </a:cubicBezTo>
                <a:cubicBezTo>
                  <a:pt x="1264520" y="145850"/>
                  <a:pt x="1243383" y="149184"/>
                  <a:pt x="1230261" y="152267"/>
                </a:cubicBezTo>
                <a:cubicBezTo>
                  <a:pt x="1229415" y="191574"/>
                  <a:pt x="1228562" y="220584"/>
                  <a:pt x="1227702" y="239298"/>
                </a:cubicBezTo>
                <a:cubicBezTo>
                  <a:pt x="1257458" y="235799"/>
                  <a:pt x="1279965" y="233239"/>
                  <a:pt x="1295223" y="231619"/>
                </a:cubicBezTo>
                <a:cubicBezTo>
                  <a:pt x="1296886" y="213908"/>
                  <a:pt x="1295918" y="200411"/>
                  <a:pt x="1292319" y="191125"/>
                </a:cubicBezTo>
                <a:cubicBezTo>
                  <a:pt x="1288719" y="181840"/>
                  <a:pt x="1293021" y="179341"/>
                  <a:pt x="1305225" y="183629"/>
                </a:cubicBezTo>
                <a:cubicBezTo>
                  <a:pt x="1317428" y="187917"/>
                  <a:pt x="1325330" y="191953"/>
                  <a:pt x="1328929" y="195739"/>
                </a:cubicBezTo>
                <a:cubicBezTo>
                  <a:pt x="1332529" y="199525"/>
                  <a:pt x="1333177" y="203902"/>
                  <a:pt x="1330876" y="208871"/>
                </a:cubicBezTo>
                <a:cubicBezTo>
                  <a:pt x="1328574" y="213840"/>
                  <a:pt x="1326534" y="223878"/>
                  <a:pt x="1324756" y="238986"/>
                </a:cubicBezTo>
                <a:cubicBezTo>
                  <a:pt x="1322978" y="254093"/>
                  <a:pt x="1321379" y="264970"/>
                  <a:pt x="1319959" y="271617"/>
                </a:cubicBezTo>
                <a:cubicBezTo>
                  <a:pt x="1318540" y="278264"/>
                  <a:pt x="1315557" y="284236"/>
                  <a:pt x="1311011" y="289535"/>
                </a:cubicBezTo>
                <a:cubicBezTo>
                  <a:pt x="1306465" y="294834"/>
                  <a:pt x="1301991" y="294271"/>
                  <a:pt x="1297589" y="287846"/>
                </a:cubicBezTo>
                <a:cubicBezTo>
                  <a:pt x="1293186" y="281422"/>
                  <a:pt x="1291215" y="275442"/>
                  <a:pt x="1291673" y="269907"/>
                </a:cubicBezTo>
                <a:cubicBezTo>
                  <a:pt x="1292132" y="264372"/>
                  <a:pt x="1293251" y="257818"/>
                  <a:pt x="1295029" y="250246"/>
                </a:cubicBezTo>
                <a:cubicBezTo>
                  <a:pt x="1255149" y="256542"/>
                  <a:pt x="1224421" y="261701"/>
                  <a:pt x="1202846" y="265723"/>
                </a:cubicBezTo>
                <a:cubicBezTo>
                  <a:pt x="1181272" y="269746"/>
                  <a:pt x="1165042" y="273499"/>
                  <a:pt x="1154158" y="276984"/>
                </a:cubicBezTo>
                <a:cubicBezTo>
                  <a:pt x="1143274" y="280468"/>
                  <a:pt x="1134064" y="284534"/>
                  <a:pt x="1126528" y="289180"/>
                </a:cubicBezTo>
                <a:cubicBezTo>
                  <a:pt x="1118992" y="293826"/>
                  <a:pt x="1113023" y="291371"/>
                  <a:pt x="1108621" y="281813"/>
                </a:cubicBezTo>
                <a:cubicBezTo>
                  <a:pt x="1104218" y="272255"/>
                  <a:pt x="1104089" y="265311"/>
                  <a:pt x="1108233" y="260980"/>
                </a:cubicBezTo>
                <a:cubicBezTo>
                  <a:pt x="1112378" y="256649"/>
                  <a:pt x="1116425" y="249339"/>
                  <a:pt x="1120376" y="239050"/>
                </a:cubicBezTo>
                <a:cubicBezTo>
                  <a:pt x="1124327" y="228761"/>
                  <a:pt x="1123828" y="217680"/>
                  <a:pt x="1118881" y="205806"/>
                </a:cubicBezTo>
                <a:cubicBezTo>
                  <a:pt x="1113934" y="193932"/>
                  <a:pt x="1116619" y="189200"/>
                  <a:pt x="1126937" y="191609"/>
                </a:cubicBezTo>
                <a:cubicBezTo>
                  <a:pt x="1137255" y="194018"/>
                  <a:pt x="1144704" y="197607"/>
                  <a:pt x="1149286" y="202375"/>
                </a:cubicBezTo>
                <a:cubicBezTo>
                  <a:pt x="1153868" y="207143"/>
                  <a:pt x="1154990" y="212051"/>
                  <a:pt x="1152652" y="217099"/>
                </a:cubicBezTo>
                <a:cubicBezTo>
                  <a:pt x="1150315" y="222147"/>
                  <a:pt x="1148289" y="228747"/>
                  <a:pt x="1146576" y="236899"/>
                </a:cubicBezTo>
                <a:cubicBezTo>
                  <a:pt x="1144862" y="245052"/>
                  <a:pt x="1144005" y="250376"/>
                  <a:pt x="1144005" y="252871"/>
                </a:cubicBezTo>
                <a:cubicBezTo>
                  <a:pt x="1144005" y="251910"/>
                  <a:pt x="1149885" y="250555"/>
                  <a:pt x="1161644" y="248805"/>
                </a:cubicBezTo>
                <a:cubicBezTo>
                  <a:pt x="1173403" y="247056"/>
                  <a:pt x="1187270" y="245378"/>
                  <a:pt x="1203244" y="243772"/>
                </a:cubicBezTo>
                <a:lnTo>
                  <a:pt x="1203244" y="155773"/>
                </a:lnTo>
                <a:cubicBezTo>
                  <a:pt x="1165788" y="163689"/>
                  <a:pt x="1142890" y="170615"/>
                  <a:pt x="1134551" y="176552"/>
                </a:cubicBezTo>
                <a:cubicBezTo>
                  <a:pt x="1126212" y="182489"/>
                  <a:pt x="1119828" y="180722"/>
                  <a:pt x="1115396" y="171250"/>
                </a:cubicBezTo>
                <a:cubicBezTo>
                  <a:pt x="1110965" y="161778"/>
                  <a:pt x="1111001" y="154020"/>
                  <a:pt x="1115504" y="147976"/>
                </a:cubicBezTo>
                <a:cubicBezTo>
                  <a:pt x="1120007" y="141931"/>
                  <a:pt x="1122258" y="133252"/>
                  <a:pt x="1122258" y="121937"/>
                </a:cubicBezTo>
                <a:cubicBezTo>
                  <a:pt x="1122258" y="110852"/>
                  <a:pt x="1120907" y="101320"/>
                  <a:pt x="1118204" y="93339"/>
                </a:cubicBezTo>
                <a:cubicBezTo>
                  <a:pt x="1115500" y="85359"/>
                  <a:pt x="1118332" y="82330"/>
                  <a:pt x="1126700" y="84251"/>
                </a:cubicBezTo>
                <a:cubicBezTo>
                  <a:pt x="1135068" y="86173"/>
                  <a:pt x="1142295" y="89245"/>
                  <a:pt x="1148382" y="93469"/>
                </a:cubicBezTo>
                <a:cubicBezTo>
                  <a:pt x="1154470" y="97692"/>
                  <a:pt x="1156137" y="102808"/>
                  <a:pt x="1153384" y="108816"/>
                </a:cubicBezTo>
                <a:cubicBezTo>
                  <a:pt x="1150630" y="114825"/>
                  <a:pt x="1148820" y="121081"/>
                  <a:pt x="1147952" y="127584"/>
                </a:cubicBezTo>
                <a:cubicBezTo>
                  <a:pt x="1147085" y="134087"/>
                  <a:pt x="1146436" y="138357"/>
                  <a:pt x="1146005" y="140393"/>
                </a:cubicBezTo>
                <a:cubicBezTo>
                  <a:pt x="1145575" y="142430"/>
                  <a:pt x="1146500" y="143476"/>
                  <a:pt x="1148780" y="143534"/>
                </a:cubicBezTo>
                <a:cubicBezTo>
                  <a:pt x="1151061" y="143591"/>
                  <a:pt x="1169215" y="141060"/>
                  <a:pt x="1203244" y="135941"/>
                </a:cubicBezTo>
                <a:lnTo>
                  <a:pt x="1203244" y="59859"/>
                </a:lnTo>
                <a:cubicBezTo>
                  <a:pt x="1203244" y="41804"/>
                  <a:pt x="1200319" y="27378"/>
                  <a:pt x="1194468" y="16580"/>
                </a:cubicBezTo>
                <a:cubicBezTo>
                  <a:pt x="1190080" y="8481"/>
                  <a:pt x="1191125" y="4222"/>
                  <a:pt x="1197602" y="3803"/>
                </a:cubicBezTo>
                <a:close/>
                <a:moveTo>
                  <a:pt x="133230" y="28"/>
                </a:moveTo>
                <a:cubicBezTo>
                  <a:pt x="136842" y="196"/>
                  <a:pt x="141711" y="1150"/>
                  <a:pt x="147838" y="2889"/>
                </a:cubicBezTo>
                <a:cubicBezTo>
                  <a:pt x="160092" y="6366"/>
                  <a:pt x="166219" y="9603"/>
                  <a:pt x="166219" y="12600"/>
                </a:cubicBezTo>
                <a:cubicBezTo>
                  <a:pt x="166219" y="14465"/>
                  <a:pt x="165771" y="18785"/>
                  <a:pt x="164874" y="25560"/>
                </a:cubicBezTo>
                <a:cubicBezTo>
                  <a:pt x="163978" y="32336"/>
                  <a:pt x="163530" y="41066"/>
                  <a:pt x="163530" y="51749"/>
                </a:cubicBezTo>
                <a:cubicBezTo>
                  <a:pt x="163530" y="62476"/>
                  <a:pt x="167237" y="83147"/>
                  <a:pt x="174651" y="113763"/>
                </a:cubicBezTo>
                <a:cubicBezTo>
                  <a:pt x="178666" y="112172"/>
                  <a:pt x="186349" y="109748"/>
                  <a:pt x="197699" y="106493"/>
                </a:cubicBezTo>
                <a:cubicBezTo>
                  <a:pt x="209049" y="103238"/>
                  <a:pt x="217438" y="104700"/>
                  <a:pt x="222866" y="110881"/>
                </a:cubicBezTo>
                <a:cubicBezTo>
                  <a:pt x="228294" y="117062"/>
                  <a:pt x="225222" y="121812"/>
                  <a:pt x="213649" y="125132"/>
                </a:cubicBezTo>
                <a:cubicBezTo>
                  <a:pt x="202076" y="128451"/>
                  <a:pt x="190769" y="131560"/>
                  <a:pt x="179727" y="134456"/>
                </a:cubicBezTo>
                <a:cubicBezTo>
                  <a:pt x="185908" y="155379"/>
                  <a:pt x="192676" y="173677"/>
                  <a:pt x="200033" y="189351"/>
                </a:cubicBezTo>
                <a:cubicBezTo>
                  <a:pt x="201926" y="186813"/>
                  <a:pt x="205285" y="180101"/>
                  <a:pt x="210111" y="169217"/>
                </a:cubicBezTo>
                <a:cubicBezTo>
                  <a:pt x="214936" y="158333"/>
                  <a:pt x="216901" y="149295"/>
                  <a:pt x="216004" y="142103"/>
                </a:cubicBezTo>
                <a:cubicBezTo>
                  <a:pt x="215108" y="134912"/>
                  <a:pt x="221210" y="135367"/>
                  <a:pt x="234310" y="143469"/>
                </a:cubicBezTo>
                <a:cubicBezTo>
                  <a:pt x="247409" y="151571"/>
                  <a:pt x="250407" y="159928"/>
                  <a:pt x="243301" y="168540"/>
                </a:cubicBezTo>
                <a:cubicBezTo>
                  <a:pt x="236195" y="177151"/>
                  <a:pt x="226247" y="190577"/>
                  <a:pt x="213455" y="208818"/>
                </a:cubicBezTo>
                <a:cubicBezTo>
                  <a:pt x="222160" y="223014"/>
                  <a:pt x="231585" y="235186"/>
                  <a:pt x="241731" y="245331"/>
                </a:cubicBezTo>
                <a:cubicBezTo>
                  <a:pt x="251876" y="255477"/>
                  <a:pt x="259563" y="262181"/>
                  <a:pt x="264790" y="265443"/>
                </a:cubicBezTo>
                <a:cubicBezTo>
                  <a:pt x="270017" y="268706"/>
                  <a:pt x="273591" y="266523"/>
                  <a:pt x="275513" y="258894"/>
                </a:cubicBezTo>
                <a:cubicBezTo>
                  <a:pt x="277434" y="251265"/>
                  <a:pt x="281070" y="242492"/>
                  <a:pt x="286418" y="232576"/>
                </a:cubicBezTo>
                <a:cubicBezTo>
                  <a:pt x="291767" y="222659"/>
                  <a:pt x="294442" y="228521"/>
                  <a:pt x="294442" y="250160"/>
                </a:cubicBezTo>
                <a:cubicBezTo>
                  <a:pt x="294442" y="269003"/>
                  <a:pt x="296019" y="283853"/>
                  <a:pt x="299174" y="294708"/>
                </a:cubicBezTo>
                <a:cubicBezTo>
                  <a:pt x="302329" y="305564"/>
                  <a:pt x="298930" y="310992"/>
                  <a:pt x="288978" y="310992"/>
                </a:cubicBezTo>
                <a:cubicBezTo>
                  <a:pt x="280819" y="310992"/>
                  <a:pt x="267468" y="303578"/>
                  <a:pt x="248926" y="288750"/>
                </a:cubicBezTo>
                <a:cubicBezTo>
                  <a:pt x="230384" y="273922"/>
                  <a:pt x="212444" y="252993"/>
                  <a:pt x="195107" y="225961"/>
                </a:cubicBezTo>
                <a:cubicBezTo>
                  <a:pt x="187349" y="234436"/>
                  <a:pt x="178078" y="241488"/>
                  <a:pt x="167294" y="247117"/>
                </a:cubicBezTo>
                <a:cubicBezTo>
                  <a:pt x="156510" y="252745"/>
                  <a:pt x="145060" y="256248"/>
                  <a:pt x="132942" y="257624"/>
                </a:cubicBezTo>
                <a:cubicBezTo>
                  <a:pt x="120825" y="259001"/>
                  <a:pt x="119523" y="256402"/>
                  <a:pt x="129038" y="249827"/>
                </a:cubicBezTo>
                <a:cubicBezTo>
                  <a:pt x="138553" y="243252"/>
                  <a:pt x="147906" y="236899"/>
                  <a:pt x="157098" y="230769"/>
                </a:cubicBezTo>
                <a:cubicBezTo>
                  <a:pt x="166290" y="224638"/>
                  <a:pt x="175124" y="216246"/>
                  <a:pt x="183599" y="205591"/>
                </a:cubicBezTo>
                <a:cubicBezTo>
                  <a:pt x="172156" y="178961"/>
                  <a:pt x="163673" y="156956"/>
                  <a:pt x="158152" y="139576"/>
                </a:cubicBezTo>
                <a:cubicBezTo>
                  <a:pt x="143769" y="145728"/>
                  <a:pt x="128461" y="151206"/>
                  <a:pt x="112228" y="156010"/>
                </a:cubicBezTo>
                <a:cubicBezTo>
                  <a:pt x="113131" y="163280"/>
                  <a:pt x="113583" y="169891"/>
                  <a:pt x="113583" y="175842"/>
                </a:cubicBezTo>
                <a:cubicBezTo>
                  <a:pt x="138779" y="165044"/>
                  <a:pt x="146791" y="164291"/>
                  <a:pt x="137621" y="173584"/>
                </a:cubicBezTo>
                <a:cubicBezTo>
                  <a:pt x="128450" y="182876"/>
                  <a:pt x="120438" y="189802"/>
                  <a:pt x="113583" y="194363"/>
                </a:cubicBezTo>
                <a:cubicBezTo>
                  <a:pt x="113583" y="215844"/>
                  <a:pt x="113110" y="233684"/>
                  <a:pt x="112163" y="247880"/>
                </a:cubicBezTo>
                <a:cubicBezTo>
                  <a:pt x="111217" y="262077"/>
                  <a:pt x="106793" y="274119"/>
                  <a:pt x="98891" y="284007"/>
                </a:cubicBezTo>
                <a:cubicBezTo>
                  <a:pt x="90990" y="293894"/>
                  <a:pt x="85473" y="296089"/>
                  <a:pt x="82339" y="290589"/>
                </a:cubicBezTo>
                <a:cubicBezTo>
                  <a:pt x="79206" y="285090"/>
                  <a:pt x="73029" y="278188"/>
                  <a:pt x="63808" y="269885"/>
                </a:cubicBezTo>
                <a:cubicBezTo>
                  <a:pt x="54587" y="261582"/>
                  <a:pt x="49977" y="256363"/>
                  <a:pt x="49977" y="254226"/>
                </a:cubicBezTo>
                <a:cubicBezTo>
                  <a:pt x="49977" y="250569"/>
                  <a:pt x="55175" y="250089"/>
                  <a:pt x="65572" y="252785"/>
                </a:cubicBezTo>
                <a:cubicBezTo>
                  <a:pt x="75969" y="255481"/>
                  <a:pt x="82271" y="254523"/>
                  <a:pt x="84480" y="249913"/>
                </a:cubicBezTo>
                <a:cubicBezTo>
                  <a:pt x="86688" y="245303"/>
                  <a:pt x="88237" y="231016"/>
                  <a:pt x="89126" y="207054"/>
                </a:cubicBezTo>
                <a:cubicBezTo>
                  <a:pt x="67071" y="218454"/>
                  <a:pt x="51619" y="227377"/>
                  <a:pt x="42771" y="233823"/>
                </a:cubicBezTo>
                <a:cubicBezTo>
                  <a:pt x="33923" y="240269"/>
                  <a:pt x="27456" y="243241"/>
                  <a:pt x="23369" y="242739"/>
                </a:cubicBezTo>
                <a:cubicBezTo>
                  <a:pt x="19282" y="242237"/>
                  <a:pt x="13470" y="238143"/>
                  <a:pt x="5935" y="230457"/>
                </a:cubicBezTo>
                <a:cubicBezTo>
                  <a:pt x="-1601" y="222771"/>
                  <a:pt x="-1960" y="218296"/>
                  <a:pt x="4859" y="217035"/>
                </a:cubicBezTo>
                <a:cubicBezTo>
                  <a:pt x="11678" y="215773"/>
                  <a:pt x="17091" y="214475"/>
                  <a:pt x="21099" y="213141"/>
                </a:cubicBezTo>
                <a:cubicBezTo>
                  <a:pt x="25108" y="211808"/>
                  <a:pt x="32866" y="209147"/>
                  <a:pt x="44374" y="205161"/>
                </a:cubicBezTo>
                <a:cubicBezTo>
                  <a:pt x="55882" y="201174"/>
                  <a:pt x="71251" y="195001"/>
                  <a:pt x="90481" y="186640"/>
                </a:cubicBezTo>
                <a:cubicBezTo>
                  <a:pt x="90481" y="177061"/>
                  <a:pt x="90180" y="168572"/>
                  <a:pt x="89578" y="161172"/>
                </a:cubicBezTo>
                <a:cubicBezTo>
                  <a:pt x="68669" y="168242"/>
                  <a:pt x="55408" y="172931"/>
                  <a:pt x="49794" y="175240"/>
                </a:cubicBezTo>
                <a:cubicBezTo>
                  <a:pt x="44180" y="177549"/>
                  <a:pt x="36734" y="174408"/>
                  <a:pt x="27456" y="165818"/>
                </a:cubicBezTo>
                <a:cubicBezTo>
                  <a:pt x="18178" y="157229"/>
                  <a:pt x="19863" y="152934"/>
                  <a:pt x="32511" y="152934"/>
                </a:cubicBezTo>
                <a:cubicBezTo>
                  <a:pt x="42893" y="152934"/>
                  <a:pt x="61765" y="149256"/>
                  <a:pt x="89126" y="141899"/>
                </a:cubicBezTo>
                <a:cubicBezTo>
                  <a:pt x="84967" y="126010"/>
                  <a:pt x="81203" y="117133"/>
                  <a:pt x="77833" y="115269"/>
                </a:cubicBezTo>
                <a:cubicBezTo>
                  <a:pt x="70534" y="117062"/>
                  <a:pt x="63392" y="118184"/>
                  <a:pt x="56409" y="118636"/>
                </a:cubicBezTo>
                <a:cubicBezTo>
                  <a:pt x="49425" y="119087"/>
                  <a:pt x="52146" y="114746"/>
                  <a:pt x="64572" y="105611"/>
                </a:cubicBezTo>
                <a:cubicBezTo>
                  <a:pt x="76998" y="96476"/>
                  <a:pt x="85544" y="88725"/>
                  <a:pt x="90212" y="82358"/>
                </a:cubicBezTo>
                <a:cubicBezTo>
                  <a:pt x="94880" y="75991"/>
                  <a:pt x="97214" y="71639"/>
                  <a:pt x="97214" y="69302"/>
                </a:cubicBezTo>
                <a:cubicBezTo>
                  <a:pt x="97214" y="62949"/>
                  <a:pt x="104667" y="63508"/>
                  <a:pt x="119574" y="70979"/>
                </a:cubicBezTo>
                <a:cubicBezTo>
                  <a:pt x="134480" y="78451"/>
                  <a:pt x="137990" y="84327"/>
                  <a:pt x="130103" y="88607"/>
                </a:cubicBezTo>
                <a:cubicBezTo>
                  <a:pt x="122216" y="92888"/>
                  <a:pt x="109059" y="99115"/>
                  <a:pt x="90632" y="107289"/>
                </a:cubicBezTo>
                <a:cubicBezTo>
                  <a:pt x="101831" y="110472"/>
                  <a:pt x="108231" y="113660"/>
                  <a:pt x="109829" y="116850"/>
                </a:cubicBezTo>
                <a:cubicBezTo>
                  <a:pt x="111428" y="120041"/>
                  <a:pt x="112228" y="125307"/>
                  <a:pt x="112228" y="132650"/>
                </a:cubicBezTo>
                <a:cubicBezTo>
                  <a:pt x="125306" y="129308"/>
                  <a:pt x="138750" y="125243"/>
                  <a:pt x="152560" y="120453"/>
                </a:cubicBezTo>
                <a:cubicBezTo>
                  <a:pt x="149864" y="105496"/>
                  <a:pt x="145859" y="84986"/>
                  <a:pt x="140546" y="58923"/>
                </a:cubicBezTo>
                <a:cubicBezTo>
                  <a:pt x="135233" y="32860"/>
                  <a:pt x="130960" y="17537"/>
                  <a:pt x="127726" y="12955"/>
                </a:cubicBezTo>
                <a:cubicBezTo>
                  <a:pt x="124492" y="8374"/>
                  <a:pt x="123973" y="4681"/>
                  <a:pt x="126167" y="1878"/>
                </a:cubicBezTo>
                <a:cubicBezTo>
                  <a:pt x="127264" y="476"/>
                  <a:pt x="129618" y="-141"/>
                  <a:pt x="133230" y="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292"/>
          <a:stretch>
            <a:fillRect/>
          </a:stretch>
        </p:blipFill>
        <p:spPr>
          <a:xfrm>
            <a:off x="2512609" y="2833797"/>
            <a:ext cx="1345068" cy="17047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1754"/>
          <a:stretch>
            <a:fillRect/>
          </a:stretch>
        </p:blipFill>
        <p:spPr>
          <a:xfrm>
            <a:off x="4054389" y="2904281"/>
            <a:ext cx="1351402" cy="162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l="6493" r="19017" b="1054"/>
          <a:stretch>
            <a:fillRect/>
          </a:stretch>
        </p:blipFill>
        <p:spPr>
          <a:xfrm>
            <a:off x="6984943" y="2803978"/>
            <a:ext cx="1231265" cy="1819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 b="1067"/>
          <a:stretch>
            <a:fillRect/>
          </a:stretch>
        </p:blipFill>
        <p:spPr>
          <a:xfrm>
            <a:off x="8530533" y="2859223"/>
            <a:ext cx="1213485" cy="181546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4988280" y="1187660"/>
            <a:ext cx="207978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答案正确吗？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5877257" y="3424554"/>
            <a:ext cx="55335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595355" y="1511645"/>
            <a:ext cx="6192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元钱正好可以买下面哪两种物品？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577135" y="4137977"/>
            <a:ext cx="310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+ 9 = 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0394" y="5042482"/>
            <a:ext cx="6910292" cy="333561"/>
          </a:xfrm>
          <a:custGeom>
            <a:avLst/>
            <a:gdLst/>
            <a:ahLst/>
            <a:cxnLst/>
            <a:rect l="l" t="t" r="r" b="b"/>
            <a:pathLst>
              <a:path w="6910292" h="333561">
                <a:moveTo>
                  <a:pt x="436035" y="244011"/>
                </a:moveTo>
                <a:cubicBezTo>
                  <a:pt x="440767" y="244016"/>
                  <a:pt x="445507" y="245268"/>
                  <a:pt x="450253" y="247767"/>
                </a:cubicBezTo>
                <a:cubicBezTo>
                  <a:pt x="459747" y="252764"/>
                  <a:pt x="464493" y="260655"/>
                  <a:pt x="464493" y="271439"/>
                </a:cubicBezTo>
                <a:cubicBezTo>
                  <a:pt x="464493" y="282223"/>
                  <a:pt x="458997" y="289873"/>
                  <a:pt x="448006" y="294390"/>
                </a:cubicBezTo>
                <a:cubicBezTo>
                  <a:pt x="437014" y="298908"/>
                  <a:pt x="427312" y="298359"/>
                  <a:pt x="418902" y="292745"/>
                </a:cubicBezTo>
                <a:cubicBezTo>
                  <a:pt x="410491" y="287131"/>
                  <a:pt x="406523" y="279469"/>
                  <a:pt x="406996" y="269761"/>
                </a:cubicBezTo>
                <a:cubicBezTo>
                  <a:pt x="407469" y="260053"/>
                  <a:pt x="412424" y="252711"/>
                  <a:pt x="421860" y="247735"/>
                </a:cubicBezTo>
                <a:cubicBezTo>
                  <a:pt x="426578" y="245247"/>
                  <a:pt x="431303" y="244005"/>
                  <a:pt x="436035" y="244011"/>
                </a:cubicBezTo>
                <a:close/>
                <a:moveTo>
                  <a:pt x="178733" y="238292"/>
                </a:moveTo>
                <a:cubicBezTo>
                  <a:pt x="172051" y="237919"/>
                  <a:pt x="148002" y="239847"/>
                  <a:pt x="106587" y="244078"/>
                </a:cubicBezTo>
                <a:cubicBezTo>
                  <a:pt x="108351" y="260368"/>
                  <a:pt x="109613" y="273497"/>
                  <a:pt x="110373" y="283463"/>
                </a:cubicBezTo>
                <a:cubicBezTo>
                  <a:pt x="152461" y="279907"/>
                  <a:pt x="176489" y="277792"/>
                  <a:pt x="182454" y="277118"/>
                </a:cubicBezTo>
                <a:cubicBezTo>
                  <a:pt x="185767" y="260583"/>
                  <a:pt x="187645" y="250072"/>
                  <a:pt x="188090" y="245584"/>
                </a:cubicBezTo>
                <a:cubicBezTo>
                  <a:pt x="188534" y="241095"/>
                  <a:pt x="185416" y="238664"/>
                  <a:pt x="178733" y="238292"/>
                </a:cubicBezTo>
                <a:close/>
                <a:moveTo>
                  <a:pt x="6864676" y="235603"/>
                </a:moveTo>
                <a:cubicBezTo>
                  <a:pt x="6861304" y="235793"/>
                  <a:pt x="6858024" y="237073"/>
                  <a:pt x="6854838" y="239442"/>
                </a:cubicBezTo>
                <a:cubicBezTo>
                  <a:pt x="6848464" y="244182"/>
                  <a:pt x="6845276" y="250499"/>
                  <a:pt x="6845276" y="258393"/>
                </a:cubicBezTo>
                <a:cubicBezTo>
                  <a:pt x="6845276" y="266287"/>
                  <a:pt x="6848825" y="272213"/>
                  <a:pt x="6855924" y="276171"/>
                </a:cubicBezTo>
                <a:cubicBezTo>
                  <a:pt x="6863022" y="280129"/>
                  <a:pt x="6869970" y="279928"/>
                  <a:pt x="6876767" y="275569"/>
                </a:cubicBezTo>
                <a:cubicBezTo>
                  <a:pt x="6883564" y="271195"/>
                  <a:pt x="6886759" y="264885"/>
                  <a:pt x="6886350" y="256640"/>
                </a:cubicBezTo>
                <a:cubicBezTo>
                  <a:pt x="6885942" y="248394"/>
                  <a:pt x="6882180" y="242282"/>
                  <a:pt x="6875068" y="238302"/>
                </a:cubicBezTo>
                <a:cubicBezTo>
                  <a:pt x="6871512" y="236313"/>
                  <a:pt x="6868048" y="235413"/>
                  <a:pt x="6864676" y="235603"/>
                </a:cubicBezTo>
                <a:close/>
                <a:moveTo>
                  <a:pt x="3395279" y="232985"/>
                </a:moveTo>
                <a:cubicBezTo>
                  <a:pt x="3397256" y="232509"/>
                  <a:pt x="3400285" y="232733"/>
                  <a:pt x="3404367" y="233656"/>
                </a:cubicBezTo>
                <a:cubicBezTo>
                  <a:pt x="3420693" y="237349"/>
                  <a:pt x="3436080" y="242694"/>
                  <a:pt x="3450528" y="249692"/>
                </a:cubicBezTo>
                <a:cubicBezTo>
                  <a:pt x="3464976" y="256690"/>
                  <a:pt x="3476408" y="266112"/>
                  <a:pt x="3484826" y="277957"/>
                </a:cubicBezTo>
                <a:cubicBezTo>
                  <a:pt x="3493244" y="289802"/>
                  <a:pt x="3495438" y="300005"/>
                  <a:pt x="3491408" y="308566"/>
                </a:cubicBezTo>
                <a:cubicBezTo>
                  <a:pt x="3487379" y="317127"/>
                  <a:pt x="3476731" y="314216"/>
                  <a:pt x="3459465" y="299833"/>
                </a:cubicBezTo>
                <a:cubicBezTo>
                  <a:pt x="3442200" y="285449"/>
                  <a:pt x="3424346" y="270887"/>
                  <a:pt x="3405905" y="256145"/>
                </a:cubicBezTo>
                <a:cubicBezTo>
                  <a:pt x="3392891" y="242131"/>
                  <a:pt x="3389349" y="234411"/>
                  <a:pt x="3395279" y="232985"/>
                </a:cubicBezTo>
                <a:close/>
                <a:moveTo>
                  <a:pt x="5601918" y="213393"/>
                </a:moveTo>
                <a:cubicBezTo>
                  <a:pt x="5598595" y="213426"/>
                  <a:pt x="5593886" y="213892"/>
                  <a:pt x="5587791" y="214791"/>
                </a:cubicBezTo>
                <a:cubicBezTo>
                  <a:pt x="5575602" y="216591"/>
                  <a:pt x="5558107" y="219104"/>
                  <a:pt x="5535306" y="222331"/>
                </a:cubicBezTo>
                <a:cubicBezTo>
                  <a:pt x="5537056" y="236872"/>
                  <a:pt x="5538734" y="251850"/>
                  <a:pt x="5540339" y="267266"/>
                </a:cubicBezTo>
                <a:cubicBezTo>
                  <a:pt x="5572146" y="263753"/>
                  <a:pt x="5593018" y="261616"/>
                  <a:pt x="5602956" y="260856"/>
                </a:cubicBezTo>
                <a:cubicBezTo>
                  <a:pt x="5604534" y="250560"/>
                  <a:pt x="5606000" y="240694"/>
                  <a:pt x="5607355" y="231258"/>
                </a:cubicBezTo>
                <a:cubicBezTo>
                  <a:pt x="5608710" y="221822"/>
                  <a:pt x="5608836" y="216269"/>
                  <a:pt x="5607731" y="214598"/>
                </a:cubicBezTo>
                <a:cubicBezTo>
                  <a:pt x="5607180" y="213763"/>
                  <a:pt x="5605242" y="213361"/>
                  <a:pt x="5601918" y="213393"/>
                </a:cubicBezTo>
                <a:close/>
                <a:moveTo>
                  <a:pt x="6867158" y="212683"/>
                </a:moveTo>
                <a:cubicBezTo>
                  <a:pt x="6872678" y="212805"/>
                  <a:pt x="6878324" y="214078"/>
                  <a:pt x="6884092" y="216502"/>
                </a:cubicBezTo>
                <a:cubicBezTo>
                  <a:pt x="6895628" y="221349"/>
                  <a:pt x="6903289" y="229028"/>
                  <a:pt x="6907075" y="239539"/>
                </a:cubicBezTo>
                <a:cubicBezTo>
                  <a:pt x="6910861" y="250051"/>
                  <a:pt x="6911306" y="260447"/>
                  <a:pt x="6908408" y="270729"/>
                </a:cubicBezTo>
                <a:cubicBezTo>
                  <a:pt x="6905512" y="281011"/>
                  <a:pt x="6900092" y="288880"/>
                  <a:pt x="6892147" y="294337"/>
                </a:cubicBezTo>
                <a:cubicBezTo>
                  <a:pt x="6884202" y="299793"/>
                  <a:pt x="6874763" y="302521"/>
                  <a:pt x="6863829" y="302521"/>
                </a:cubicBezTo>
                <a:cubicBezTo>
                  <a:pt x="6852894" y="302521"/>
                  <a:pt x="6842992" y="298083"/>
                  <a:pt x="6834123" y="289206"/>
                </a:cubicBezTo>
                <a:cubicBezTo>
                  <a:pt x="6825254" y="280330"/>
                  <a:pt x="6820818" y="270786"/>
                  <a:pt x="6820818" y="260576"/>
                </a:cubicBezTo>
                <a:cubicBezTo>
                  <a:pt x="6820818" y="250366"/>
                  <a:pt x="6823206" y="241436"/>
                  <a:pt x="6827982" y="233785"/>
                </a:cubicBezTo>
                <a:cubicBezTo>
                  <a:pt x="6832757" y="226135"/>
                  <a:pt x="6840418" y="220130"/>
                  <a:pt x="6850966" y="215770"/>
                </a:cubicBezTo>
                <a:cubicBezTo>
                  <a:pt x="6856239" y="213591"/>
                  <a:pt x="6861636" y="212562"/>
                  <a:pt x="6867158" y="212683"/>
                </a:cubicBezTo>
                <a:close/>
                <a:moveTo>
                  <a:pt x="192263" y="211858"/>
                </a:moveTo>
                <a:cubicBezTo>
                  <a:pt x="195417" y="212000"/>
                  <a:pt x="198902" y="213017"/>
                  <a:pt x="202717" y="214910"/>
                </a:cubicBezTo>
                <a:cubicBezTo>
                  <a:pt x="210346" y="218696"/>
                  <a:pt x="217828" y="223292"/>
                  <a:pt x="225163" y="228698"/>
                </a:cubicBezTo>
                <a:cubicBezTo>
                  <a:pt x="232498" y="234104"/>
                  <a:pt x="232874" y="239439"/>
                  <a:pt x="226292" y="244702"/>
                </a:cubicBezTo>
                <a:cubicBezTo>
                  <a:pt x="219710" y="249964"/>
                  <a:pt x="212654" y="260684"/>
                  <a:pt x="205126" y="276860"/>
                </a:cubicBezTo>
                <a:cubicBezTo>
                  <a:pt x="212325" y="288260"/>
                  <a:pt x="214013" y="294709"/>
                  <a:pt x="210192" y="296208"/>
                </a:cubicBezTo>
                <a:cubicBezTo>
                  <a:pt x="206370" y="297707"/>
                  <a:pt x="196715" y="298682"/>
                  <a:pt x="181228" y="299133"/>
                </a:cubicBezTo>
                <a:cubicBezTo>
                  <a:pt x="165741" y="299585"/>
                  <a:pt x="141864" y="300664"/>
                  <a:pt x="109599" y="302371"/>
                </a:cubicBezTo>
                <a:cubicBezTo>
                  <a:pt x="102515" y="316869"/>
                  <a:pt x="96434" y="314054"/>
                  <a:pt x="91358" y="293928"/>
                </a:cubicBezTo>
                <a:cubicBezTo>
                  <a:pt x="86282" y="273801"/>
                  <a:pt x="82844" y="259906"/>
                  <a:pt x="81044" y="252241"/>
                </a:cubicBezTo>
                <a:cubicBezTo>
                  <a:pt x="79244" y="244576"/>
                  <a:pt x="76728" y="237514"/>
                  <a:pt x="73494" y="231053"/>
                </a:cubicBezTo>
                <a:cubicBezTo>
                  <a:pt x="70260" y="224593"/>
                  <a:pt x="73149" y="222302"/>
                  <a:pt x="82162" y="224181"/>
                </a:cubicBezTo>
                <a:cubicBezTo>
                  <a:pt x="91175" y="226059"/>
                  <a:pt x="97087" y="227185"/>
                  <a:pt x="99897" y="227558"/>
                </a:cubicBezTo>
                <a:cubicBezTo>
                  <a:pt x="102708" y="227931"/>
                  <a:pt x="116145" y="226579"/>
                  <a:pt x="140208" y="223503"/>
                </a:cubicBezTo>
                <a:cubicBezTo>
                  <a:pt x="164271" y="220427"/>
                  <a:pt x="178797" y="217280"/>
                  <a:pt x="183787" y="214060"/>
                </a:cubicBezTo>
                <a:cubicBezTo>
                  <a:pt x="186283" y="212450"/>
                  <a:pt x="189108" y="211716"/>
                  <a:pt x="192263" y="211858"/>
                </a:cubicBezTo>
                <a:close/>
                <a:moveTo>
                  <a:pt x="161729" y="173535"/>
                </a:moveTo>
                <a:cubicBezTo>
                  <a:pt x="168705" y="171233"/>
                  <a:pt x="176331" y="173646"/>
                  <a:pt x="184605" y="180773"/>
                </a:cubicBezTo>
                <a:cubicBezTo>
                  <a:pt x="192879" y="187900"/>
                  <a:pt x="190736" y="192876"/>
                  <a:pt x="178174" y="195701"/>
                </a:cubicBezTo>
                <a:cubicBezTo>
                  <a:pt x="165611" y="198526"/>
                  <a:pt x="153143" y="200838"/>
                  <a:pt x="140767" y="202638"/>
                </a:cubicBezTo>
                <a:cubicBezTo>
                  <a:pt x="128392" y="204438"/>
                  <a:pt x="119619" y="204330"/>
                  <a:pt x="114449" y="202316"/>
                </a:cubicBezTo>
                <a:cubicBezTo>
                  <a:pt x="109279" y="200301"/>
                  <a:pt x="105300" y="196981"/>
                  <a:pt x="102511" y="192356"/>
                </a:cubicBezTo>
                <a:cubicBezTo>
                  <a:pt x="99722" y="187732"/>
                  <a:pt x="102475" y="185132"/>
                  <a:pt x="110771" y="184559"/>
                </a:cubicBezTo>
                <a:cubicBezTo>
                  <a:pt x="119067" y="183985"/>
                  <a:pt x="127631" y="182809"/>
                  <a:pt x="136465" y="181031"/>
                </a:cubicBezTo>
                <a:cubicBezTo>
                  <a:pt x="146331" y="178335"/>
                  <a:pt x="154752" y="175836"/>
                  <a:pt x="161729" y="173535"/>
                </a:cubicBezTo>
                <a:close/>
                <a:moveTo>
                  <a:pt x="5157757" y="168899"/>
                </a:moveTo>
                <a:lnTo>
                  <a:pt x="5120781" y="175008"/>
                </a:lnTo>
                <a:cubicBezTo>
                  <a:pt x="5123334" y="186366"/>
                  <a:pt x="5125546" y="196024"/>
                  <a:pt x="5127417" y="203983"/>
                </a:cubicBezTo>
                <a:cubicBezTo>
                  <a:pt x="5129288" y="211941"/>
                  <a:pt x="5130482" y="217290"/>
                  <a:pt x="5130998" y="220029"/>
                </a:cubicBezTo>
                <a:cubicBezTo>
                  <a:pt x="5137093" y="219198"/>
                  <a:pt x="5146235" y="217642"/>
                  <a:pt x="5158424" y="215362"/>
                </a:cubicBezTo>
                <a:lnTo>
                  <a:pt x="5158424" y="202627"/>
                </a:lnTo>
                <a:cubicBezTo>
                  <a:pt x="5149791" y="203531"/>
                  <a:pt x="5142682" y="202050"/>
                  <a:pt x="5137097" y="198186"/>
                </a:cubicBezTo>
                <a:cubicBezTo>
                  <a:pt x="5131511" y="194321"/>
                  <a:pt x="5131787" y="191349"/>
                  <a:pt x="5137925" y="189270"/>
                </a:cubicBezTo>
                <a:lnTo>
                  <a:pt x="5158424" y="183247"/>
                </a:lnTo>
                <a:cubicBezTo>
                  <a:pt x="5158424" y="176794"/>
                  <a:pt x="5158202" y="172011"/>
                  <a:pt x="5157757" y="168899"/>
                </a:cubicBezTo>
                <a:close/>
                <a:moveTo>
                  <a:pt x="975088" y="164705"/>
                </a:moveTo>
                <a:cubicBezTo>
                  <a:pt x="962340" y="166411"/>
                  <a:pt x="953069" y="172635"/>
                  <a:pt x="947275" y="183376"/>
                </a:cubicBezTo>
                <a:cubicBezTo>
                  <a:pt x="941482" y="194117"/>
                  <a:pt x="939019" y="205718"/>
                  <a:pt x="939887" y="218179"/>
                </a:cubicBezTo>
                <a:cubicBezTo>
                  <a:pt x="940754" y="230641"/>
                  <a:pt x="944953" y="240844"/>
                  <a:pt x="952481" y="248789"/>
                </a:cubicBezTo>
                <a:cubicBezTo>
                  <a:pt x="960009" y="256733"/>
                  <a:pt x="969772" y="260899"/>
                  <a:pt x="981767" y="261286"/>
                </a:cubicBezTo>
                <a:cubicBezTo>
                  <a:pt x="993763" y="261673"/>
                  <a:pt x="1003934" y="257486"/>
                  <a:pt x="1012280" y="248724"/>
                </a:cubicBezTo>
                <a:cubicBezTo>
                  <a:pt x="1020626" y="239962"/>
                  <a:pt x="1024799" y="226633"/>
                  <a:pt x="1024799" y="208736"/>
                </a:cubicBezTo>
                <a:cubicBezTo>
                  <a:pt x="1024799" y="190840"/>
                  <a:pt x="1019701" y="178600"/>
                  <a:pt x="1009505" y="172018"/>
                </a:cubicBezTo>
                <a:cubicBezTo>
                  <a:pt x="999309" y="165436"/>
                  <a:pt x="987837" y="162998"/>
                  <a:pt x="975088" y="164705"/>
                </a:cubicBezTo>
                <a:close/>
                <a:moveTo>
                  <a:pt x="5221998" y="159865"/>
                </a:moveTo>
                <a:cubicBezTo>
                  <a:pt x="5219395" y="159578"/>
                  <a:pt x="5206356" y="161421"/>
                  <a:pt x="5182881" y="165393"/>
                </a:cubicBezTo>
                <a:cubicBezTo>
                  <a:pt x="5184674" y="168534"/>
                  <a:pt x="5185570" y="170570"/>
                  <a:pt x="5185570" y="171502"/>
                </a:cubicBezTo>
                <a:cubicBezTo>
                  <a:pt x="5185570" y="172721"/>
                  <a:pt x="5184674" y="174944"/>
                  <a:pt x="5182881" y="178170"/>
                </a:cubicBezTo>
                <a:cubicBezTo>
                  <a:pt x="5184344" y="178199"/>
                  <a:pt x="5187463" y="178213"/>
                  <a:pt x="5192238" y="178213"/>
                </a:cubicBezTo>
                <a:cubicBezTo>
                  <a:pt x="5199667" y="178213"/>
                  <a:pt x="5204237" y="180644"/>
                  <a:pt x="5205951" y="185505"/>
                </a:cubicBezTo>
                <a:cubicBezTo>
                  <a:pt x="5207665" y="190367"/>
                  <a:pt x="5206905" y="193511"/>
                  <a:pt x="5203671" y="194937"/>
                </a:cubicBezTo>
                <a:cubicBezTo>
                  <a:pt x="5200438" y="196364"/>
                  <a:pt x="5193507" y="198225"/>
                  <a:pt x="5182881" y="200519"/>
                </a:cubicBezTo>
                <a:lnTo>
                  <a:pt x="5182881" y="210565"/>
                </a:lnTo>
                <a:lnTo>
                  <a:pt x="5195465" y="210694"/>
                </a:lnTo>
                <a:cubicBezTo>
                  <a:pt x="5200226" y="209733"/>
                  <a:pt x="5205697" y="209253"/>
                  <a:pt x="5211877" y="209253"/>
                </a:cubicBezTo>
                <a:cubicBezTo>
                  <a:pt x="5216753" y="194640"/>
                  <a:pt x="5220309" y="182827"/>
                  <a:pt x="5222546" y="173814"/>
                </a:cubicBezTo>
                <a:cubicBezTo>
                  <a:pt x="5224783" y="164802"/>
                  <a:pt x="5224601" y="160152"/>
                  <a:pt x="5221998" y="159865"/>
                </a:cubicBezTo>
                <a:close/>
                <a:moveTo>
                  <a:pt x="4557188" y="152484"/>
                </a:moveTo>
                <a:cubicBezTo>
                  <a:pt x="4553527" y="152626"/>
                  <a:pt x="4548654" y="153147"/>
                  <a:pt x="4542566" y="154046"/>
                </a:cubicBezTo>
                <a:cubicBezTo>
                  <a:pt x="4530391" y="155846"/>
                  <a:pt x="4515600" y="157929"/>
                  <a:pt x="4498190" y="160295"/>
                </a:cubicBezTo>
                <a:cubicBezTo>
                  <a:pt x="4499954" y="186552"/>
                  <a:pt x="4501223" y="204664"/>
                  <a:pt x="4501998" y="214630"/>
                </a:cubicBezTo>
                <a:cubicBezTo>
                  <a:pt x="4518518" y="213813"/>
                  <a:pt x="4537992" y="211741"/>
                  <a:pt x="4560420" y="208414"/>
                </a:cubicBezTo>
                <a:cubicBezTo>
                  <a:pt x="4562069" y="198505"/>
                  <a:pt x="4563783" y="187133"/>
                  <a:pt x="4565561" y="174298"/>
                </a:cubicBezTo>
                <a:cubicBezTo>
                  <a:pt x="4567339" y="161464"/>
                  <a:pt x="4566995" y="154430"/>
                  <a:pt x="4564528" y="153197"/>
                </a:cubicBezTo>
                <a:cubicBezTo>
                  <a:pt x="4563295" y="152580"/>
                  <a:pt x="4560848" y="152343"/>
                  <a:pt x="4557188" y="152484"/>
                </a:cubicBezTo>
                <a:close/>
                <a:moveTo>
                  <a:pt x="2269885" y="144593"/>
                </a:moveTo>
                <a:lnTo>
                  <a:pt x="2240824" y="152100"/>
                </a:lnTo>
                <a:cubicBezTo>
                  <a:pt x="2235877" y="170297"/>
                  <a:pt x="2232984" y="180640"/>
                  <a:pt x="2232145" y="183128"/>
                </a:cubicBezTo>
                <a:cubicBezTo>
                  <a:pt x="2231306" y="185616"/>
                  <a:pt x="2232482" y="187821"/>
                  <a:pt x="2235672" y="189743"/>
                </a:cubicBezTo>
                <a:cubicBezTo>
                  <a:pt x="2238863" y="191664"/>
                  <a:pt x="2243527" y="195006"/>
                  <a:pt x="2249665" y="199767"/>
                </a:cubicBezTo>
                <a:cubicBezTo>
                  <a:pt x="2252490" y="194747"/>
                  <a:pt x="2256115" y="186502"/>
                  <a:pt x="2260538" y="175030"/>
                </a:cubicBezTo>
                <a:cubicBezTo>
                  <a:pt x="2264962" y="163558"/>
                  <a:pt x="2268078" y="153412"/>
                  <a:pt x="2269885" y="144593"/>
                </a:cubicBezTo>
                <a:close/>
                <a:moveTo>
                  <a:pt x="436051" y="142778"/>
                </a:moveTo>
                <a:cubicBezTo>
                  <a:pt x="440784" y="142783"/>
                  <a:pt x="445521" y="144033"/>
                  <a:pt x="450264" y="146529"/>
                </a:cubicBezTo>
                <a:cubicBezTo>
                  <a:pt x="459751" y="151519"/>
                  <a:pt x="464493" y="159413"/>
                  <a:pt x="464493" y="170211"/>
                </a:cubicBezTo>
                <a:cubicBezTo>
                  <a:pt x="464493" y="180995"/>
                  <a:pt x="458997" y="188646"/>
                  <a:pt x="448006" y="193163"/>
                </a:cubicBezTo>
                <a:cubicBezTo>
                  <a:pt x="437014" y="197680"/>
                  <a:pt x="427312" y="197132"/>
                  <a:pt x="418902" y="191517"/>
                </a:cubicBezTo>
                <a:cubicBezTo>
                  <a:pt x="410491" y="185903"/>
                  <a:pt x="406523" y="178238"/>
                  <a:pt x="406996" y="168523"/>
                </a:cubicBezTo>
                <a:cubicBezTo>
                  <a:pt x="407469" y="158807"/>
                  <a:pt x="412428" y="151465"/>
                  <a:pt x="421871" y="146496"/>
                </a:cubicBezTo>
                <a:cubicBezTo>
                  <a:pt x="426592" y="144012"/>
                  <a:pt x="431320" y="142772"/>
                  <a:pt x="436051" y="142778"/>
                </a:cubicBezTo>
                <a:close/>
                <a:moveTo>
                  <a:pt x="1555241" y="140248"/>
                </a:moveTo>
                <a:cubicBezTo>
                  <a:pt x="1558532" y="140785"/>
                  <a:pt x="1561325" y="142176"/>
                  <a:pt x="1563619" y="144421"/>
                </a:cubicBezTo>
                <a:cubicBezTo>
                  <a:pt x="1568208" y="148909"/>
                  <a:pt x="1566236" y="153390"/>
                  <a:pt x="1557704" y="157864"/>
                </a:cubicBezTo>
                <a:cubicBezTo>
                  <a:pt x="1549171" y="162339"/>
                  <a:pt x="1540840" y="165250"/>
                  <a:pt x="1532709" y="166598"/>
                </a:cubicBezTo>
                <a:cubicBezTo>
                  <a:pt x="1537212" y="167343"/>
                  <a:pt x="1539463" y="169882"/>
                  <a:pt x="1539463" y="174212"/>
                </a:cubicBezTo>
                <a:cubicBezTo>
                  <a:pt x="1539463" y="176908"/>
                  <a:pt x="1539011" y="180479"/>
                  <a:pt x="1538108" y="184924"/>
                </a:cubicBezTo>
                <a:cubicBezTo>
                  <a:pt x="1546124" y="181468"/>
                  <a:pt x="1553789" y="178805"/>
                  <a:pt x="1561102" y="176933"/>
                </a:cubicBezTo>
                <a:cubicBezTo>
                  <a:pt x="1568416" y="175062"/>
                  <a:pt x="1574288" y="176923"/>
                  <a:pt x="1578719" y="182515"/>
                </a:cubicBezTo>
                <a:cubicBezTo>
                  <a:pt x="1583150" y="188108"/>
                  <a:pt x="1580842" y="192826"/>
                  <a:pt x="1571793" y="196669"/>
                </a:cubicBezTo>
                <a:cubicBezTo>
                  <a:pt x="1562744" y="200512"/>
                  <a:pt x="1550985" y="204456"/>
                  <a:pt x="1536516" y="208500"/>
                </a:cubicBezTo>
                <a:cubicBezTo>
                  <a:pt x="1534838" y="232677"/>
                  <a:pt x="1533569" y="248667"/>
                  <a:pt x="1532709" y="256468"/>
                </a:cubicBezTo>
                <a:cubicBezTo>
                  <a:pt x="1542933" y="249570"/>
                  <a:pt x="1553588" y="244246"/>
                  <a:pt x="1564673" y="240496"/>
                </a:cubicBezTo>
                <a:cubicBezTo>
                  <a:pt x="1575758" y="236746"/>
                  <a:pt x="1576697" y="239564"/>
                  <a:pt x="1567491" y="248950"/>
                </a:cubicBezTo>
                <a:cubicBezTo>
                  <a:pt x="1558285" y="258336"/>
                  <a:pt x="1549110" y="266915"/>
                  <a:pt x="1539968" y="274687"/>
                </a:cubicBezTo>
                <a:cubicBezTo>
                  <a:pt x="1530827" y="282459"/>
                  <a:pt x="1522624" y="290841"/>
                  <a:pt x="1515361" y="299833"/>
                </a:cubicBezTo>
                <a:cubicBezTo>
                  <a:pt x="1508097" y="308824"/>
                  <a:pt x="1502175" y="307626"/>
                  <a:pt x="1497593" y="296240"/>
                </a:cubicBezTo>
                <a:cubicBezTo>
                  <a:pt x="1493011" y="284854"/>
                  <a:pt x="1492384" y="277422"/>
                  <a:pt x="1495711" y="273945"/>
                </a:cubicBezTo>
                <a:cubicBezTo>
                  <a:pt x="1499038" y="270467"/>
                  <a:pt x="1502641" y="265499"/>
                  <a:pt x="1506520" y="259038"/>
                </a:cubicBezTo>
                <a:cubicBezTo>
                  <a:pt x="1510399" y="252578"/>
                  <a:pt x="1513228" y="236929"/>
                  <a:pt x="1515006" y="212092"/>
                </a:cubicBezTo>
                <a:cubicBezTo>
                  <a:pt x="1508151" y="213870"/>
                  <a:pt x="1500963" y="214989"/>
                  <a:pt x="1493442" y="215448"/>
                </a:cubicBezTo>
                <a:cubicBezTo>
                  <a:pt x="1485920" y="215906"/>
                  <a:pt x="1478410" y="214544"/>
                  <a:pt x="1470910" y="211361"/>
                </a:cubicBezTo>
                <a:cubicBezTo>
                  <a:pt x="1463410" y="208177"/>
                  <a:pt x="1465030" y="205270"/>
                  <a:pt x="1475771" y="202638"/>
                </a:cubicBezTo>
                <a:cubicBezTo>
                  <a:pt x="1486512" y="200007"/>
                  <a:pt x="1499590" y="196253"/>
                  <a:pt x="1515006" y="191378"/>
                </a:cubicBezTo>
                <a:cubicBezTo>
                  <a:pt x="1515006" y="182243"/>
                  <a:pt x="1514389" y="175195"/>
                  <a:pt x="1513156" y="170233"/>
                </a:cubicBezTo>
                <a:cubicBezTo>
                  <a:pt x="1506645" y="170233"/>
                  <a:pt x="1500601" y="168620"/>
                  <a:pt x="1495023" y="165393"/>
                </a:cubicBezTo>
                <a:cubicBezTo>
                  <a:pt x="1489444" y="162167"/>
                  <a:pt x="1490889" y="159263"/>
                  <a:pt x="1499357" y="156681"/>
                </a:cubicBezTo>
                <a:cubicBezTo>
                  <a:pt x="1507825" y="154100"/>
                  <a:pt x="1515217" y="151458"/>
                  <a:pt x="1521534" y="148755"/>
                </a:cubicBezTo>
                <a:cubicBezTo>
                  <a:pt x="1527851" y="146052"/>
                  <a:pt x="1535297" y="143531"/>
                  <a:pt x="1543873" y="141194"/>
                </a:cubicBezTo>
                <a:cubicBezTo>
                  <a:pt x="1548160" y="140025"/>
                  <a:pt x="1551950" y="139710"/>
                  <a:pt x="1555241" y="140248"/>
                </a:cubicBezTo>
                <a:close/>
                <a:moveTo>
                  <a:pt x="5232401" y="137457"/>
                </a:moveTo>
                <a:cubicBezTo>
                  <a:pt x="5235905" y="137711"/>
                  <a:pt x="5239790" y="138792"/>
                  <a:pt x="5244056" y="140699"/>
                </a:cubicBezTo>
                <a:cubicBezTo>
                  <a:pt x="5252589" y="144514"/>
                  <a:pt x="5259823" y="148884"/>
                  <a:pt x="5265760" y="153810"/>
                </a:cubicBezTo>
                <a:cubicBezTo>
                  <a:pt x="5271697" y="158736"/>
                  <a:pt x="5271382" y="164034"/>
                  <a:pt x="5264814" y="169706"/>
                </a:cubicBezTo>
                <a:cubicBezTo>
                  <a:pt x="5258246" y="175377"/>
                  <a:pt x="5252295" y="184437"/>
                  <a:pt x="5246960" y="196884"/>
                </a:cubicBezTo>
                <a:cubicBezTo>
                  <a:pt x="5241626" y="209331"/>
                  <a:pt x="5235058" y="219477"/>
                  <a:pt x="5227257" y="227321"/>
                </a:cubicBezTo>
                <a:cubicBezTo>
                  <a:pt x="5219456" y="235165"/>
                  <a:pt x="5214337" y="234585"/>
                  <a:pt x="5211898" y="225579"/>
                </a:cubicBezTo>
                <a:lnTo>
                  <a:pt x="5182601" y="230483"/>
                </a:lnTo>
                <a:lnTo>
                  <a:pt x="5181526" y="242959"/>
                </a:lnTo>
                <a:cubicBezTo>
                  <a:pt x="5194246" y="242156"/>
                  <a:pt x="5204851" y="240833"/>
                  <a:pt x="5213340" y="238991"/>
                </a:cubicBezTo>
                <a:cubicBezTo>
                  <a:pt x="5221829" y="237148"/>
                  <a:pt x="5230053" y="239976"/>
                  <a:pt x="5238012" y="247476"/>
                </a:cubicBezTo>
                <a:cubicBezTo>
                  <a:pt x="5239044" y="253858"/>
                  <a:pt x="5234717" y="258099"/>
                  <a:pt x="5225031" y="260200"/>
                </a:cubicBezTo>
                <a:cubicBezTo>
                  <a:pt x="5215344" y="262301"/>
                  <a:pt x="5200756" y="264563"/>
                  <a:pt x="5181268" y="266986"/>
                </a:cubicBezTo>
                <a:lnTo>
                  <a:pt x="5180171" y="282108"/>
                </a:lnTo>
                <a:cubicBezTo>
                  <a:pt x="5218359" y="278566"/>
                  <a:pt x="5245552" y="276107"/>
                  <a:pt x="5261749" y="274730"/>
                </a:cubicBezTo>
                <a:cubicBezTo>
                  <a:pt x="5277946" y="273353"/>
                  <a:pt x="5289773" y="277641"/>
                  <a:pt x="5297230" y="287593"/>
                </a:cubicBezTo>
                <a:cubicBezTo>
                  <a:pt x="5304687" y="297545"/>
                  <a:pt x="5298277" y="302070"/>
                  <a:pt x="5278000" y="301166"/>
                </a:cubicBezTo>
                <a:cubicBezTo>
                  <a:pt x="5257723" y="300263"/>
                  <a:pt x="5236245" y="300481"/>
                  <a:pt x="5213566" y="301822"/>
                </a:cubicBezTo>
                <a:cubicBezTo>
                  <a:pt x="5190887" y="303163"/>
                  <a:pt x="5172176" y="304726"/>
                  <a:pt x="5157434" y="306511"/>
                </a:cubicBezTo>
                <a:cubicBezTo>
                  <a:pt x="5142693" y="308297"/>
                  <a:pt x="5131239" y="309867"/>
                  <a:pt x="5123072" y="311222"/>
                </a:cubicBezTo>
                <a:cubicBezTo>
                  <a:pt x="5114905" y="312577"/>
                  <a:pt x="5104946" y="313940"/>
                  <a:pt x="5093194" y="315309"/>
                </a:cubicBezTo>
                <a:cubicBezTo>
                  <a:pt x="5081442" y="316679"/>
                  <a:pt x="5073060" y="316381"/>
                  <a:pt x="5068049" y="314417"/>
                </a:cubicBezTo>
                <a:cubicBezTo>
                  <a:pt x="5063037" y="312452"/>
                  <a:pt x="5058175" y="308831"/>
                  <a:pt x="5053465" y="303554"/>
                </a:cubicBezTo>
                <a:cubicBezTo>
                  <a:pt x="5048754" y="298277"/>
                  <a:pt x="5050923" y="295638"/>
                  <a:pt x="5059971" y="295638"/>
                </a:cubicBezTo>
                <a:cubicBezTo>
                  <a:pt x="5066166" y="295638"/>
                  <a:pt x="5077076" y="294745"/>
                  <a:pt x="5092699" y="292960"/>
                </a:cubicBezTo>
                <a:cubicBezTo>
                  <a:pt x="5108323" y="291175"/>
                  <a:pt x="5130231" y="288626"/>
                  <a:pt x="5158424" y="285313"/>
                </a:cubicBezTo>
                <a:lnTo>
                  <a:pt x="5158424" y="270127"/>
                </a:lnTo>
                <a:cubicBezTo>
                  <a:pt x="5144629" y="271891"/>
                  <a:pt x="5134035" y="273006"/>
                  <a:pt x="5126643" y="273472"/>
                </a:cubicBezTo>
                <a:cubicBezTo>
                  <a:pt x="5119250" y="273938"/>
                  <a:pt x="5112127" y="271396"/>
                  <a:pt x="5105272" y="265846"/>
                </a:cubicBezTo>
                <a:cubicBezTo>
                  <a:pt x="5098418" y="260297"/>
                  <a:pt x="5100260" y="256916"/>
                  <a:pt x="5110800" y="255704"/>
                </a:cubicBezTo>
                <a:cubicBezTo>
                  <a:pt x="5121340" y="254492"/>
                  <a:pt x="5137215" y="251843"/>
                  <a:pt x="5158424" y="247756"/>
                </a:cubicBezTo>
                <a:lnTo>
                  <a:pt x="5158424" y="233688"/>
                </a:lnTo>
                <a:cubicBezTo>
                  <a:pt x="5150996" y="234549"/>
                  <a:pt x="5141603" y="235789"/>
                  <a:pt x="5130245" y="237410"/>
                </a:cubicBezTo>
                <a:cubicBezTo>
                  <a:pt x="5123348" y="247519"/>
                  <a:pt x="5116662" y="243074"/>
                  <a:pt x="5110187" y="224073"/>
                </a:cubicBezTo>
                <a:cubicBezTo>
                  <a:pt x="5103713" y="205072"/>
                  <a:pt x="5099181" y="192345"/>
                  <a:pt x="5096593" y="185892"/>
                </a:cubicBezTo>
                <a:cubicBezTo>
                  <a:pt x="5094005" y="179439"/>
                  <a:pt x="5090838" y="172717"/>
                  <a:pt x="5087096" y="165726"/>
                </a:cubicBezTo>
                <a:cubicBezTo>
                  <a:pt x="5083353" y="158736"/>
                  <a:pt x="5086640" y="155914"/>
                  <a:pt x="5096958" y="157262"/>
                </a:cubicBezTo>
                <a:cubicBezTo>
                  <a:pt x="5107276" y="158610"/>
                  <a:pt x="5116060" y="158865"/>
                  <a:pt x="5123309" y="158026"/>
                </a:cubicBezTo>
                <a:cubicBezTo>
                  <a:pt x="5130558" y="157187"/>
                  <a:pt x="5141998" y="155617"/>
                  <a:pt x="5157628" y="153315"/>
                </a:cubicBezTo>
                <a:cubicBezTo>
                  <a:pt x="5173259" y="151013"/>
                  <a:pt x="5186696" y="148780"/>
                  <a:pt x="5197938" y="146615"/>
                </a:cubicBezTo>
                <a:cubicBezTo>
                  <a:pt x="5209181" y="144449"/>
                  <a:pt x="5217545" y="141968"/>
                  <a:pt x="5223030" y="139172"/>
                </a:cubicBezTo>
                <a:cubicBezTo>
                  <a:pt x="5225773" y="137774"/>
                  <a:pt x="5228896" y="137202"/>
                  <a:pt x="5232401" y="137457"/>
                </a:cubicBezTo>
                <a:close/>
                <a:moveTo>
                  <a:pt x="3654773" y="135461"/>
                </a:moveTo>
                <a:cubicBezTo>
                  <a:pt x="3658415" y="132986"/>
                  <a:pt x="3660922" y="139317"/>
                  <a:pt x="3662293" y="154455"/>
                </a:cubicBezTo>
                <a:cubicBezTo>
                  <a:pt x="3664121" y="174639"/>
                  <a:pt x="3658665" y="194912"/>
                  <a:pt x="3645924" y="215275"/>
                </a:cubicBezTo>
                <a:cubicBezTo>
                  <a:pt x="3633182" y="235639"/>
                  <a:pt x="3623707" y="239969"/>
                  <a:pt x="3617498" y="228268"/>
                </a:cubicBezTo>
                <a:cubicBezTo>
                  <a:pt x="3611288" y="216566"/>
                  <a:pt x="3611360" y="206306"/>
                  <a:pt x="3617713" y="197486"/>
                </a:cubicBezTo>
                <a:cubicBezTo>
                  <a:pt x="3624066" y="188667"/>
                  <a:pt x="3629443" y="179913"/>
                  <a:pt x="3633846" y="171222"/>
                </a:cubicBezTo>
                <a:cubicBezTo>
                  <a:pt x="3639252" y="162116"/>
                  <a:pt x="3644888" y="151999"/>
                  <a:pt x="3650753" y="140871"/>
                </a:cubicBezTo>
                <a:cubicBezTo>
                  <a:pt x="3652219" y="138089"/>
                  <a:pt x="3653559" y="136286"/>
                  <a:pt x="3654773" y="135461"/>
                </a:cubicBezTo>
                <a:close/>
                <a:moveTo>
                  <a:pt x="2637679" y="134590"/>
                </a:moveTo>
                <a:cubicBezTo>
                  <a:pt x="2636238" y="134060"/>
                  <a:pt x="2632426" y="134246"/>
                  <a:pt x="2626246" y="135150"/>
                </a:cubicBezTo>
                <a:cubicBezTo>
                  <a:pt x="2620065" y="136053"/>
                  <a:pt x="2611604" y="137595"/>
                  <a:pt x="2600864" y="139774"/>
                </a:cubicBezTo>
                <a:cubicBezTo>
                  <a:pt x="2601724" y="153627"/>
                  <a:pt x="2602534" y="165529"/>
                  <a:pt x="2603295" y="175481"/>
                </a:cubicBezTo>
                <a:cubicBezTo>
                  <a:pt x="2616100" y="173789"/>
                  <a:pt x="2627451" y="171423"/>
                  <a:pt x="2637345" y="168383"/>
                </a:cubicBezTo>
                <a:cubicBezTo>
                  <a:pt x="2639009" y="155850"/>
                  <a:pt x="2639841" y="146995"/>
                  <a:pt x="2639841" y="141818"/>
                </a:cubicBezTo>
                <a:cubicBezTo>
                  <a:pt x="2639841" y="137530"/>
                  <a:pt x="2639120" y="135121"/>
                  <a:pt x="2637679" y="134590"/>
                </a:cubicBezTo>
                <a:close/>
                <a:moveTo>
                  <a:pt x="3294818" y="132031"/>
                </a:moveTo>
                <a:cubicBezTo>
                  <a:pt x="3297173" y="131986"/>
                  <a:pt x="3300090" y="132377"/>
                  <a:pt x="3303569" y="133203"/>
                </a:cubicBezTo>
                <a:cubicBezTo>
                  <a:pt x="3317487" y="136508"/>
                  <a:pt x="3327410" y="141137"/>
                  <a:pt x="3333340" y="147088"/>
                </a:cubicBezTo>
                <a:cubicBezTo>
                  <a:pt x="3339269" y="153039"/>
                  <a:pt x="3341657" y="160636"/>
                  <a:pt x="3340503" y="169878"/>
                </a:cubicBezTo>
                <a:cubicBezTo>
                  <a:pt x="3339348" y="179120"/>
                  <a:pt x="3334867" y="182046"/>
                  <a:pt x="3327059" y="178654"/>
                </a:cubicBezTo>
                <a:cubicBezTo>
                  <a:pt x="3319251" y="175263"/>
                  <a:pt x="3312048" y="170029"/>
                  <a:pt x="3305452" y="162952"/>
                </a:cubicBezTo>
                <a:cubicBezTo>
                  <a:pt x="3298855" y="155875"/>
                  <a:pt x="3293305" y="149626"/>
                  <a:pt x="3288803" y="144205"/>
                </a:cubicBezTo>
                <a:cubicBezTo>
                  <a:pt x="3285748" y="136225"/>
                  <a:pt x="3287753" y="132167"/>
                  <a:pt x="3294818" y="132031"/>
                </a:cubicBezTo>
                <a:close/>
                <a:moveTo>
                  <a:pt x="3810832" y="127675"/>
                </a:moveTo>
                <a:cubicBezTo>
                  <a:pt x="3818146" y="129102"/>
                  <a:pt x="3828292" y="133070"/>
                  <a:pt x="3841270" y="139581"/>
                </a:cubicBezTo>
                <a:cubicBezTo>
                  <a:pt x="3854577" y="145259"/>
                  <a:pt x="3865204" y="154713"/>
                  <a:pt x="3873148" y="167942"/>
                </a:cubicBezTo>
                <a:cubicBezTo>
                  <a:pt x="3881092" y="181171"/>
                  <a:pt x="3882265" y="194536"/>
                  <a:pt x="3876665" y="208037"/>
                </a:cubicBezTo>
                <a:cubicBezTo>
                  <a:pt x="3871065" y="221539"/>
                  <a:pt x="3862357" y="219198"/>
                  <a:pt x="3850540" y="201014"/>
                </a:cubicBezTo>
                <a:cubicBezTo>
                  <a:pt x="3838724" y="182831"/>
                  <a:pt x="3827324" y="165705"/>
                  <a:pt x="3816339" y="149637"/>
                </a:cubicBezTo>
                <a:cubicBezTo>
                  <a:pt x="3805355" y="133569"/>
                  <a:pt x="3803519" y="126248"/>
                  <a:pt x="3810832" y="127675"/>
                </a:cubicBezTo>
                <a:close/>
                <a:moveTo>
                  <a:pt x="5437582" y="125981"/>
                </a:moveTo>
                <a:cubicBezTo>
                  <a:pt x="5440061" y="125493"/>
                  <a:pt x="5442898" y="125606"/>
                  <a:pt x="5446092" y="126320"/>
                </a:cubicBezTo>
                <a:cubicBezTo>
                  <a:pt x="5452481" y="127746"/>
                  <a:pt x="5459275" y="130141"/>
                  <a:pt x="5466473" y="133504"/>
                </a:cubicBezTo>
                <a:cubicBezTo>
                  <a:pt x="5473672" y="136867"/>
                  <a:pt x="5474310" y="142094"/>
                  <a:pt x="5468387" y="149185"/>
                </a:cubicBezTo>
                <a:cubicBezTo>
                  <a:pt x="5462465" y="156276"/>
                  <a:pt x="5458626" y="167286"/>
                  <a:pt x="5456869" y="182214"/>
                </a:cubicBezTo>
                <a:cubicBezTo>
                  <a:pt x="5455112" y="197142"/>
                  <a:pt x="5453811" y="216043"/>
                  <a:pt x="5452965" y="238915"/>
                </a:cubicBezTo>
                <a:cubicBezTo>
                  <a:pt x="5488055" y="216416"/>
                  <a:pt x="5502474" y="209948"/>
                  <a:pt x="5496222" y="219513"/>
                </a:cubicBezTo>
                <a:cubicBezTo>
                  <a:pt x="5489970" y="229078"/>
                  <a:pt x="5481043" y="239661"/>
                  <a:pt x="5469441" y="251262"/>
                </a:cubicBezTo>
                <a:cubicBezTo>
                  <a:pt x="5457840" y="262863"/>
                  <a:pt x="5448806" y="273633"/>
                  <a:pt x="5442338" y="283571"/>
                </a:cubicBezTo>
                <a:cubicBezTo>
                  <a:pt x="5435871" y="293508"/>
                  <a:pt x="5429024" y="292874"/>
                  <a:pt x="5421796" y="281667"/>
                </a:cubicBezTo>
                <a:cubicBezTo>
                  <a:pt x="5414569" y="270460"/>
                  <a:pt x="5413225" y="261774"/>
                  <a:pt x="5417763" y="255607"/>
                </a:cubicBezTo>
                <a:cubicBezTo>
                  <a:pt x="5422302" y="249441"/>
                  <a:pt x="5425683" y="242590"/>
                  <a:pt x="5427905" y="235054"/>
                </a:cubicBezTo>
                <a:cubicBezTo>
                  <a:pt x="5430128" y="227518"/>
                  <a:pt x="5431684" y="216394"/>
                  <a:pt x="5432573" y="201681"/>
                </a:cubicBezTo>
                <a:cubicBezTo>
                  <a:pt x="5433462" y="186968"/>
                  <a:pt x="5433906" y="174212"/>
                  <a:pt x="5433906" y="163414"/>
                </a:cubicBezTo>
                <a:cubicBezTo>
                  <a:pt x="5433906" y="154466"/>
                  <a:pt x="5430766" y="151881"/>
                  <a:pt x="5424485" y="155660"/>
                </a:cubicBezTo>
                <a:cubicBezTo>
                  <a:pt x="5418204" y="159438"/>
                  <a:pt x="5411461" y="163038"/>
                  <a:pt x="5404255" y="166458"/>
                </a:cubicBezTo>
                <a:cubicBezTo>
                  <a:pt x="5397049" y="169878"/>
                  <a:pt x="5388266" y="168455"/>
                  <a:pt x="5377905" y="162188"/>
                </a:cubicBezTo>
                <a:cubicBezTo>
                  <a:pt x="5367544" y="155921"/>
                  <a:pt x="5367748" y="151881"/>
                  <a:pt x="5378517" y="150067"/>
                </a:cubicBezTo>
                <a:cubicBezTo>
                  <a:pt x="5389287" y="148253"/>
                  <a:pt x="5399881" y="145173"/>
                  <a:pt x="5410299" y="140828"/>
                </a:cubicBezTo>
                <a:cubicBezTo>
                  <a:pt x="5420717" y="136483"/>
                  <a:pt x="5427690" y="132622"/>
                  <a:pt x="5431218" y="129245"/>
                </a:cubicBezTo>
                <a:cubicBezTo>
                  <a:pt x="5432981" y="127556"/>
                  <a:pt x="5435103" y="126468"/>
                  <a:pt x="5437582" y="125981"/>
                </a:cubicBezTo>
                <a:close/>
                <a:moveTo>
                  <a:pt x="4572067" y="123472"/>
                </a:moveTo>
                <a:cubicBezTo>
                  <a:pt x="4576280" y="123614"/>
                  <a:pt x="4581005" y="124868"/>
                  <a:pt x="4586243" y="127234"/>
                </a:cubicBezTo>
                <a:cubicBezTo>
                  <a:pt x="4596718" y="131966"/>
                  <a:pt x="4605358" y="137003"/>
                  <a:pt x="4612163" y="142345"/>
                </a:cubicBezTo>
                <a:cubicBezTo>
                  <a:pt x="4618968" y="147686"/>
                  <a:pt x="4618430" y="153634"/>
                  <a:pt x="4610549" y="160188"/>
                </a:cubicBezTo>
                <a:cubicBezTo>
                  <a:pt x="4602670" y="166741"/>
                  <a:pt x="4593567" y="182960"/>
                  <a:pt x="4583242" y="208844"/>
                </a:cubicBezTo>
                <a:cubicBezTo>
                  <a:pt x="4596737" y="222352"/>
                  <a:pt x="4598766" y="229419"/>
                  <a:pt x="4589330" y="230042"/>
                </a:cubicBezTo>
                <a:cubicBezTo>
                  <a:pt x="4579894" y="230666"/>
                  <a:pt x="4568698" y="231204"/>
                  <a:pt x="4555741" y="231656"/>
                </a:cubicBezTo>
                <a:cubicBezTo>
                  <a:pt x="4542785" y="232107"/>
                  <a:pt x="4524856" y="233559"/>
                  <a:pt x="4501955" y="236011"/>
                </a:cubicBezTo>
                <a:cubicBezTo>
                  <a:pt x="4501094" y="248875"/>
                  <a:pt x="4497868" y="256202"/>
                  <a:pt x="4492275" y="257995"/>
                </a:cubicBezTo>
                <a:cubicBezTo>
                  <a:pt x="4486682" y="259788"/>
                  <a:pt x="4482660" y="251424"/>
                  <a:pt x="4480208" y="232903"/>
                </a:cubicBezTo>
                <a:cubicBezTo>
                  <a:pt x="4477756" y="214383"/>
                  <a:pt x="4475182" y="197494"/>
                  <a:pt x="4472485" y="182236"/>
                </a:cubicBezTo>
                <a:cubicBezTo>
                  <a:pt x="4469790" y="166978"/>
                  <a:pt x="4466624" y="155065"/>
                  <a:pt x="4462989" y="146496"/>
                </a:cubicBezTo>
                <a:cubicBezTo>
                  <a:pt x="4459353" y="137928"/>
                  <a:pt x="4461863" y="134354"/>
                  <a:pt x="4470517" y="135773"/>
                </a:cubicBezTo>
                <a:cubicBezTo>
                  <a:pt x="4479172" y="137193"/>
                  <a:pt x="4485180" y="138541"/>
                  <a:pt x="4488543" y="139817"/>
                </a:cubicBezTo>
                <a:cubicBezTo>
                  <a:pt x="4491906" y="141094"/>
                  <a:pt x="4502442" y="140871"/>
                  <a:pt x="4520152" y="139150"/>
                </a:cubicBezTo>
                <a:cubicBezTo>
                  <a:pt x="4540989" y="134805"/>
                  <a:pt x="4554594" y="130550"/>
                  <a:pt x="4560968" y="126384"/>
                </a:cubicBezTo>
                <a:cubicBezTo>
                  <a:pt x="4564155" y="124301"/>
                  <a:pt x="4567855" y="123331"/>
                  <a:pt x="4572067" y="123472"/>
                </a:cubicBezTo>
                <a:close/>
                <a:moveTo>
                  <a:pt x="2648428" y="106552"/>
                </a:moveTo>
                <a:cubicBezTo>
                  <a:pt x="2654190" y="107319"/>
                  <a:pt x="2661236" y="109853"/>
                  <a:pt x="2669568" y="114155"/>
                </a:cubicBezTo>
                <a:cubicBezTo>
                  <a:pt x="2681355" y="122831"/>
                  <a:pt x="2684449" y="130012"/>
                  <a:pt x="2678849" y="135698"/>
                </a:cubicBezTo>
                <a:cubicBezTo>
                  <a:pt x="2673250" y="141384"/>
                  <a:pt x="2667955" y="150981"/>
                  <a:pt x="2662964" y="164490"/>
                </a:cubicBezTo>
                <a:cubicBezTo>
                  <a:pt x="2673762" y="178873"/>
                  <a:pt x="2673651" y="186348"/>
                  <a:pt x="2662631" y="186914"/>
                </a:cubicBezTo>
                <a:cubicBezTo>
                  <a:pt x="2651610" y="187481"/>
                  <a:pt x="2632183" y="189865"/>
                  <a:pt x="2604349" y="194066"/>
                </a:cubicBezTo>
                <a:cubicBezTo>
                  <a:pt x="2602284" y="205180"/>
                  <a:pt x="2598767" y="209851"/>
                  <a:pt x="2593798" y="208080"/>
                </a:cubicBezTo>
                <a:cubicBezTo>
                  <a:pt x="2588829" y="206309"/>
                  <a:pt x="2584957" y="199175"/>
                  <a:pt x="2582182" y="186678"/>
                </a:cubicBezTo>
                <a:cubicBezTo>
                  <a:pt x="2579407" y="174180"/>
                  <a:pt x="2577113" y="163389"/>
                  <a:pt x="2575299" y="154305"/>
                </a:cubicBezTo>
                <a:cubicBezTo>
                  <a:pt x="2573485" y="145220"/>
                  <a:pt x="2570517" y="136809"/>
                  <a:pt x="2566394" y="129073"/>
                </a:cubicBezTo>
                <a:cubicBezTo>
                  <a:pt x="2562271" y="121336"/>
                  <a:pt x="2563837" y="117468"/>
                  <a:pt x="2571094" y="117468"/>
                </a:cubicBezTo>
                <a:cubicBezTo>
                  <a:pt x="2576285" y="117468"/>
                  <a:pt x="2581501" y="118364"/>
                  <a:pt x="2586742" y="120157"/>
                </a:cubicBezTo>
                <a:cubicBezTo>
                  <a:pt x="2591984" y="121949"/>
                  <a:pt x="2599742" y="122014"/>
                  <a:pt x="2610016" y="120350"/>
                </a:cubicBezTo>
                <a:cubicBezTo>
                  <a:pt x="2620291" y="118687"/>
                  <a:pt x="2628619" y="115088"/>
                  <a:pt x="2635001" y="109552"/>
                </a:cubicBezTo>
                <a:cubicBezTo>
                  <a:pt x="2638191" y="106785"/>
                  <a:pt x="2642667" y="105784"/>
                  <a:pt x="2648428" y="106552"/>
                </a:cubicBezTo>
                <a:close/>
                <a:moveTo>
                  <a:pt x="1308360" y="101271"/>
                </a:moveTo>
                <a:cubicBezTo>
                  <a:pt x="1316792" y="101271"/>
                  <a:pt x="1324540" y="104931"/>
                  <a:pt x="1331602" y="112252"/>
                </a:cubicBezTo>
                <a:cubicBezTo>
                  <a:pt x="1338665" y="119572"/>
                  <a:pt x="1335216" y="124298"/>
                  <a:pt x="1321256" y="126427"/>
                </a:cubicBezTo>
                <a:cubicBezTo>
                  <a:pt x="1307296" y="128557"/>
                  <a:pt x="1282326" y="132167"/>
                  <a:pt x="1246346" y="137258"/>
                </a:cubicBezTo>
                <a:cubicBezTo>
                  <a:pt x="1260744" y="141617"/>
                  <a:pt x="1265669" y="147095"/>
                  <a:pt x="1261124" y="153691"/>
                </a:cubicBezTo>
                <a:cubicBezTo>
                  <a:pt x="1256578" y="160288"/>
                  <a:pt x="1253427" y="175879"/>
                  <a:pt x="1251670" y="200466"/>
                </a:cubicBezTo>
                <a:cubicBezTo>
                  <a:pt x="1249913" y="225052"/>
                  <a:pt x="1251555" y="242802"/>
                  <a:pt x="1256596" y="253714"/>
                </a:cubicBezTo>
                <a:cubicBezTo>
                  <a:pt x="1261636" y="264627"/>
                  <a:pt x="1276504" y="270295"/>
                  <a:pt x="1301197" y="270718"/>
                </a:cubicBezTo>
                <a:cubicBezTo>
                  <a:pt x="1325891" y="271141"/>
                  <a:pt x="1342967" y="269302"/>
                  <a:pt x="1352424" y="265201"/>
                </a:cubicBezTo>
                <a:cubicBezTo>
                  <a:pt x="1361882" y="261100"/>
                  <a:pt x="1369242" y="249846"/>
                  <a:pt x="1374505" y="231440"/>
                </a:cubicBezTo>
                <a:cubicBezTo>
                  <a:pt x="1379767" y="213035"/>
                  <a:pt x="1383331" y="205348"/>
                  <a:pt x="1385195" y="208381"/>
                </a:cubicBezTo>
                <a:cubicBezTo>
                  <a:pt x="1387059" y="211414"/>
                  <a:pt x="1388218" y="220567"/>
                  <a:pt x="1388669" y="235839"/>
                </a:cubicBezTo>
                <a:cubicBezTo>
                  <a:pt x="1389121" y="251112"/>
                  <a:pt x="1390935" y="261964"/>
                  <a:pt x="1394112" y="268395"/>
                </a:cubicBezTo>
                <a:cubicBezTo>
                  <a:pt x="1397288" y="274827"/>
                  <a:pt x="1395065" y="281208"/>
                  <a:pt x="1387443" y="287539"/>
                </a:cubicBezTo>
                <a:cubicBezTo>
                  <a:pt x="1379821" y="293871"/>
                  <a:pt x="1361017" y="298176"/>
                  <a:pt x="1331032" y="300456"/>
                </a:cubicBezTo>
                <a:cubicBezTo>
                  <a:pt x="1301047" y="302736"/>
                  <a:pt x="1278662" y="301026"/>
                  <a:pt x="1263877" y="295326"/>
                </a:cubicBezTo>
                <a:cubicBezTo>
                  <a:pt x="1249092" y="289626"/>
                  <a:pt x="1239524" y="280957"/>
                  <a:pt x="1235171" y="269320"/>
                </a:cubicBezTo>
                <a:cubicBezTo>
                  <a:pt x="1230819" y="257683"/>
                  <a:pt x="1228869" y="245433"/>
                  <a:pt x="1229321" y="232570"/>
                </a:cubicBezTo>
                <a:cubicBezTo>
                  <a:pt x="1229773" y="219707"/>
                  <a:pt x="1230447" y="203276"/>
                  <a:pt x="1231343" y="183279"/>
                </a:cubicBezTo>
                <a:cubicBezTo>
                  <a:pt x="1232239" y="163281"/>
                  <a:pt x="1231698" y="149038"/>
                  <a:pt x="1229719" y="140549"/>
                </a:cubicBezTo>
                <a:cubicBezTo>
                  <a:pt x="1225675" y="142183"/>
                  <a:pt x="1219974" y="143503"/>
                  <a:pt x="1212618" y="144507"/>
                </a:cubicBezTo>
                <a:lnTo>
                  <a:pt x="1219480" y="147970"/>
                </a:lnTo>
                <a:cubicBezTo>
                  <a:pt x="1223896" y="152917"/>
                  <a:pt x="1223556" y="159295"/>
                  <a:pt x="1218458" y="167103"/>
                </a:cubicBezTo>
                <a:cubicBezTo>
                  <a:pt x="1213360" y="174911"/>
                  <a:pt x="1205570" y="187706"/>
                  <a:pt x="1195087" y="205488"/>
                </a:cubicBezTo>
                <a:cubicBezTo>
                  <a:pt x="1184604" y="223270"/>
                  <a:pt x="1172430" y="238395"/>
                  <a:pt x="1158562" y="250864"/>
                </a:cubicBezTo>
                <a:cubicBezTo>
                  <a:pt x="1144695" y="263333"/>
                  <a:pt x="1130689" y="272586"/>
                  <a:pt x="1116542" y="278623"/>
                </a:cubicBezTo>
                <a:cubicBezTo>
                  <a:pt x="1102395" y="284661"/>
                  <a:pt x="1094820" y="286216"/>
                  <a:pt x="1093817" y="283291"/>
                </a:cubicBezTo>
                <a:cubicBezTo>
                  <a:pt x="1092813" y="280366"/>
                  <a:pt x="1098058" y="274479"/>
                  <a:pt x="1109551" y="265631"/>
                </a:cubicBezTo>
                <a:cubicBezTo>
                  <a:pt x="1121045" y="256783"/>
                  <a:pt x="1132130" y="246358"/>
                  <a:pt x="1142806" y="234355"/>
                </a:cubicBezTo>
                <a:cubicBezTo>
                  <a:pt x="1153482" y="222352"/>
                  <a:pt x="1163933" y="207453"/>
                  <a:pt x="1174158" y="189657"/>
                </a:cubicBezTo>
                <a:cubicBezTo>
                  <a:pt x="1184382" y="171860"/>
                  <a:pt x="1189494" y="158187"/>
                  <a:pt x="1189494" y="148637"/>
                </a:cubicBezTo>
                <a:cubicBezTo>
                  <a:pt x="1177564" y="152193"/>
                  <a:pt x="1166597" y="155108"/>
                  <a:pt x="1156594" y="157380"/>
                </a:cubicBezTo>
                <a:cubicBezTo>
                  <a:pt x="1146592" y="159653"/>
                  <a:pt x="1136529" y="156861"/>
                  <a:pt x="1126405" y="149002"/>
                </a:cubicBezTo>
                <a:cubicBezTo>
                  <a:pt x="1116280" y="141144"/>
                  <a:pt x="1117439" y="136630"/>
                  <a:pt x="1129878" y="135461"/>
                </a:cubicBezTo>
                <a:cubicBezTo>
                  <a:pt x="1142319" y="134293"/>
                  <a:pt x="1156852" y="132178"/>
                  <a:pt x="1173480" y="129116"/>
                </a:cubicBezTo>
                <a:cubicBezTo>
                  <a:pt x="1190107" y="126054"/>
                  <a:pt x="1208212" y="122301"/>
                  <a:pt x="1227793" y="117855"/>
                </a:cubicBezTo>
                <a:cubicBezTo>
                  <a:pt x="1247375" y="113410"/>
                  <a:pt x="1264006" y="109534"/>
                  <a:pt x="1277687" y="106229"/>
                </a:cubicBezTo>
                <a:cubicBezTo>
                  <a:pt x="1291367" y="102924"/>
                  <a:pt x="1301592" y="101271"/>
                  <a:pt x="1308360" y="101271"/>
                </a:cubicBezTo>
                <a:close/>
                <a:moveTo>
                  <a:pt x="130907" y="99565"/>
                </a:moveTo>
                <a:cubicBezTo>
                  <a:pt x="132072" y="99430"/>
                  <a:pt x="133469" y="99604"/>
                  <a:pt x="135099" y="100088"/>
                </a:cubicBezTo>
                <a:cubicBezTo>
                  <a:pt x="141617" y="102024"/>
                  <a:pt x="147945" y="104687"/>
                  <a:pt x="154082" y="108079"/>
                </a:cubicBezTo>
                <a:cubicBezTo>
                  <a:pt x="160220" y="111470"/>
                  <a:pt x="162259" y="114536"/>
                  <a:pt x="160202" y="117274"/>
                </a:cubicBezTo>
                <a:cubicBezTo>
                  <a:pt x="158144" y="120013"/>
                  <a:pt x="156018" y="123089"/>
                  <a:pt x="153824" y="126502"/>
                </a:cubicBezTo>
                <a:cubicBezTo>
                  <a:pt x="191524" y="152458"/>
                  <a:pt x="218197" y="169681"/>
                  <a:pt x="233842" y="178170"/>
                </a:cubicBezTo>
                <a:cubicBezTo>
                  <a:pt x="249487" y="186660"/>
                  <a:pt x="264315" y="193532"/>
                  <a:pt x="278326" y="198788"/>
                </a:cubicBezTo>
                <a:cubicBezTo>
                  <a:pt x="292336" y="204044"/>
                  <a:pt x="305909" y="209349"/>
                  <a:pt x="319045" y="214705"/>
                </a:cubicBezTo>
                <a:cubicBezTo>
                  <a:pt x="332180" y="220062"/>
                  <a:pt x="329560" y="223665"/>
                  <a:pt x="311182" y="225514"/>
                </a:cubicBezTo>
                <a:cubicBezTo>
                  <a:pt x="292805" y="227364"/>
                  <a:pt x="278125" y="228289"/>
                  <a:pt x="267140" y="228289"/>
                </a:cubicBezTo>
                <a:cubicBezTo>
                  <a:pt x="256185" y="228289"/>
                  <a:pt x="246512" y="224790"/>
                  <a:pt x="238123" y="217792"/>
                </a:cubicBezTo>
                <a:cubicBezTo>
                  <a:pt x="229734" y="210794"/>
                  <a:pt x="218921" y="201340"/>
                  <a:pt x="205685" y="189431"/>
                </a:cubicBezTo>
                <a:cubicBezTo>
                  <a:pt x="192449" y="177521"/>
                  <a:pt x="172595" y="159879"/>
                  <a:pt x="146123" y="136505"/>
                </a:cubicBezTo>
                <a:cubicBezTo>
                  <a:pt x="139068" y="146141"/>
                  <a:pt x="130034" y="157151"/>
                  <a:pt x="119020" y="169534"/>
                </a:cubicBezTo>
                <a:cubicBezTo>
                  <a:pt x="108007" y="181917"/>
                  <a:pt x="96345" y="193123"/>
                  <a:pt x="84034" y="203154"/>
                </a:cubicBezTo>
                <a:cubicBezTo>
                  <a:pt x="71723" y="213185"/>
                  <a:pt x="59408" y="221850"/>
                  <a:pt x="47090" y="229150"/>
                </a:cubicBezTo>
                <a:cubicBezTo>
                  <a:pt x="34771" y="236449"/>
                  <a:pt x="22235" y="241730"/>
                  <a:pt x="9479" y="244992"/>
                </a:cubicBezTo>
                <a:cubicBezTo>
                  <a:pt x="-3277" y="248254"/>
                  <a:pt x="-3158" y="245060"/>
                  <a:pt x="9834" y="235409"/>
                </a:cubicBezTo>
                <a:cubicBezTo>
                  <a:pt x="22826" y="225758"/>
                  <a:pt x="38238" y="213576"/>
                  <a:pt x="56070" y="198863"/>
                </a:cubicBezTo>
                <a:cubicBezTo>
                  <a:pt x="73903" y="184150"/>
                  <a:pt x="90354" y="167515"/>
                  <a:pt x="105425" y="148959"/>
                </a:cubicBezTo>
                <a:cubicBezTo>
                  <a:pt x="120497" y="130403"/>
                  <a:pt x="127581" y="117135"/>
                  <a:pt x="126678" y="109154"/>
                </a:cubicBezTo>
                <a:cubicBezTo>
                  <a:pt x="126000" y="103169"/>
                  <a:pt x="127410" y="99973"/>
                  <a:pt x="130907" y="99565"/>
                </a:cubicBezTo>
                <a:close/>
                <a:moveTo>
                  <a:pt x="3310711" y="89796"/>
                </a:moveTo>
                <a:cubicBezTo>
                  <a:pt x="3312925" y="89663"/>
                  <a:pt x="3315714" y="89953"/>
                  <a:pt x="3319078" y="90666"/>
                </a:cubicBezTo>
                <a:cubicBezTo>
                  <a:pt x="3332537" y="93520"/>
                  <a:pt x="3342234" y="97926"/>
                  <a:pt x="3348171" y="103884"/>
                </a:cubicBezTo>
                <a:cubicBezTo>
                  <a:pt x="3354108" y="109843"/>
                  <a:pt x="3356499" y="117669"/>
                  <a:pt x="3355345" y="127363"/>
                </a:cubicBezTo>
                <a:cubicBezTo>
                  <a:pt x="3354190" y="137057"/>
                  <a:pt x="3349928" y="140197"/>
                  <a:pt x="3342557" y="136784"/>
                </a:cubicBezTo>
                <a:cubicBezTo>
                  <a:pt x="3335186" y="133371"/>
                  <a:pt x="3328421" y="128349"/>
                  <a:pt x="3322262" y="121716"/>
                </a:cubicBezTo>
                <a:cubicBezTo>
                  <a:pt x="3316103" y="115084"/>
                  <a:pt x="3310793" y="108656"/>
                  <a:pt x="3306334" y="102432"/>
                </a:cubicBezTo>
                <a:cubicBezTo>
                  <a:pt x="3302612" y="94409"/>
                  <a:pt x="3304071" y="90197"/>
                  <a:pt x="3310711" y="89796"/>
                </a:cubicBezTo>
                <a:close/>
                <a:moveTo>
                  <a:pt x="2920461" y="87058"/>
                </a:moveTo>
                <a:cubicBezTo>
                  <a:pt x="2921805" y="86785"/>
                  <a:pt x="2923561" y="86827"/>
                  <a:pt x="2925730" y="87182"/>
                </a:cubicBezTo>
                <a:cubicBezTo>
                  <a:pt x="2934406" y="88601"/>
                  <a:pt x="2942042" y="91197"/>
                  <a:pt x="2948639" y="94968"/>
                </a:cubicBezTo>
                <a:cubicBezTo>
                  <a:pt x="2957185" y="99485"/>
                  <a:pt x="2960096" y="105211"/>
                  <a:pt x="2957372" y="112144"/>
                </a:cubicBezTo>
                <a:cubicBezTo>
                  <a:pt x="2954647" y="119078"/>
                  <a:pt x="2953066" y="134092"/>
                  <a:pt x="2952629" y="157187"/>
                </a:cubicBezTo>
                <a:cubicBezTo>
                  <a:pt x="2952191" y="180282"/>
                  <a:pt x="2951987" y="194955"/>
                  <a:pt x="2952016" y="201208"/>
                </a:cubicBezTo>
                <a:cubicBezTo>
                  <a:pt x="2952016" y="204750"/>
                  <a:pt x="2954808" y="203810"/>
                  <a:pt x="2960394" y="198390"/>
                </a:cubicBezTo>
                <a:cubicBezTo>
                  <a:pt x="2965979" y="192969"/>
                  <a:pt x="2978455" y="181723"/>
                  <a:pt x="2997822" y="164651"/>
                </a:cubicBezTo>
                <a:cubicBezTo>
                  <a:pt x="3017188" y="147579"/>
                  <a:pt x="3028793" y="140380"/>
                  <a:pt x="3032636" y="143055"/>
                </a:cubicBezTo>
                <a:cubicBezTo>
                  <a:pt x="3036479" y="145729"/>
                  <a:pt x="3031564" y="154896"/>
                  <a:pt x="3017891" y="170556"/>
                </a:cubicBezTo>
                <a:cubicBezTo>
                  <a:pt x="3004217" y="186215"/>
                  <a:pt x="2991222" y="200426"/>
                  <a:pt x="2978904" y="213189"/>
                </a:cubicBezTo>
                <a:cubicBezTo>
                  <a:pt x="2966585" y="225952"/>
                  <a:pt x="2956916" y="238180"/>
                  <a:pt x="2949897" y="249875"/>
                </a:cubicBezTo>
                <a:cubicBezTo>
                  <a:pt x="2942877" y="261569"/>
                  <a:pt x="2936808" y="267416"/>
                  <a:pt x="2931688" y="267416"/>
                </a:cubicBezTo>
                <a:cubicBezTo>
                  <a:pt x="2926569" y="267416"/>
                  <a:pt x="2921675" y="263627"/>
                  <a:pt x="2917008" y="256048"/>
                </a:cubicBezTo>
                <a:cubicBezTo>
                  <a:pt x="2912340" y="248469"/>
                  <a:pt x="2912275" y="241353"/>
                  <a:pt x="2916814" y="234699"/>
                </a:cubicBezTo>
                <a:cubicBezTo>
                  <a:pt x="2921353" y="228045"/>
                  <a:pt x="2924952" y="218316"/>
                  <a:pt x="2927612" y="205510"/>
                </a:cubicBezTo>
                <a:cubicBezTo>
                  <a:pt x="2930272" y="192704"/>
                  <a:pt x="2930717" y="173735"/>
                  <a:pt x="2928946" y="148604"/>
                </a:cubicBezTo>
                <a:cubicBezTo>
                  <a:pt x="2927175" y="123473"/>
                  <a:pt x="2924027" y="106598"/>
                  <a:pt x="2919503" y="97980"/>
                </a:cubicBezTo>
                <a:cubicBezTo>
                  <a:pt x="2916109" y="91516"/>
                  <a:pt x="2916429" y="87875"/>
                  <a:pt x="2920461" y="87058"/>
                </a:cubicBezTo>
                <a:close/>
                <a:moveTo>
                  <a:pt x="87281" y="86143"/>
                </a:moveTo>
                <a:cubicBezTo>
                  <a:pt x="88782" y="85980"/>
                  <a:pt x="90653" y="86144"/>
                  <a:pt x="92896" y="86633"/>
                </a:cubicBezTo>
                <a:cubicBezTo>
                  <a:pt x="101866" y="88590"/>
                  <a:pt x="108864" y="92125"/>
                  <a:pt x="113890" y="97238"/>
                </a:cubicBezTo>
                <a:cubicBezTo>
                  <a:pt x="118916" y="102350"/>
                  <a:pt x="120232" y="109273"/>
                  <a:pt x="117837" y="118006"/>
                </a:cubicBezTo>
                <a:cubicBezTo>
                  <a:pt x="115442" y="126739"/>
                  <a:pt x="108867" y="127564"/>
                  <a:pt x="98112" y="120480"/>
                </a:cubicBezTo>
                <a:cubicBezTo>
                  <a:pt x="91473" y="112908"/>
                  <a:pt x="86701" y="104885"/>
                  <a:pt x="83797" y="96409"/>
                </a:cubicBezTo>
                <a:cubicBezTo>
                  <a:pt x="81619" y="90053"/>
                  <a:pt x="82781" y="86631"/>
                  <a:pt x="87281" y="86143"/>
                </a:cubicBezTo>
                <a:close/>
                <a:moveTo>
                  <a:pt x="189758" y="75808"/>
                </a:moveTo>
                <a:cubicBezTo>
                  <a:pt x="191377" y="75665"/>
                  <a:pt x="193468" y="75892"/>
                  <a:pt x="196027" y="76491"/>
                </a:cubicBezTo>
                <a:cubicBezTo>
                  <a:pt x="206266" y="78886"/>
                  <a:pt x="214389" y="82618"/>
                  <a:pt x="220398" y="87687"/>
                </a:cubicBezTo>
                <a:cubicBezTo>
                  <a:pt x="226407" y="92756"/>
                  <a:pt x="228224" y="99909"/>
                  <a:pt x="225851" y="109144"/>
                </a:cubicBezTo>
                <a:cubicBezTo>
                  <a:pt x="223478" y="118379"/>
                  <a:pt x="216956" y="119519"/>
                  <a:pt x="206287" y="112564"/>
                </a:cubicBezTo>
                <a:cubicBezTo>
                  <a:pt x="198802" y="105078"/>
                  <a:pt x="192661" y="96596"/>
                  <a:pt x="187864" y="87117"/>
                </a:cubicBezTo>
                <a:cubicBezTo>
                  <a:pt x="184267" y="80008"/>
                  <a:pt x="184898" y="76238"/>
                  <a:pt x="189758" y="75808"/>
                </a:cubicBezTo>
                <a:close/>
                <a:moveTo>
                  <a:pt x="3380769" y="74316"/>
                </a:moveTo>
                <a:cubicBezTo>
                  <a:pt x="3382507" y="74425"/>
                  <a:pt x="3384665" y="74957"/>
                  <a:pt x="3387245" y="75910"/>
                </a:cubicBezTo>
                <a:cubicBezTo>
                  <a:pt x="3397562" y="79725"/>
                  <a:pt x="3406138" y="84217"/>
                  <a:pt x="3412971" y="89386"/>
                </a:cubicBezTo>
                <a:cubicBezTo>
                  <a:pt x="3419804" y="94556"/>
                  <a:pt x="3421371" y="99708"/>
                  <a:pt x="3417671" y="104842"/>
                </a:cubicBezTo>
                <a:cubicBezTo>
                  <a:pt x="3413971" y="109975"/>
                  <a:pt x="3410992" y="118615"/>
                  <a:pt x="3408733" y="130761"/>
                </a:cubicBezTo>
                <a:cubicBezTo>
                  <a:pt x="3406475" y="142908"/>
                  <a:pt x="3402757" y="158266"/>
                  <a:pt x="3397580" y="176837"/>
                </a:cubicBezTo>
                <a:cubicBezTo>
                  <a:pt x="3434807" y="174212"/>
                  <a:pt x="3458261" y="171757"/>
                  <a:pt x="3467941" y="169469"/>
                </a:cubicBezTo>
                <a:cubicBezTo>
                  <a:pt x="3477620" y="167182"/>
                  <a:pt x="3486023" y="166766"/>
                  <a:pt x="3493151" y="168222"/>
                </a:cubicBezTo>
                <a:cubicBezTo>
                  <a:pt x="3500278" y="169677"/>
                  <a:pt x="3507276" y="174876"/>
                  <a:pt x="3514145" y="183817"/>
                </a:cubicBezTo>
                <a:cubicBezTo>
                  <a:pt x="3521014" y="192758"/>
                  <a:pt x="3513682" y="197006"/>
                  <a:pt x="3492150" y="196562"/>
                </a:cubicBezTo>
                <a:cubicBezTo>
                  <a:pt x="3470619" y="196117"/>
                  <a:pt x="3437439" y="197623"/>
                  <a:pt x="3392611" y="201079"/>
                </a:cubicBezTo>
                <a:cubicBezTo>
                  <a:pt x="3384753" y="231595"/>
                  <a:pt x="3369524" y="256306"/>
                  <a:pt x="3346924" y="275214"/>
                </a:cubicBezTo>
                <a:cubicBezTo>
                  <a:pt x="3324323" y="294122"/>
                  <a:pt x="3299644" y="306099"/>
                  <a:pt x="3272885" y="311147"/>
                </a:cubicBezTo>
                <a:cubicBezTo>
                  <a:pt x="3246126" y="316195"/>
                  <a:pt x="3244007" y="312735"/>
                  <a:pt x="3266529" y="300768"/>
                </a:cubicBezTo>
                <a:cubicBezTo>
                  <a:pt x="3289050" y="288801"/>
                  <a:pt x="3308449" y="275780"/>
                  <a:pt x="3324725" y="261705"/>
                </a:cubicBezTo>
                <a:cubicBezTo>
                  <a:pt x="3341001" y="247631"/>
                  <a:pt x="3354431" y="227938"/>
                  <a:pt x="3365014" y="202627"/>
                </a:cubicBezTo>
                <a:cubicBezTo>
                  <a:pt x="3318939" y="208894"/>
                  <a:pt x="3291588" y="213612"/>
                  <a:pt x="3282963" y="216781"/>
                </a:cubicBezTo>
                <a:cubicBezTo>
                  <a:pt x="3274337" y="219950"/>
                  <a:pt x="3264037" y="216333"/>
                  <a:pt x="3252063" y="205929"/>
                </a:cubicBezTo>
                <a:cubicBezTo>
                  <a:pt x="3240089" y="195525"/>
                  <a:pt x="3241039" y="190782"/>
                  <a:pt x="3254913" y="191700"/>
                </a:cubicBezTo>
                <a:cubicBezTo>
                  <a:pt x="3268787" y="192618"/>
                  <a:pt x="3284601" y="192191"/>
                  <a:pt x="3302354" y="190420"/>
                </a:cubicBezTo>
                <a:cubicBezTo>
                  <a:pt x="3320107" y="188649"/>
                  <a:pt x="3342499" y="185649"/>
                  <a:pt x="3369531" y="181418"/>
                </a:cubicBezTo>
                <a:cubicBezTo>
                  <a:pt x="3372843" y="168240"/>
                  <a:pt x="3375618" y="151254"/>
                  <a:pt x="3377855" y="130460"/>
                </a:cubicBezTo>
                <a:cubicBezTo>
                  <a:pt x="3380092" y="109667"/>
                  <a:pt x="3379637" y="94423"/>
                  <a:pt x="3376489" y="84729"/>
                </a:cubicBezTo>
                <a:cubicBezTo>
                  <a:pt x="3374129" y="77459"/>
                  <a:pt x="3375555" y="73988"/>
                  <a:pt x="3380769" y="74316"/>
                </a:cubicBezTo>
                <a:close/>
                <a:moveTo>
                  <a:pt x="3004780" y="70944"/>
                </a:moveTo>
                <a:cubicBezTo>
                  <a:pt x="3007949" y="69827"/>
                  <a:pt x="3013463" y="69859"/>
                  <a:pt x="3021322" y="71038"/>
                </a:cubicBezTo>
                <a:cubicBezTo>
                  <a:pt x="3037039" y="73397"/>
                  <a:pt x="3047866" y="78061"/>
                  <a:pt x="3053802" y="85031"/>
                </a:cubicBezTo>
                <a:cubicBezTo>
                  <a:pt x="3059739" y="92000"/>
                  <a:pt x="3061840" y="100296"/>
                  <a:pt x="3060105" y="109918"/>
                </a:cubicBezTo>
                <a:cubicBezTo>
                  <a:pt x="3058370" y="119540"/>
                  <a:pt x="3052698" y="121473"/>
                  <a:pt x="3043090" y="115715"/>
                </a:cubicBezTo>
                <a:cubicBezTo>
                  <a:pt x="3033482" y="109957"/>
                  <a:pt x="3025122" y="103967"/>
                  <a:pt x="3018009" y="97743"/>
                </a:cubicBezTo>
                <a:cubicBezTo>
                  <a:pt x="3010581" y="91233"/>
                  <a:pt x="3005347" y="84564"/>
                  <a:pt x="3002307" y="77739"/>
                </a:cubicBezTo>
                <a:cubicBezTo>
                  <a:pt x="3000787" y="74326"/>
                  <a:pt x="3001611" y="72061"/>
                  <a:pt x="3004780" y="70944"/>
                </a:cubicBezTo>
                <a:close/>
                <a:moveTo>
                  <a:pt x="5770714" y="52706"/>
                </a:moveTo>
                <a:cubicBezTo>
                  <a:pt x="5773742" y="51820"/>
                  <a:pt x="5778282" y="51854"/>
                  <a:pt x="5784338" y="52808"/>
                </a:cubicBezTo>
                <a:cubicBezTo>
                  <a:pt x="5796448" y="54715"/>
                  <a:pt x="5805246" y="58928"/>
                  <a:pt x="5810731" y="65445"/>
                </a:cubicBezTo>
                <a:cubicBezTo>
                  <a:pt x="5816216" y="71963"/>
                  <a:pt x="5818396" y="79359"/>
                  <a:pt x="5817270" y="87633"/>
                </a:cubicBezTo>
                <a:cubicBezTo>
                  <a:pt x="5816144" y="95908"/>
                  <a:pt x="5811932" y="99310"/>
                  <a:pt x="5804632" y="97840"/>
                </a:cubicBezTo>
                <a:cubicBezTo>
                  <a:pt x="5797334" y="96370"/>
                  <a:pt x="5788880" y="90358"/>
                  <a:pt x="5779272" y="79804"/>
                </a:cubicBezTo>
                <a:cubicBezTo>
                  <a:pt x="5770538" y="68159"/>
                  <a:pt x="5766172" y="60932"/>
                  <a:pt x="5766172" y="58121"/>
                </a:cubicBezTo>
                <a:cubicBezTo>
                  <a:pt x="5766172" y="55396"/>
                  <a:pt x="5767686" y="53591"/>
                  <a:pt x="5770714" y="52706"/>
                </a:cubicBezTo>
                <a:close/>
                <a:moveTo>
                  <a:pt x="2015742" y="50629"/>
                </a:moveTo>
                <a:cubicBezTo>
                  <a:pt x="2023200" y="50112"/>
                  <a:pt x="2030393" y="52448"/>
                  <a:pt x="2037319" y="57637"/>
                </a:cubicBezTo>
                <a:cubicBezTo>
                  <a:pt x="2046554" y="64556"/>
                  <a:pt x="2042715" y="70654"/>
                  <a:pt x="2025800" y="75932"/>
                </a:cubicBezTo>
                <a:cubicBezTo>
                  <a:pt x="2008886" y="81209"/>
                  <a:pt x="1987645" y="85468"/>
                  <a:pt x="1962076" y="88709"/>
                </a:cubicBezTo>
                <a:cubicBezTo>
                  <a:pt x="1976474" y="92738"/>
                  <a:pt x="1982532" y="98707"/>
                  <a:pt x="1980252" y="106616"/>
                </a:cubicBezTo>
                <a:cubicBezTo>
                  <a:pt x="1977972" y="114525"/>
                  <a:pt x="1976416" y="130733"/>
                  <a:pt x="1975585" y="155240"/>
                </a:cubicBezTo>
                <a:cubicBezTo>
                  <a:pt x="1986067" y="152745"/>
                  <a:pt x="1997812" y="148744"/>
                  <a:pt x="2010818" y="143237"/>
                </a:cubicBezTo>
                <a:cubicBezTo>
                  <a:pt x="2023825" y="137731"/>
                  <a:pt x="2034702" y="139229"/>
                  <a:pt x="2043450" y="147733"/>
                </a:cubicBezTo>
                <a:cubicBezTo>
                  <a:pt x="2052197" y="156237"/>
                  <a:pt x="2046776" y="162787"/>
                  <a:pt x="2027188" y="167383"/>
                </a:cubicBezTo>
                <a:cubicBezTo>
                  <a:pt x="2007599" y="171979"/>
                  <a:pt x="1990305" y="174671"/>
                  <a:pt x="1975305" y="175460"/>
                </a:cubicBezTo>
                <a:cubicBezTo>
                  <a:pt x="1973685" y="202936"/>
                  <a:pt x="1972874" y="225887"/>
                  <a:pt x="1972874" y="244314"/>
                </a:cubicBezTo>
                <a:cubicBezTo>
                  <a:pt x="1991975" y="242594"/>
                  <a:pt x="2009743" y="241052"/>
                  <a:pt x="2026177" y="239690"/>
                </a:cubicBezTo>
                <a:cubicBezTo>
                  <a:pt x="2042611" y="238327"/>
                  <a:pt x="2054778" y="237184"/>
                  <a:pt x="2062680" y="236259"/>
                </a:cubicBezTo>
                <a:cubicBezTo>
                  <a:pt x="2070581" y="235334"/>
                  <a:pt x="2078329" y="236112"/>
                  <a:pt x="2085922" y="238593"/>
                </a:cubicBezTo>
                <a:cubicBezTo>
                  <a:pt x="2093515" y="241074"/>
                  <a:pt x="2099294" y="245795"/>
                  <a:pt x="2103259" y="252757"/>
                </a:cubicBezTo>
                <a:cubicBezTo>
                  <a:pt x="2107224" y="259719"/>
                  <a:pt x="2106113" y="264129"/>
                  <a:pt x="2099925" y="265986"/>
                </a:cubicBezTo>
                <a:cubicBezTo>
                  <a:pt x="2093737" y="267843"/>
                  <a:pt x="2077992" y="268098"/>
                  <a:pt x="2052688" y="266750"/>
                </a:cubicBezTo>
                <a:cubicBezTo>
                  <a:pt x="2027385" y="265402"/>
                  <a:pt x="1998224" y="266294"/>
                  <a:pt x="1965206" y="269428"/>
                </a:cubicBezTo>
                <a:cubicBezTo>
                  <a:pt x="1932188" y="272561"/>
                  <a:pt x="1902808" y="276157"/>
                  <a:pt x="1877067" y="280215"/>
                </a:cubicBezTo>
                <a:cubicBezTo>
                  <a:pt x="1851327" y="284273"/>
                  <a:pt x="1835714" y="286754"/>
                  <a:pt x="1830229" y="287658"/>
                </a:cubicBezTo>
                <a:cubicBezTo>
                  <a:pt x="1824744" y="288561"/>
                  <a:pt x="1816749" y="284718"/>
                  <a:pt x="1806245" y="276128"/>
                </a:cubicBezTo>
                <a:cubicBezTo>
                  <a:pt x="1795741" y="267538"/>
                  <a:pt x="1798168" y="263243"/>
                  <a:pt x="1813526" y="263243"/>
                </a:cubicBezTo>
                <a:cubicBezTo>
                  <a:pt x="1825945" y="263243"/>
                  <a:pt x="1847512" y="261164"/>
                  <a:pt x="1878229" y="257005"/>
                </a:cubicBezTo>
                <a:cubicBezTo>
                  <a:pt x="1878229" y="227393"/>
                  <a:pt x="1877125" y="204001"/>
                  <a:pt x="1874916" y="186828"/>
                </a:cubicBezTo>
                <a:cubicBezTo>
                  <a:pt x="1872708" y="169656"/>
                  <a:pt x="1869560" y="157850"/>
                  <a:pt x="1865473" y="151411"/>
                </a:cubicBezTo>
                <a:cubicBezTo>
                  <a:pt x="1861386" y="144973"/>
                  <a:pt x="1863416" y="141753"/>
                  <a:pt x="1871561" y="141753"/>
                </a:cubicBezTo>
                <a:cubicBezTo>
                  <a:pt x="1877383" y="141753"/>
                  <a:pt x="1884926" y="143080"/>
                  <a:pt x="1894190" y="145733"/>
                </a:cubicBezTo>
                <a:cubicBezTo>
                  <a:pt x="1903453" y="148386"/>
                  <a:pt x="1906960" y="153243"/>
                  <a:pt x="1904708" y="160306"/>
                </a:cubicBezTo>
                <a:cubicBezTo>
                  <a:pt x="1902457" y="167368"/>
                  <a:pt x="1901331" y="198074"/>
                  <a:pt x="1901331" y="252424"/>
                </a:cubicBezTo>
                <a:cubicBezTo>
                  <a:pt x="1916274" y="251563"/>
                  <a:pt x="1931969" y="250352"/>
                  <a:pt x="1948417" y="248789"/>
                </a:cubicBezTo>
                <a:lnTo>
                  <a:pt x="1948417" y="124265"/>
                </a:lnTo>
                <a:cubicBezTo>
                  <a:pt x="1948417" y="107903"/>
                  <a:pt x="1947162" y="97134"/>
                  <a:pt x="1944653" y="91957"/>
                </a:cubicBezTo>
                <a:cubicBezTo>
                  <a:pt x="1917077" y="94653"/>
                  <a:pt x="1898664" y="93642"/>
                  <a:pt x="1889414" y="88924"/>
                </a:cubicBezTo>
                <a:cubicBezTo>
                  <a:pt x="1880165" y="84206"/>
                  <a:pt x="1882599" y="80374"/>
                  <a:pt x="1896717" y="77427"/>
                </a:cubicBezTo>
                <a:cubicBezTo>
                  <a:pt x="1910835" y="74480"/>
                  <a:pt x="1930399" y="70328"/>
                  <a:pt x="1955408" y="64972"/>
                </a:cubicBezTo>
                <a:cubicBezTo>
                  <a:pt x="1980417" y="59616"/>
                  <a:pt x="1998013" y="55325"/>
                  <a:pt x="2008194" y="52098"/>
                </a:cubicBezTo>
                <a:cubicBezTo>
                  <a:pt x="2010740" y="51292"/>
                  <a:pt x="2013255" y="50802"/>
                  <a:pt x="2015742" y="50629"/>
                </a:cubicBezTo>
                <a:close/>
                <a:moveTo>
                  <a:pt x="5230761" y="50009"/>
                </a:moveTo>
                <a:cubicBezTo>
                  <a:pt x="5234211" y="50925"/>
                  <a:pt x="5237539" y="52758"/>
                  <a:pt x="5240744" y="55508"/>
                </a:cubicBezTo>
                <a:cubicBezTo>
                  <a:pt x="5247154" y="61007"/>
                  <a:pt x="5246014" y="65521"/>
                  <a:pt x="5237324" y="69048"/>
                </a:cubicBezTo>
                <a:cubicBezTo>
                  <a:pt x="5228634" y="72576"/>
                  <a:pt x="5219033" y="74691"/>
                  <a:pt x="5208521" y="75394"/>
                </a:cubicBezTo>
                <a:cubicBezTo>
                  <a:pt x="5226519" y="81833"/>
                  <a:pt x="5232807" y="87379"/>
                  <a:pt x="5227386" y="92032"/>
                </a:cubicBezTo>
                <a:cubicBezTo>
                  <a:pt x="5221965" y="96686"/>
                  <a:pt x="5213426" y="103357"/>
                  <a:pt x="5201767" y="112047"/>
                </a:cubicBezTo>
                <a:cubicBezTo>
                  <a:pt x="5215534" y="109423"/>
                  <a:pt x="5232409" y="106745"/>
                  <a:pt x="5252392" y="104013"/>
                </a:cubicBezTo>
                <a:cubicBezTo>
                  <a:pt x="5272375" y="101282"/>
                  <a:pt x="5286074" y="99916"/>
                  <a:pt x="5293487" y="99916"/>
                </a:cubicBezTo>
                <a:cubicBezTo>
                  <a:pt x="5302852" y="99916"/>
                  <a:pt x="5311502" y="104157"/>
                  <a:pt x="5319440" y="112639"/>
                </a:cubicBezTo>
                <a:cubicBezTo>
                  <a:pt x="5327377" y="121121"/>
                  <a:pt x="5324821" y="125642"/>
                  <a:pt x="5311771" y="126201"/>
                </a:cubicBezTo>
                <a:cubicBezTo>
                  <a:pt x="5298722" y="126761"/>
                  <a:pt x="5281011" y="127266"/>
                  <a:pt x="5258640" y="127718"/>
                </a:cubicBezTo>
                <a:cubicBezTo>
                  <a:pt x="5236270" y="128169"/>
                  <a:pt x="5210357" y="130181"/>
                  <a:pt x="5180902" y="133751"/>
                </a:cubicBezTo>
                <a:cubicBezTo>
                  <a:pt x="5151448" y="137322"/>
                  <a:pt x="5126954" y="140696"/>
                  <a:pt x="5107423" y="143872"/>
                </a:cubicBezTo>
                <a:cubicBezTo>
                  <a:pt x="5087892" y="147048"/>
                  <a:pt x="5073355" y="149314"/>
                  <a:pt x="5063811" y="150669"/>
                </a:cubicBezTo>
                <a:cubicBezTo>
                  <a:pt x="5054267" y="152024"/>
                  <a:pt x="5045155" y="148855"/>
                  <a:pt x="5036471" y="141162"/>
                </a:cubicBezTo>
                <a:cubicBezTo>
                  <a:pt x="5027788" y="133468"/>
                  <a:pt x="5029319" y="129621"/>
                  <a:pt x="5041064" y="129621"/>
                </a:cubicBezTo>
                <a:cubicBezTo>
                  <a:pt x="5049983" y="129621"/>
                  <a:pt x="5062359" y="128743"/>
                  <a:pt x="5078190" y="126986"/>
                </a:cubicBezTo>
                <a:cubicBezTo>
                  <a:pt x="5094022" y="125230"/>
                  <a:pt x="5113116" y="122788"/>
                  <a:pt x="5135472" y="119662"/>
                </a:cubicBezTo>
                <a:cubicBezTo>
                  <a:pt x="5124674" y="103071"/>
                  <a:pt x="5120645" y="92928"/>
                  <a:pt x="5123384" y="89236"/>
                </a:cubicBezTo>
                <a:cubicBezTo>
                  <a:pt x="5126123" y="85543"/>
                  <a:pt x="5132224" y="86224"/>
                  <a:pt x="5141689" y="91279"/>
                </a:cubicBezTo>
                <a:cubicBezTo>
                  <a:pt x="5151153" y="96334"/>
                  <a:pt x="5155380" y="102604"/>
                  <a:pt x="5154369" y="110090"/>
                </a:cubicBezTo>
                <a:cubicBezTo>
                  <a:pt x="5154117" y="111961"/>
                  <a:pt x="5153818" y="113518"/>
                  <a:pt x="5153474" y="114760"/>
                </a:cubicBezTo>
                <a:lnTo>
                  <a:pt x="5152486" y="117106"/>
                </a:lnTo>
                <a:lnTo>
                  <a:pt x="5185312" y="113768"/>
                </a:lnTo>
                <a:cubicBezTo>
                  <a:pt x="5188209" y="109409"/>
                  <a:pt x="5191199" y="103311"/>
                  <a:pt x="5194282" y="95474"/>
                </a:cubicBezTo>
                <a:cubicBezTo>
                  <a:pt x="5197365" y="87637"/>
                  <a:pt x="5198663" y="81962"/>
                  <a:pt x="5198175" y="78448"/>
                </a:cubicBezTo>
                <a:cubicBezTo>
                  <a:pt x="5168563" y="83855"/>
                  <a:pt x="5149038" y="86558"/>
                  <a:pt x="5139602" y="86558"/>
                </a:cubicBezTo>
                <a:cubicBezTo>
                  <a:pt x="5130726" y="86558"/>
                  <a:pt x="5122420" y="83765"/>
                  <a:pt x="5114683" y="78179"/>
                </a:cubicBezTo>
                <a:cubicBezTo>
                  <a:pt x="5106946" y="72594"/>
                  <a:pt x="5109699" y="69210"/>
                  <a:pt x="5122943" y="68027"/>
                </a:cubicBezTo>
                <a:cubicBezTo>
                  <a:pt x="5136186" y="66844"/>
                  <a:pt x="5153832" y="64004"/>
                  <a:pt x="5175880" y="59509"/>
                </a:cubicBezTo>
                <a:cubicBezTo>
                  <a:pt x="5197928" y="55013"/>
                  <a:pt x="5212648" y="51847"/>
                  <a:pt x="5220040" y="50012"/>
                </a:cubicBezTo>
                <a:cubicBezTo>
                  <a:pt x="5223737" y="49094"/>
                  <a:pt x="5227310" y="49093"/>
                  <a:pt x="5230761" y="50009"/>
                </a:cubicBezTo>
                <a:close/>
                <a:moveTo>
                  <a:pt x="3115257" y="49969"/>
                </a:moveTo>
                <a:cubicBezTo>
                  <a:pt x="3119732" y="49969"/>
                  <a:pt x="3126938" y="52722"/>
                  <a:pt x="3136875" y="58229"/>
                </a:cubicBezTo>
                <a:cubicBezTo>
                  <a:pt x="3146813" y="63735"/>
                  <a:pt x="3151531" y="68457"/>
                  <a:pt x="3151029" y="72393"/>
                </a:cubicBezTo>
                <a:cubicBezTo>
                  <a:pt x="3150527" y="76330"/>
                  <a:pt x="3148917" y="81015"/>
                  <a:pt x="3146200" y="86450"/>
                </a:cubicBezTo>
                <a:cubicBezTo>
                  <a:pt x="3143482" y="91885"/>
                  <a:pt x="3138962" y="107010"/>
                  <a:pt x="3132638" y="131826"/>
                </a:cubicBezTo>
                <a:cubicBezTo>
                  <a:pt x="3126314" y="156642"/>
                  <a:pt x="3116949" y="178672"/>
                  <a:pt x="3104545" y="197917"/>
                </a:cubicBezTo>
                <a:cubicBezTo>
                  <a:pt x="3130702" y="212357"/>
                  <a:pt x="3148240" y="223335"/>
                  <a:pt x="3157160" y="230849"/>
                </a:cubicBezTo>
                <a:cubicBezTo>
                  <a:pt x="3166079" y="238363"/>
                  <a:pt x="3171238" y="246924"/>
                  <a:pt x="3172636" y="256532"/>
                </a:cubicBezTo>
                <a:cubicBezTo>
                  <a:pt x="3174034" y="266140"/>
                  <a:pt x="3172521" y="274181"/>
                  <a:pt x="3168098" y="280656"/>
                </a:cubicBezTo>
                <a:cubicBezTo>
                  <a:pt x="3163673" y="287131"/>
                  <a:pt x="3157690" y="285578"/>
                  <a:pt x="3150147" y="275999"/>
                </a:cubicBezTo>
                <a:cubicBezTo>
                  <a:pt x="3142604" y="266420"/>
                  <a:pt x="3135947" y="257418"/>
                  <a:pt x="3130175" y="248993"/>
                </a:cubicBezTo>
                <a:cubicBezTo>
                  <a:pt x="3124403" y="240568"/>
                  <a:pt x="3113701" y="226913"/>
                  <a:pt x="3098071" y="208027"/>
                </a:cubicBezTo>
                <a:cubicBezTo>
                  <a:pt x="3081866" y="232376"/>
                  <a:pt x="3065206" y="250803"/>
                  <a:pt x="3048091" y="263308"/>
                </a:cubicBezTo>
                <a:cubicBezTo>
                  <a:pt x="3030976" y="275813"/>
                  <a:pt x="3014933" y="283675"/>
                  <a:pt x="2999962" y="286894"/>
                </a:cubicBezTo>
                <a:cubicBezTo>
                  <a:pt x="2984991" y="290113"/>
                  <a:pt x="2977770" y="289916"/>
                  <a:pt x="2978301" y="286303"/>
                </a:cubicBezTo>
                <a:cubicBezTo>
                  <a:pt x="2978832" y="282689"/>
                  <a:pt x="2987095" y="276307"/>
                  <a:pt x="3003092" y="267158"/>
                </a:cubicBezTo>
                <a:cubicBezTo>
                  <a:pt x="3019088" y="258009"/>
                  <a:pt x="3035511" y="243902"/>
                  <a:pt x="3052361" y="224837"/>
                </a:cubicBezTo>
                <a:cubicBezTo>
                  <a:pt x="3069211" y="205772"/>
                  <a:pt x="3082318" y="185548"/>
                  <a:pt x="3091682" y="164167"/>
                </a:cubicBezTo>
                <a:cubicBezTo>
                  <a:pt x="3101046" y="142786"/>
                  <a:pt x="3107302" y="122978"/>
                  <a:pt x="3110450" y="104745"/>
                </a:cubicBezTo>
                <a:cubicBezTo>
                  <a:pt x="3113597" y="86511"/>
                  <a:pt x="3113823" y="72823"/>
                  <a:pt x="3111127" y="63682"/>
                </a:cubicBezTo>
                <a:cubicBezTo>
                  <a:pt x="3108431" y="54540"/>
                  <a:pt x="3109808" y="49969"/>
                  <a:pt x="3115257" y="49969"/>
                </a:cubicBezTo>
                <a:close/>
                <a:moveTo>
                  <a:pt x="985779" y="49969"/>
                </a:moveTo>
                <a:lnTo>
                  <a:pt x="1023615" y="49969"/>
                </a:lnTo>
                <a:lnTo>
                  <a:pt x="966915" y="137688"/>
                </a:lnTo>
                <a:cubicBezTo>
                  <a:pt x="988941" y="131392"/>
                  <a:pt x="1007619" y="132730"/>
                  <a:pt x="1022949" y="141699"/>
                </a:cubicBezTo>
                <a:cubicBezTo>
                  <a:pt x="1038278" y="150669"/>
                  <a:pt x="1048506" y="160514"/>
                  <a:pt x="1053633" y="171233"/>
                </a:cubicBezTo>
                <a:cubicBezTo>
                  <a:pt x="1058760" y="181952"/>
                  <a:pt x="1061556" y="193575"/>
                  <a:pt x="1062022" y="206101"/>
                </a:cubicBezTo>
                <a:cubicBezTo>
                  <a:pt x="1062489" y="218627"/>
                  <a:pt x="1060599" y="231021"/>
                  <a:pt x="1056354" y="243282"/>
                </a:cubicBezTo>
                <a:cubicBezTo>
                  <a:pt x="1052110" y="255543"/>
                  <a:pt x="1044520" y="266671"/>
                  <a:pt x="1033585" y="276666"/>
                </a:cubicBezTo>
                <a:cubicBezTo>
                  <a:pt x="1022651" y="286661"/>
                  <a:pt x="1007479" y="292117"/>
                  <a:pt x="988070" y="293035"/>
                </a:cubicBezTo>
                <a:cubicBezTo>
                  <a:pt x="968660" y="293953"/>
                  <a:pt x="952051" y="290379"/>
                  <a:pt x="938241" y="282312"/>
                </a:cubicBezTo>
                <a:cubicBezTo>
                  <a:pt x="924431" y="274246"/>
                  <a:pt x="914935" y="262874"/>
                  <a:pt x="909750" y="248197"/>
                </a:cubicBezTo>
                <a:cubicBezTo>
                  <a:pt x="904566" y="233520"/>
                  <a:pt x="902427" y="219470"/>
                  <a:pt x="903330" y="206048"/>
                </a:cubicBezTo>
                <a:cubicBezTo>
                  <a:pt x="904233" y="192625"/>
                  <a:pt x="906707" y="181429"/>
                  <a:pt x="910751" y="172459"/>
                </a:cubicBezTo>
                <a:cubicBezTo>
                  <a:pt x="914795" y="163489"/>
                  <a:pt x="920968" y="152057"/>
                  <a:pt x="929272" y="138161"/>
                </a:cubicBezTo>
                <a:close/>
                <a:moveTo>
                  <a:pt x="796780" y="49969"/>
                </a:moveTo>
                <a:lnTo>
                  <a:pt x="819689" y="49969"/>
                </a:lnTo>
                <a:lnTo>
                  <a:pt x="819689" y="289013"/>
                </a:lnTo>
                <a:lnTo>
                  <a:pt x="784434" y="289013"/>
                </a:lnTo>
                <a:lnTo>
                  <a:pt x="784434" y="102755"/>
                </a:lnTo>
                <a:cubicBezTo>
                  <a:pt x="777292" y="113811"/>
                  <a:pt x="762443" y="125061"/>
                  <a:pt x="739886" y="136505"/>
                </a:cubicBezTo>
                <a:lnTo>
                  <a:pt x="739886" y="105702"/>
                </a:lnTo>
                <a:cubicBezTo>
                  <a:pt x="762802" y="90143"/>
                  <a:pt x="781766" y="71565"/>
                  <a:pt x="796780" y="49969"/>
                </a:cubicBezTo>
                <a:close/>
                <a:moveTo>
                  <a:pt x="2790319" y="41209"/>
                </a:moveTo>
                <a:cubicBezTo>
                  <a:pt x="2797386" y="41883"/>
                  <a:pt x="2803419" y="43695"/>
                  <a:pt x="2808417" y="46645"/>
                </a:cubicBezTo>
                <a:cubicBezTo>
                  <a:pt x="2818412" y="52546"/>
                  <a:pt x="2823664" y="58648"/>
                  <a:pt x="2824173" y="64951"/>
                </a:cubicBezTo>
                <a:cubicBezTo>
                  <a:pt x="2824682" y="71253"/>
                  <a:pt x="2817666" y="73730"/>
                  <a:pt x="2803125" y="72382"/>
                </a:cubicBezTo>
                <a:cubicBezTo>
                  <a:pt x="2788584" y="71034"/>
                  <a:pt x="2774911" y="70586"/>
                  <a:pt x="2762105" y="71038"/>
                </a:cubicBezTo>
                <a:cubicBezTo>
                  <a:pt x="2749299" y="71490"/>
                  <a:pt x="2734694" y="72332"/>
                  <a:pt x="2718289" y="73566"/>
                </a:cubicBezTo>
                <a:cubicBezTo>
                  <a:pt x="2730894" y="80994"/>
                  <a:pt x="2736070" y="87404"/>
                  <a:pt x="2733819" y="92796"/>
                </a:cubicBezTo>
                <a:cubicBezTo>
                  <a:pt x="2731567" y="98188"/>
                  <a:pt x="2730442" y="111825"/>
                  <a:pt x="2730442" y="133708"/>
                </a:cubicBezTo>
                <a:cubicBezTo>
                  <a:pt x="2730442" y="156294"/>
                  <a:pt x="2730894" y="178625"/>
                  <a:pt x="2731797" y="200702"/>
                </a:cubicBezTo>
                <a:cubicBezTo>
                  <a:pt x="2732701" y="222779"/>
                  <a:pt x="2733152" y="241841"/>
                  <a:pt x="2733152" y="257887"/>
                </a:cubicBezTo>
                <a:cubicBezTo>
                  <a:pt x="2733152" y="275827"/>
                  <a:pt x="2728513" y="290899"/>
                  <a:pt x="2719235" y="303102"/>
                </a:cubicBezTo>
                <a:cubicBezTo>
                  <a:pt x="2709957" y="315306"/>
                  <a:pt x="2702418" y="315786"/>
                  <a:pt x="2696617" y="304543"/>
                </a:cubicBezTo>
                <a:cubicBezTo>
                  <a:pt x="2690816" y="293301"/>
                  <a:pt x="2681481" y="282026"/>
                  <a:pt x="2668611" y="270718"/>
                </a:cubicBezTo>
                <a:cubicBezTo>
                  <a:pt x="2655740" y="259411"/>
                  <a:pt x="2656457" y="255557"/>
                  <a:pt x="2670762" y="259157"/>
                </a:cubicBezTo>
                <a:cubicBezTo>
                  <a:pt x="2685066" y="262756"/>
                  <a:pt x="2693864" y="264082"/>
                  <a:pt x="2697155" y="263136"/>
                </a:cubicBezTo>
                <a:cubicBezTo>
                  <a:pt x="2700446" y="262189"/>
                  <a:pt x="2702740" y="256765"/>
                  <a:pt x="2704038" y="246863"/>
                </a:cubicBezTo>
                <a:cubicBezTo>
                  <a:pt x="2705336" y="236961"/>
                  <a:pt x="2705759" y="211694"/>
                  <a:pt x="2705307" y="171061"/>
                </a:cubicBezTo>
                <a:cubicBezTo>
                  <a:pt x="2704855" y="130428"/>
                  <a:pt x="2703540" y="105519"/>
                  <a:pt x="2701360" y="96334"/>
                </a:cubicBezTo>
                <a:cubicBezTo>
                  <a:pt x="2699180" y="87149"/>
                  <a:pt x="2696814" y="80291"/>
                  <a:pt x="2694262" y="75760"/>
                </a:cubicBezTo>
                <a:cubicBezTo>
                  <a:pt x="2661236" y="77523"/>
                  <a:pt x="2636596" y="79538"/>
                  <a:pt x="2620341" y="81804"/>
                </a:cubicBezTo>
                <a:cubicBezTo>
                  <a:pt x="2604087" y="84070"/>
                  <a:pt x="2588248" y="86328"/>
                  <a:pt x="2572825" y="88580"/>
                </a:cubicBezTo>
                <a:cubicBezTo>
                  <a:pt x="2557402" y="90831"/>
                  <a:pt x="2544245" y="86755"/>
                  <a:pt x="2533354" y="76351"/>
                </a:cubicBezTo>
                <a:cubicBezTo>
                  <a:pt x="2522462" y="65947"/>
                  <a:pt x="2522900" y="61430"/>
                  <a:pt x="2534666" y="62800"/>
                </a:cubicBezTo>
                <a:cubicBezTo>
                  <a:pt x="2546432" y="64169"/>
                  <a:pt x="2562281" y="64413"/>
                  <a:pt x="2582214" y="63531"/>
                </a:cubicBezTo>
                <a:cubicBezTo>
                  <a:pt x="2602147" y="62649"/>
                  <a:pt x="2633194" y="59742"/>
                  <a:pt x="2675354" y="54809"/>
                </a:cubicBezTo>
                <a:cubicBezTo>
                  <a:pt x="2717514" y="49876"/>
                  <a:pt x="2747732" y="45806"/>
                  <a:pt x="2766009" y="42601"/>
                </a:cubicBezTo>
                <a:cubicBezTo>
                  <a:pt x="2775148" y="40999"/>
                  <a:pt x="2783251" y="40535"/>
                  <a:pt x="2790319" y="41209"/>
                </a:cubicBezTo>
                <a:close/>
                <a:moveTo>
                  <a:pt x="5435645" y="40339"/>
                </a:moveTo>
                <a:cubicBezTo>
                  <a:pt x="5438096" y="40030"/>
                  <a:pt x="5441274" y="40106"/>
                  <a:pt x="5445178" y="40569"/>
                </a:cubicBezTo>
                <a:cubicBezTo>
                  <a:pt x="5454757" y="41530"/>
                  <a:pt x="5464523" y="44010"/>
                  <a:pt x="5474475" y="48011"/>
                </a:cubicBezTo>
                <a:cubicBezTo>
                  <a:pt x="5484427" y="52012"/>
                  <a:pt x="5488586" y="60785"/>
                  <a:pt x="5486951" y="74329"/>
                </a:cubicBezTo>
                <a:cubicBezTo>
                  <a:pt x="5485316" y="87873"/>
                  <a:pt x="5477856" y="90422"/>
                  <a:pt x="5464570" y="81976"/>
                </a:cubicBezTo>
                <a:cubicBezTo>
                  <a:pt x="5451283" y="73530"/>
                  <a:pt x="5440826" y="64054"/>
                  <a:pt x="5433197" y="53550"/>
                </a:cubicBezTo>
                <a:cubicBezTo>
                  <a:pt x="5427475" y="45672"/>
                  <a:pt x="5428291" y="41268"/>
                  <a:pt x="5435645" y="40339"/>
                </a:cubicBezTo>
                <a:close/>
                <a:moveTo>
                  <a:pt x="1270592" y="37528"/>
                </a:moveTo>
                <a:cubicBezTo>
                  <a:pt x="1280520" y="36761"/>
                  <a:pt x="1288571" y="39004"/>
                  <a:pt x="1294744" y="44258"/>
                </a:cubicBezTo>
                <a:cubicBezTo>
                  <a:pt x="1302976" y="51263"/>
                  <a:pt x="1300402" y="56691"/>
                  <a:pt x="1287022" y="60541"/>
                </a:cubicBezTo>
                <a:cubicBezTo>
                  <a:pt x="1273643" y="64391"/>
                  <a:pt x="1261597" y="67435"/>
                  <a:pt x="1250885" y="69672"/>
                </a:cubicBezTo>
                <a:cubicBezTo>
                  <a:pt x="1240173" y="71909"/>
                  <a:pt x="1228693" y="73709"/>
                  <a:pt x="1216447" y="75071"/>
                </a:cubicBezTo>
                <a:cubicBezTo>
                  <a:pt x="1204201" y="76434"/>
                  <a:pt x="1193273" y="73745"/>
                  <a:pt x="1183665" y="67005"/>
                </a:cubicBezTo>
                <a:cubicBezTo>
                  <a:pt x="1174057" y="60265"/>
                  <a:pt x="1174334" y="55974"/>
                  <a:pt x="1184493" y="54131"/>
                </a:cubicBezTo>
                <a:cubicBezTo>
                  <a:pt x="1194653" y="52288"/>
                  <a:pt x="1206093" y="50463"/>
                  <a:pt x="1218813" y="48657"/>
                </a:cubicBezTo>
                <a:cubicBezTo>
                  <a:pt x="1231390" y="46118"/>
                  <a:pt x="1245131" y="42999"/>
                  <a:pt x="1260037" y="39300"/>
                </a:cubicBezTo>
                <a:cubicBezTo>
                  <a:pt x="1263764" y="38375"/>
                  <a:pt x="1267283" y="37784"/>
                  <a:pt x="1270592" y="37528"/>
                </a:cubicBezTo>
                <a:close/>
                <a:moveTo>
                  <a:pt x="3723017" y="33180"/>
                </a:moveTo>
                <a:cubicBezTo>
                  <a:pt x="3731183" y="34592"/>
                  <a:pt x="3740286" y="37579"/>
                  <a:pt x="3750324" y="42139"/>
                </a:cubicBezTo>
                <a:cubicBezTo>
                  <a:pt x="3761853" y="47603"/>
                  <a:pt x="3766249" y="54059"/>
                  <a:pt x="3763510" y="61509"/>
                </a:cubicBezTo>
                <a:cubicBezTo>
                  <a:pt x="3760771" y="68959"/>
                  <a:pt x="3758971" y="78484"/>
                  <a:pt x="3758111" y="90085"/>
                </a:cubicBezTo>
                <a:cubicBezTo>
                  <a:pt x="3757250" y="101687"/>
                  <a:pt x="3756820" y="118931"/>
                  <a:pt x="3756820" y="141818"/>
                </a:cubicBezTo>
                <a:cubicBezTo>
                  <a:pt x="3756820" y="163687"/>
                  <a:pt x="3757713" y="184007"/>
                  <a:pt x="3759498" y="202778"/>
                </a:cubicBezTo>
                <a:cubicBezTo>
                  <a:pt x="3761283" y="221549"/>
                  <a:pt x="3761484" y="238811"/>
                  <a:pt x="3760100" y="254564"/>
                </a:cubicBezTo>
                <a:cubicBezTo>
                  <a:pt x="3758717" y="270317"/>
                  <a:pt x="3753741" y="284273"/>
                  <a:pt x="3745172" y="296434"/>
                </a:cubicBezTo>
                <a:cubicBezTo>
                  <a:pt x="3736604" y="308594"/>
                  <a:pt x="3729301" y="310340"/>
                  <a:pt x="3723264" y="301672"/>
                </a:cubicBezTo>
                <a:cubicBezTo>
                  <a:pt x="3717227" y="293003"/>
                  <a:pt x="3711810" y="285833"/>
                  <a:pt x="3707013" y="280161"/>
                </a:cubicBezTo>
                <a:cubicBezTo>
                  <a:pt x="3702216" y="274490"/>
                  <a:pt x="3696695" y="268223"/>
                  <a:pt x="3690450" y="261361"/>
                </a:cubicBezTo>
                <a:cubicBezTo>
                  <a:pt x="3684205" y="254500"/>
                  <a:pt x="3685671" y="252022"/>
                  <a:pt x="3694849" y="253930"/>
                </a:cubicBezTo>
                <a:cubicBezTo>
                  <a:pt x="3704026" y="255837"/>
                  <a:pt x="3711605" y="257411"/>
                  <a:pt x="3717585" y="258651"/>
                </a:cubicBezTo>
                <a:cubicBezTo>
                  <a:pt x="3723565" y="259891"/>
                  <a:pt x="3727075" y="258690"/>
                  <a:pt x="3728115" y="255048"/>
                </a:cubicBezTo>
                <a:cubicBezTo>
                  <a:pt x="3729154" y="251406"/>
                  <a:pt x="3730122" y="243967"/>
                  <a:pt x="3731018" y="232731"/>
                </a:cubicBezTo>
                <a:cubicBezTo>
                  <a:pt x="3731915" y="221496"/>
                  <a:pt x="3732144" y="190732"/>
                  <a:pt x="3731707" y="140441"/>
                </a:cubicBezTo>
                <a:cubicBezTo>
                  <a:pt x="3731269" y="90150"/>
                  <a:pt x="3727670" y="59347"/>
                  <a:pt x="3720909" y="48033"/>
                </a:cubicBezTo>
                <a:cubicBezTo>
                  <a:pt x="3714147" y="36718"/>
                  <a:pt x="3714850" y="31767"/>
                  <a:pt x="3723017" y="33180"/>
                </a:cubicBezTo>
                <a:close/>
                <a:moveTo>
                  <a:pt x="3458438" y="32734"/>
                </a:moveTo>
                <a:cubicBezTo>
                  <a:pt x="3461991" y="33347"/>
                  <a:pt x="3466033" y="34969"/>
                  <a:pt x="3470565" y="37600"/>
                </a:cubicBezTo>
                <a:cubicBezTo>
                  <a:pt x="3479628" y="42863"/>
                  <a:pt x="3487672" y="48571"/>
                  <a:pt x="3494699" y="54722"/>
                </a:cubicBezTo>
                <a:cubicBezTo>
                  <a:pt x="3502845" y="64259"/>
                  <a:pt x="3501310" y="70124"/>
                  <a:pt x="3490096" y="72318"/>
                </a:cubicBezTo>
                <a:cubicBezTo>
                  <a:pt x="3478882" y="74512"/>
                  <a:pt x="3465581" y="80581"/>
                  <a:pt x="3450195" y="90526"/>
                </a:cubicBezTo>
                <a:cubicBezTo>
                  <a:pt x="3434807" y="100471"/>
                  <a:pt x="3429623" y="100113"/>
                  <a:pt x="3434643" y="89451"/>
                </a:cubicBezTo>
                <a:cubicBezTo>
                  <a:pt x="3439661" y="78789"/>
                  <a:pt x="3443261" y="71368"/>
                  <a:pt x="3445441" y="67188"/>
                </a:cubicBezTo>
                <a:cubicBezTo>
                  <a:pt x="3447620" y="63008"/>
                  <a:pt x="3446036" y="60917"/>
                  <a:pt x="3440687" y="60917"/>
                </a:cubicBezTo>
                <a:cubicBezTo>
                  <a:pt x="3432972" y="60917"/>
                  <a:pt x="3411627" y="63610"/>
                  <a:pt x="3376651" y="68995"/>
                </a:cubicBezTo>
                <a:cubicBezTo>
                  <a:pt x="3341675" y="74379"/>
                  <a:pt x="3319871" y="78653"/>
                  <a:pt x="3311238" y="81815"/>
                </a:cubicBezTo>
                <a:cubicBezTo>
                  <a:pt x="3302605" y="84977"/>
                  <a:pt x="3292990" y="81811"/>
                  <a:pt x="3282393" y="72318"/>
                </a:cubicBezTo>
                <a:cubicBezTo>
                  <a:pt x="3271795" y="62825"/>
                  <a:pt x="3271021" y="58078"/>
                  <a:pt x="3280069" y="58078"/>
                </a:cubicBezTo>
                <a:cubicBezTo>
                  <a:pt x="3286867" y="58078"/>
                  <a:pt x="3294958" y="57867"/>
                  <a:pt x="3304344" y="57444"/>
                </a:cubicBezTo>
                <a:cubicBezTo>
                  <a:pt x="3313729" y="57021"/>
                  <a:pt x="3331235" y="55235"/>
                  <a:pt x="3356861" y="52087"/>
                </a:cubicBezTo>
                <a:cubicBezTo>
                  <a:pt x="3382487" y="48940"/>
                  <a:pt x="3403004" y="45828"/>
                  <a:pt x="3418413" y="42752"/>
                </a:cubicBezTo>
                <a:cubicBezTo>
                  <a:pt x="3433821" y="39676"/>
                  <a:pt x="3444100" y="36733"/>
                  <a:pt x="3449248" y="33922"/>
                </a:cubicBezTo>
                <a:cubicBezTo>
                  <a:pt x="3451822" y="32517"/>
                  <a:pt x="3454886" y="32121"/>
                  <a:pt x="3458438" y="32734"/>
                </a:cubicBezTo>
                <a:close/>
                <a:moveTo>
                  <a:pt x="5593236" y="31842"/>
                </a:moveTo>
                <a:cubicBezTo>
                  <a:pt x="5595237" y="31999"/>
                  <a:pt x="5597627" y="32492"/>
                  <a:pt x="5600407" y="33320"/>
                </a:cubicBezTo>
                <a:cubicBezTo>
                  <a:pt x="5611528" y="36632"/>
                  <a:pt x="5620781" y="41465"/>
                  <a:pt x="5628166" y="47818"/>
                </a:cubicBezTo>
                <a:cubicBezTo>
                  <a:pt x="5635552" y="54170"/>
                  <a:pt x="5633626" y="59250"/>
                  <a:pt x="5622391" y="63058"/>
                </a:cubicBezTo>
                <a:cubicBezTo>
                  <a:pt x="5611156" y="66865"/>
                  <a:pt x="5592925" y="75688"/>
                  <a:pt x="5567701" y="89526"/>
                </a:cubicBezTo>
                <a:cubicBezTo>
                  <a:pt x="5574068" y="91620"/>
                  <a:pt x="5579259" y="94474"/>
                  <a:pt x="5583274" y="98087"/>
                </a:cubicBezTo>
                <a:cubicBezTo>
                  <a:pt x="5587290" y="101701"/>
                  <a:pt x="5588613" y="105749"/>
                  <a:pt x="5587243" y="110230"/>
                </a:cubicBezTo>
                <a:cubicBezTo>
                  <a:pt x="5585873" y="114711"/>
                  <a:pt x="5583855" y="122960"/>
                  <a:pt x="5581188" y="134977"/>
                </a:cubicBezTo>
                <a:cubicBezTo>
                  <a:pt x="5604792" y="132353"/>
                  <a:pt x="5623904" y="129223"/>
                  <a:pt x="5638524" y="125588"/>
                </a:cubicBezTo>
                <a:cubicBezTo>
                  <a:pt x="5653144" y="121953"/>
                  <a:pt x="5665465" y="124441"/>
                  <a:pt x="5675488" y="133052"/>
                </a:cubicBezTo>
                <a:cubicBezTo>
                  <a:pt x="5685512" y="141664"/>
                  <a:pt x="5685452" y="146862"/>
                  <a:pt x="5675306" y="148647"/>
                </a:cubicBezTo>
                <a:cubicBezTo>
                  <a:pt x="5665160" y="150433"/>
                  <a:pt x="5653566" y="151551"/>
                  <a:pt x="5640524" y="152003"/>
                </a:cubicBezTo>
                <a:cubicBezTo>
                  <a:pt x="5627482" y="152455"/>
                  <a:pt x="5607058" y="154365"/>
                  <a:pt x="5579252" y="157735"/>
                </a:cubicBezTo>
                <a:cubicBezTo>
                  <a:pt x="5575151" y="180379"/>
                  <a:pt x="5572196" y="194389"/>
                  <a:pt x="5570389" y="199767"/>
                </a:cubicBezTo>
                <a:cubicBezTo>
                  <a:pt x="5589849" y="197228"/>
                  <a:pt x="5602813" y="194120"/>
                  <a:pt x="5609280" y="190442"/>
                </a:cubicBezTo>
                <a:cubicBezTo>
                  <a:pt x="5615748" y="186764"/>
                  <a:pt x="5622875" y="187362"/>
                  <a:pt x="5630661" y="192238"/>
                </a:cubicBezTo>
                <a:cubicBezTo>
                  <a:pt x="5638448" y="197114"/>
                  <a:pt x="5645199" y="202448"/>
                  <a:pt x="5650914" y="208242"/>
                </a:cubicBezTo>
                <a:cubicBezTo>
                  <a:pt x="5656628" y="214035"/>
                  <a:pt x="5655549" y="219922"/>
                  <a:pt x="5647676" y="225902"/>
                </a:cubicBezTo>
                <a:cubicBezTo>
                  <a:pt x="5639803" y="231881"/>
                  <a:pt x="5632490" y="244106"/>
                  <a:pt x="5625735" y="262577"/>
                </a:cubicBezTo>
                <a:cubicBezTo>
                  <a:pt x="5641037" y="275712"/>
                  <a:pt x="5636964" y="282280"/>
                  <a:pt x="5613518" y="282280"/>
                </a:cubicBezTo>
                <a:cubicBezTo>
                  <a:pt x="5593929" y="282280"/>
                  <a:pt x="5569974" y="283528"/>
                  <a:pt x="5541652" y="286023"/>
                </a:cubicBezTo>
                <a:cubicBezTo>
                  <a:pt x="5539199" y="304221"/>
                  <a:pt x="5534815" y="309250"/>
                  <a:pt x="5528498" y="301112"/>
                </a:cubicBezTo>
                <a:cubicBezTo>
                  <a:pt x="5522181" y="292974"/>
                  <a:pt x="5517679" y="279477"/>
                  <a:pt x="5514990" y="260619"/>
                </a:cubicBezTo>
                <a:cubicBezTo>
                  <a:pt x="5512301" y="241762"/>
                  <a:pt x="5508465" y="227131"/>
                  <a:pt x="5503482" y="216727"/>
                </a:cubicBezTo>
                <a:cubicBezTo>
                  <a:pt x="5498498" y="206324"/>
                  <a:pt x="5499911" y="202025"/>
                  <a:pt x="5507719" y="203832"/>
                </a:cubicBezTo>
                <a:cubicBezTo>
                  <a:pt x="5515528" y="205639"/>
                  <a:pt x="5521547" y="206542"/>
                  <a:pt x="5525777" y="206542"/>
                </a:cubicBezTo>
                <a:cubicBezTo>
                  <a:pt x="5530051" y="206542"/>
                  <a:pt x="5537321" y="205811"/>
                  <a:pt x="5547588" y="204348"/>
                </a:cubicBezTo>
                <a:cubicBezTo>
                  <a:pt x="5550113" y="189234"/>
                  <a:pt x="5552264" y="174714"/>
                  <a:pt x="5554042" y="160790"/>
                </a:cubicBezTo>
                <a:cubicBezTo>
                  <a:pt x="5530094" y="164389"/>
                  <a:pt x="5514506" y="166863"/>
                  <a:pt x="5507278" y="168211"/>
                </a:cubicBezTo>
                <a:cubicBezTo>
                  <a:pt x="5500051" y="169559"/>
                  <a:pt x="5492088" y="166458"/>
                  <a:pt x="5483391" y="158908"/>
                </a:cubicBezTo>
                <a:cubicBezTo>
                  <a:pt x="5474694" y="151358"/>
                  <a:pt x="5476978" y="147299"/>
                  <a:pt x="5490242" y="146733"/>
                </a:cubicBezTo>
                <a:cubicBezTo>
                  <a:pt x="5503507" y="146166"/>
                  <a:pt x="5525275" y="143782"/>
                  <a:pt x="5555547" y="139581"/>
                </a:cubicBezTo>
                <a:cubicBezTo>
                  <a:pt x="5556336" y="129327"/>
                  <a:pt x="5556523" y="120634"/>
                  <a:pt x="5556107" y="113499"/>
                </a:cubicBezTo>
                <a:cubicBezTo>
                  <a:pt x="5555691" y="106365"/>
                  <a:pt x="5554472" y="100984"/>
                  <a:pt x="5552450" y="97356"/>
                </a:cubicBezTo>
                <a:cubicBezTo>
                  <a:pt x="5539816" y="102690"/>
                  <a:pt x="5529498" y="106050"/>
                  <a:pt x="5521496" y="107434"/>
                </a:cubicBezTo>
                <a:cubicBezTo>
                  <a:pt x="5513495" y="108817"/>
                  <a:pt x="5514194" y="105813"/>
                  <a:pt x="5523594" y="98421"/>
                </a:cubicBezTo>
                <a:cubicBezTo>
                  <a:pt x="5532994" y="91028"/>
                  <a:pt x="5546044" y="81216"/>
                  <a:pt x="5562743" y="68984"/>
                </a:cubicBezTo>
                <a:cubicBezTo>
                  <a:pt x="5579442" y="56752"/>
                  <a:pt x="5587114" y="46921"/>
                  <a:pt x="5585759" y="39493"/>
                </a:cubicBezTo>
                <a:cubicBezTo>
                  <a:pt x="5584743" y="33922"/>
                  <a:pt x="5587235" y="31372"/>
                  <a:pt x="5593236" y="31842"/>
                </a:cubicBezTo>
                <a:close/>
                <a:moveTo>
                  <a:pt x="2233599" y="31744"/>
                </a:moveTo>
                <a:cubicBezTo>
                  <a:pt x="2235173" y="31654"/>
                  <a:pt x="2237141" y="31972"/>
                  <a:pt x="2239501" y="32696"/>
                </a:cubicBezTo>
                <a:cubicBezTo>
                  <a:pt x="2248944" y="35593"/>
                  <a:pt x="2256620" y="39902"/>
                  <a:pt x="2262528" y="45624"/>
                </a:cubicBezTo>
                <a:cubicBezTo>
                  <a:pt x="2268436" y="51345"/>
                  <a:pt x="2269745" y="56540"/>
                  <a:pt x="2266454" y="61208"/>
                </a:cubicBezTo>
                <a:cubicBezTo>
                  <a:pt x="2263163" y="65876"/>
                  <a:pt x="2259782" y="74706"/>
                  <a:pt x="2256312" y="87698"/>
                </a:cubicBezTo>
                <a:cubicBezTo>
                  <a:pt x="2252841" y="100690"/>
                  <a:pt x="2248869" y="116005"/>
                  <a:pt x="2244395" y="133644"/>
                </a:cubicBezTo>
                <a:lnTo>
                  <a:pt x="2271412" y="128933"/>
                </a:lnTo>
                <a:cubicBezTo>
                  <a:pt x="2272186" y="122451"/>
                  <a:pt x="2271899" y="115539"/>
                  <a:pt x="2270551" y="108197"/>
                </a:cubicBezTo>
                <a:cubicBezTo>
                  <a:pt x="2269204" y="100855"/>
                  <a:pt x="2272380" y="98661"/>
                  <a:pt x="2280081" y="101615"/>
                </a:cubicBezTo>
                <a:cubicBezTo>
                  <a:pt x="2287781" y="104569"/>
                  <a:pt x="2294557" y="109004"/>
                  <a:pt x="2300408" y="114919"/>
                </a:cubicBezTo>
                <a:cubicBezTo>
                  <a:pt x="2306259" y="120834"/>
                  <a:pt x="2307510" y="125208"/>
                  <a:pt x="2304161" y="128040"/>
                </a:cubicBezTo>
                <a:cubicBezTo>
                  <a:pt x="2300813" y="130873"/>
                  <a:pt x="2297845" y="137028"/>
                  <a:pt x="2295256" y="146507"/>
                </a:cubicBezTo>
                <a:lnTo>
                  <a:pt x="2291567" y="158981"/>
                </a:lnTo>
                <a:lnTo>
                  <a:pt x="2294665" y="157628"/>
                </a:lnTo>
                <a:cubicBezTo>
                  <a:pt x="2304889" y="156983"/>
                  <a:pt x="2316440" y="155989"/>
                  <a:pt x="2329318" y="154649"/>
                </a:cubicBezTo>
                <a:cubicBezTo>
                  <a:pt x="2342195" y="153308"/>
                  <a:pt x="2355223" y="151146"/>
                  <a:pt x="2368402" y="148163"/>
                </a:cubicBezTo>
                <a:cubicBezTo>
                  <a:pt x="2364272" y="137437"/>
                  <a:pt x="2358740" y="128535"/>
                  <a:pt x="2351807" y="121458"/>
                </a:cubicBezTo>
                <a:cubicBezTo>
                  <a:pt x="2344873" y="114381"/>
                  <a:pt x="2344389" y="109918"/>
                  <a:pt x="2350355" y="108068"/>
                </a:cubicBezTo>
                <a:cubicBezTo>
                  <a:pt x="2356320" y="106218"/>
                  <a:pt x="2363074" y="106641"/>
                  <a:pt x="2370617" y="109337"/>
                </a:cubicBezTo>
                <a:cubicBezTo>
                  <a:pt x="2380110" y="97062"/>
                  <a:pt x="2386614" y="87558"/>
                  <a:pt x="2390127" y="80825"/>
                </a:cubicBezTo>
                <a:cubicBezTo>
                  <a:pt x="2393641" y="74093"/>
                  <a:pt x="2395096" y="70214"/>
                  <a:pt x="2394494" y="69188"/>
                </a:cubicBezTo>
                <a:cubicBezTo>
                  <a:pt x="2393892" y="68163"/>
                  <a:pt x="2387367" y="69651"/>
                  <a:pt x="2374919" y="73652"/>
                </a:cubicBezTo>
                <a:cubicBezTo>
                  <a:pt x="2362472" y="77652"/>
                  <a:pt x="2352147" y="81478"/>
                  <a:pt x="2343945" y="85127"/>
                </a:cubicBezTo>
                <a:cubicBezTo>
                  <a:pt x="2335742" y="88777"/>
                  <a:pt x="2326295" y="86307"/>
                  <a:pt x="2315605" y="77717"/>
                </a:cubicBezTo>
                <a:cubicBezTo>
                  <a:pt x="2304914" y="69127"/>
                  <a:pt x="2305893" y="64832"/>
                  <a:pt x="2318541" y="64832"/>
                </a:cubicBezTo>
                <a:cubicBezTo>
                  <a:pt x="2329138" y="64832"/>
                  <a:pt x="2340281" y="63750"/>
                  <a:pt x="2351968" y="61584"/>
                </a:cubicBezTo>
                <a:cubicBezTo>
                  <a:pt x="2363655" y="59419"/>
                  <a:pt x="2373070" y="57444"/>
                  <a:pt x="2380211" y="55658"/>
                </a:cubicBezTo>
                <a:cubicBezTo>
                  <a:pt x="2387352" y="53873"/>
                  <a:pt x="2393404" y="51575"/>
                  <a:pt x="2398366" y="48764"/>
                </a:cubicBezTo>
                <a:cubicBezTo>
                  <a:pt x="2403327" y="45953"/>
                  <a:pt x="2409716" y="46011"/>
                  <a:pt x="2417531" y="48936"/>
                </a:cubicBezTo>
                <a:cubicBezTo>
                  <a:pt x="2425347" y="51862"/>
                  <a:pt x="2432639" y="57175"/>
                  <a:pt x="2439407" y="64875"/>
                </a:cubicBezTo>
                <a:cubicBezTo>
                  <a:pt x="2446176" y="72576"/>
                  <a:pt x="2444272" y="78262"/>
                  <a:pt x="2433696" y="81933"/>
                </a:cubicBezTo>
                <a:cubicBezTo>
                  <a:pt x="2423120" y="85604"/>
                  <a:pt x="2405464" y="98553"/>
                  <a:pt x="2380727" y="120781"/>
                </a:cubicBezTo>
                <a:cubicBezTo>
                  <a:pt x="2386893" y="126101"/>
                  <a:pt x="2391138" y="133536"/>
                  <a:pt x="2393461" y="143087"/>
                </a:cubicBezTo>
                <a:cubicBezTo>
                  <a:pt x="2415761" y="140463"/>
                  <a:pt x="2430929" y="138007"/>
                  <a:pt x="2438966" y="135720"/>
                </a:cubicBezTo>
                <a:cubicBezTo>
                  <a:pt x="2447004" y="133432"/>
                  <a:pt x="2454174" y="133536"/>
                  <a:pt x="2460477" y="136031"/>
                </a:cubicBezTo>
                <a:cubicBezTo>
                  <a:pt x="2466779" y="138527"/>
                  <a:pt x="2472160" y="143245"/>
                  <a:pt x="2476620" y="150185"/>
                </a:cubicBezTo>
                <a:cubicBezTo>
                  <a:pt x="2481080" y="157126"/>
                  <a:pt x="2474147" y="160854"/>
                  <a:pt x="2455820" y="161371"/>
                </a:cubicBezTo>
                <a:cubicBezTo>
                  <a:pt x="2437493" y="161887"/>
                  <a:pt x="2417861" y="163335"/>
                  <a:pt x="2396925" y="165716"/>
                </a:cubicBezTo>
                <a:cubicBezTo>
                  <a:pt x="2398674" y="175625"/>
                  <a:pt x="2399778" y="192930"/>
                  <a:pt x="2400237" y="217631"/>
                </a:cubicBezTo>
                <a:cubicBezTo>
                  <a:pt x="2400696" y="242332"/>
                  <a:pt x="2398584" y="262161"/>
                  <a:pt x="2393902" y="277118"/>
                </a:cubicBezTo>
                <a:cubicBezTo>
                  <a:pt x="2389220" y="292074"/>
                  <a:pt x="2381835" y="302747"/>
                  <a:pt x="2371747" y="309136"/>
                </a:cubicBezTo>
                <a:cubicBezTo>
                  <a:pt x="2361658" y="315524"/>
                  <a:pt x="2355284" y="314370"/>
                  <a:pt x="2352624" y="305673"/>
                </a:cubicBezTo>
                <a:cubicBezTo>
                  <a:pt x="2349964" y="296975"/>
                  <a:pt x="2342708" y="286600"/>
                  <a:pt x="2330856" y="274547"/>
                </a:cubicBezTo>
                <a:cubicBezTo>
                  <a:pt x="2319003" y="262494"/>
                  <a:pt x="2319627" y="258716"/>
                  <a:pt x="2332727" y="263211"/>
                </a:cubicBezTo>
                <a:cubicBezTo>
                  <a:pt x="2345827" y="267707"/>
                  <a:pt x="2355069" y="269238"/>
                  <a:pt x="2360454" y="267804"/>
                </a:cubicBezTo>
                <a:cubicBezTo>
                  <a:pt x="2365838" y="266370"/>
                  <a:pt x="2369635" y="252947"/>
                  <a:pt x="2371844" y="227536"/>
                </a:cubicBezTo>
                <a:cubicBezTo>
                  <a:pt x="2374052" y="202126"/>
                  <a:pt x="2374023" y="182580"/>
                  <a:pt x="2371757" y="168899"/>
                </a:cubicBezTo>
                <a:cubicBezTo>
                  <a:pt x="2360457" y="170634"/>
                  <a:pt x="2350556" y="172190"/>
                  <a:pt x="2342052" y="173567"/>
                </a:cubicBezTo>
                <a:cubicBezTo>
                  <a:pt x="2333548" y="174944"/>
                  <a:pt x="2326037" y="176310"/>
                  <a:pt x="2319520" y="177665"/>
                </a:cubicBezTo>
                <a:cubicBezTo>
                  <a:pt x="2313002" y="179020"/>
                  <a:pt x="2304674" y="176180"/>
                  <a:pt x="2294535" y="169147"/>
                </a:cubicBezTo>
                <a:lnTo>
                  <a:pt x="2289948" y="164205"/>
                </a:lnTo>
                <a:lnTo>
                  <a:pt x="2284555" y="180504"/>
                </a:lnTo>
                <a:cubicBezTo>
                  <a:pt x="2280009" y="193690"/>
                  <a:pt x="2275169" y="204542"/>
                  <a:pt x="2270035" y="213060"/>
                </a:cubicBezTo>
                <a:cubicBezTo>
                  <a:pt x="2284963" y="224088"/>
                  <a:pt x="2294769" y="233423"/>
                  <a:pt x="2299451" y="241066"/>
                </a:cubicBezTo>
                <a:cubicBezTo>
                  <a:pt x="2304133" y="248710"/>
                  <a:pt x="2304366" y="257264"/>
                  <a:pt x="2300150" y="266728"/>
                </a:cubicBezTo>
                <a:cubicBezTo>
                  <a:pt x="2295934" y="276193"/>
                  <a:pt x="2289097" y="274630"/>
                  <a:pt x="2279640" y="262039"/>
                </a:cubicBezTo>
                <a:cubicBezTo>
                  <a:pt x="2270182" y="249448"/>
                  <a:pt x="2261761" y="239546"/>
                  <a:pt x="2254376" y="232333"/>
                </a:cubicBezTo>
                <a:cubicBezTo>
                  <a:pt x="2245915" y="244264"/>
                  <a:pt x="2235214" y="254851"/>
                  <a:pt x="2222272" y="264093"/>
                </a:cubicBezTo>
                <a:cubicBezTo>
                  <a:pt x="2209329" y="273335"/>
                  <a:pt x="2196033" y="279351"/>
                  <a:pt x="2182381" y="282140"/>
                </a:cubicBezTo>
                <a:cubicBezTo>
                  <a:pt x="2168729" y="284929"/>
                  <a:pt x="2167252" y="282409"/>
                  <a:pt x="2177950" y="274579"/>
                </a:cubicBezTo>
                <a:cubicBezTo>
                  <a:pt x="2188647" y="266750"/>
                  <a:pt x="2199302" y="257973"/>
                  <a:pt x="2209914" y="248251"/>
                </a:cubicBezTo>
                <a:cubicBezTo>
                  <a:pt x="2220526" y="238528"/>
                  <a:pt x="2230162" y="228067"/>
                  <a:pt x="2238824" y="216867"/>
                </a:cubicBezTo>
                <a:cubicBezTo>
                  <a:pt x="2227739" y="206428"/>
                  <a:pt x="2219794" y="199211"/>
                  <a:pt x="2214990" y="195217"/>
                </a:cubicBezTo>
                <a:cubicBezTo>
                  <a:pt x="2210186" y="191223"/>
                  <a:pt x="2208684" y="186004"/>
                  <a:pt x="2210484" y="179558"/>
                </a:cubicBezTo>
                <a:cubicBezTo>
                  <a:pt x="2212284" y="173112"/>
                  <a:pt x="2214531" y="165960"/>
                  <a:pt x="2217227" y="158101"/>
                </a:cubicBezTo>
                <a:cubicBezTo>
                  <a:pt x="2203633" y="161629"/>
                  <a:pt x="2192433" y="164984"/>
                  <a:pt x="2183628" y="168168"/>
                </a:cubicBezTo>
                <a:cubicBezTo>
                  <a:pt x="2174823" y="171351"/>
                  <a:pt x="2165624" y="167515"/>
                  <a:pt x="2156031" y="156660"/>
                </a:cubicBezTo>
                <a:cubicBezTo>
                  <a:pt x="2146437" y="145804"/>
                  <a:pt x="2148158" y="141054"/>
                  <a:pt x="2161193" y="142409"/>
                </a:cubicBezTo>
                <a:cubicBezTo>
                  <a:pt x="2174228" y="143764"/>
                  <a:pt x="2194391" y="142406"/>
                  <a:pt x="2221680" y="138333"/>
                </a:cubicBezTo>
                <a:cubicBezTo>
                  <a:pt x="2225910" y="117253"/>
                  <a:pt x="2229151" y="98715"/>
                  <a:pt x="2231403" y="82718"/>
                </a:cubicBezTo>
                <a:cubicBezTo>
                  <a:pt x="2233654" y="66722"/>
                  <a:pt x="2233206" y="53661"/>
                  <a:pt x="2230058" y="43537"/>
                </a:cubicBezTo>
                <a:cubicBezTo>
                  <a:pt x="2227698" y="35944"/>
                  <a:pt x="2228878" y="32013"/>
                  <a:pt x="2233599" y="31744"/>
                </a:cubicBezTo>
                <a:close/>
                <a:moveTo>
                  <a:pt x="1506254" y="30873"/>
                </a:moveTo>
                <a:cubicBezTo>
                  <a:pt x="1509418" y="30246"/>
                  <a:pt x="1515063" y="31807"/>
                  <a:pt x="1523190" y="35557"/>
                </a:cubicBezTo>
                <a:cubicBezTo>
                  <a:pt x="1539445" y="43057"/>
                  <a:pt x="1545870" y="49101"/>
                  <a:pt x="1542464" y="53690"/>
                </a:cubicBezTo>
                <a:cubicBezTo>
                  <a:pt x="1539058" y="58279"/>
                  <a:pt x="1535147" y="65212"/>
                  <a:pt x="1530730" y="74490"/>
                </a:cubicBezTo>
                <a:cubicBezTo>
                  <a:pt x="1526313" y="83769"/>
                  <a:pt x="1520226" y="94036"/>
                  <a:pt x="1512468" y="105293"/>
                </a:cubicBezTo>
                <a:cubicBezTo>
                  <a:pt x="1525689" y="101895"/>
                  <a:pt x="1538097" y="97894"/>
                  <a:pt x="1549691" y="93290"/>
                </a:cubicBezTo>
                <a:cubicBezTo>
                  <a:pt x="1561285" y="88687"/>
                  <a:pt x="1570578" y="89411"/>
                  <a:pt x="1577569" y="95463"/>
                </a:cubicBezTo>
                <a:cubicBezTo>
                  <a:pt x="1584559" y="101515"/>
                  <a:pt x="1577791" y="107842"/>
                  <a:pt x="1557263" y="114446"/>
                </a:cubicBezTo>
                <a:cubicBezTo>
                  <a:pt x="1536735" y="121050"/>
                  <a:pt x="1519394" y="123900"/>
                  <a:pt x="1505240" y="122996"/>
                </a:cubicBezTo>
                <a:cubicBezTo>
                  <a:pt x="1496980" y="137136"/>
                  <a:pt x="1489398" y="148805"/>
                  <a:pt x="1482493" y="158004"/>
                </a:cubicBezTo>
                <a:cubicBezTo>
                  <a:pt x="1475588" y="167204"/>
                  <a:pt x="1465558" y="176041"/>
                  <a:pt x="1452400" y="184516"/>
                </a:cubicBezTo>
                <a:cubicBezTo>
                  <a:pt x="1439244" y="192991"/>
                  <a:pt x="1438329" y="189191"/>
                  <a:pt x="1449658" y="173115"/>
                </a:cubicBezTo>
                <a:cubicBezTo>
                  <a:pt x="1460986" y="157040"/>
                  <a:pt x="1470913" y="140473"/>
                  <a:pt x="1479438" y="123416"/>
                </a:cubicBezTo>
                <a:cubicBezTo>
                  <a:pt x="1487964" y="106358"/>
                  <a:pt x="1495123" y="90580"/>
                  <a:pt x="1500917" y="76082"/>
                </a:cubicBezTo>
                <a:cubicBezTo>
                  <a:pt x="1506710" y="61584"/>
                  <a:pt x="1507807" y="49331"/>
                  <a:pt x="1504208" y="39321"/>
                </a:cubicBezTo>
                <a:cubicBezTo>
                  <a:pt x="1502408" y="34316"/>
                  <a:pt x="1503090" y="31500"/>
                  <a:pt x="1506254" y="30873"/>
                </a:cubicBezTo>
                <a:close/>
                <a:moveTo>
                  <a:pt x="1684824" y="29596"/>
                </a:moveTo>
                <a:cubicBezTo>
                  <a:pt x="1689876" y="30207"/>
                  <a:pt x="1694574" y="31685"/>
                  <a:pt x="1698919" y="34030"/>
                </a:cubicBezTo>
                <a:cubicBezTo>
                  <a:pt x="1709502" y="37227"/>
                  <a:pt x="1715041" y="44530"/>
                  <a:pt x="1715536" y="55938"/>
                </a:cubicBezTo>
                <a:cubicBezTo>
                  <a:pt x="1716030" y="67345"/>
                  <a:pt x="1710481" y="70468"/>
                  <a:pt x="1698887" y="65306"/>
                </a:cubicBezTo>
                <a:cubicBezTo>
                  <a:pt x="1687293" y="60143"/>
                  <a:pt x="1676469" y="53590"/>
                  <a:pt x="1666417" y="45645"/>
                </a:cubicBezTo>
                <a:cubicBezTo>
                  <a:pt x="1656364" y="37701"/>
                  <a:pt x="1657096" y="32606"/>
                  <a:pt x="1668611" y="30362"/>
                </a:cubicBezTo>
                <a:cubicBezTo>
                  <a:pt x="1674369" y="29240"/>
                  <a:pt x="1679773" y="28985"/>
                  <a:pt x="1684824" y="29596"/>
                </a:cubicBezTo>
                <a:close/>
                <a:moveTo>
                  <a:pt x="81810" y="28496"/>
                </a:moveTo>
                <a:cubicBezTo>
                  <a:pt x="84974" y="27922"/>
                  <a:pt x="90282" y="29197"/>
                  <a:pt x="97736" y="32320"/>
                </a:cubicBezTo>
                <a:cubicBezTo>
                  <a:pt x="112643" y="38565"/>
                  <a:pt x="118124" y="43559"/>
                  <a:pt x="114180" y="47301"/>
                </a:cubicBezTo>
                <a:cubicBezTo>
                  <a:pt x="110237" y="51044"/>
                  <a:pt x="106358" y="54629"/>
                  <a:pt x="102543" y="58057"/>
                </a:cubicBezTo>
                <a:cubicBezTo>
                  <a:pt x="109828" y="57254"/>
                  <a:pt x="119619" y="54801"/>
                  <a:pt x="131916" y="50700"/>
                </a:cubicBezTo>
                <a:cubicBezTo>
                  <a:pt x="144212" y="46599"/>
                  <a:pt x="152515" y="48424"/>
                  <a:pt x="156825" y="56174"/>
                </a:cubicBezTo>
                <a:cubicBezTo>
                  <a:pt x="161134" y="63925"/>
                  <a:pt x="153670" y="69801"/>
                  <a:pt x="134432" y="73802"/>
                </a:cubicBezTo>
                <a:cubicBezTo>
                  <a:pt x="115195" y="77803"/>
                  <a:pt x="102156" y="77108"/>
                  <a:pt x="95316" y="71716"/>
                </a:cubicBezTo>
                <a:cubicBezTo>
                  <a:pt x="78495" y="95449"/>
                  <a:pt x="60168" y="111728"/>
                  <a:pt x="40335" y="120555"/>
                </a:cubicBezTo>
                <a:cubicBezTo>
                  <a:pt x="20503" y="129381"/>
                  <a:pt x="16756" y="127711"/>
                  <a:pt x="29097" y="115543"/>
                </a:cubicBezTo>
                <a:cubicBezTo>
                  <a:pt x="41436" y="103375"/>
                  <a:pt x="53360" y="89171"/>
                  <a:pt x="64868" y="72931"/>
                </a:cubicBezTo>
                <a:cubicBezTo>
                  <a:pt x="76376" y="56691"/>
                  <a:pt x="81004" y="44301"/>
                  <a:pt x="78753" y="35761"/>
                </a:cubicBezTo>
                <a:cubicBezTo>
                  <a:pt x="77627" y="31491"/>
                  <a:pt x="78646" y="29070"/>
                  <a:pt x="81810" y="28496"/>
                </a:cubicBezTo>
                <a:close/>
                <a:moveTo>
                  <a:pt x="4433560" y="26125"/>
                </a:moveTo>
                <a:cubicBezTo>
                  <a:pt x="4436473" y="25698"/>
                  <a:pt x="4440421" y="26329"/>
                  <a:pt x="4445404" y="28017"/>
                </a:cubicBezTo>
                <a:cubicBezTo>
                  <a:pt x="4455371" y="31395"/>
                  <a:pt x="4463061" y="36303"/>
                  <a:pt x="4468474" y="42741"/>
                </a:cubicBezTo>
                <a:cubicBezTo>
                  <a:pt x="4473887" y="49180"/>
                  <a:pt x="4472780" y="53550"/>
                  <a:pt x="4465150" y="55852"/>
                </a:cubicBezTo>
                <a:cubicBezTo>
                  <a:pt x="4457522" y="58153"/>
                  <a:pt x="4448082" y="61552"/>
                  <a:pt x="4436832" y="66048"/>
                </a:cubicBezTo>
                <a:cubicBezTo>
                  <a:pt x="4425582" y="70543"/>
                  <a:pt x="4414996" y="74039"/>
                  <a:pt x="4405072" y="76534"/>
                </a:cubicBezTo>
                <a:cubicBezTo>
                  <a:pt x="4419470" y="81539"/>
                  <a:pt x="4425769" y="86597"/>
                  <a:pt x="4423969" y="91709"/>
                </a:cubicBezTo>
                <a:cubicBezTo>
                  <a:pt x="4422170" y="96822"/>
                  <a:pt x="4421269" y="105401"/>
                  <a:pt x="4421269" y="117447"/>
                </a:cubicBezTo>
                <a:cubicBezTo>
                  <a:pt x="4430075" y="115797"/>
                  <a:pt x="4438288" y="113360"/>
                  <a:pt x="4445909" y="110133"/>
                </a:cubicBezTo>
                <a:cubicBezTo>
                  <a:pt x="4453532" y="106907"/>
                  <a:pt x="4460551" y="108903"/>
                  <a:pt x="4466968" y="116124"/>
                </a:cubicBezTo>
                <a:cubicBezTo>
                  <a:pt x="4473386" y="123344"/>
                  <a:pt x="4471504" y="128048"/>
                  <a:pt x="4461322" y="130234"/>
                </a:cubicBezTo>
                <a:cubicBezTo>
                  <a:pt x="4451140" y="132421"/>
                  <a:pt x="4438234" y="135157"/>
                  <a:pt x="4422603" y="138441"/>
                </a:cubicBezTo>
                <a:lnTo>
                  <a:pt x="4422603" y="175030"/>
                </a:lnTo>
                <a:cubicBezTo>
                  <a:pt x="4435481" y="178242"/>
                  <a:pt x="4445648" y="181834"/>
                  <a:pt x="4453105" y="185806"/>
                </a:cubicBezTo>
                <a:cubicBezTo>
                  <a:pt x="4460562" y="189779"/>
                  <a:pt x="4464767" y="196952"/>
                  <a:pt x="4465720" y="207327"/>
                </a:cubicBezTo>
                <a:cubicBezTo>
                  <a:pt x="4466674" y="217703"/>
                  <a:pt x="4461996" y="221209"/>
                  <a:pt x="4451685" y="217846"/>
                </a:cubicBezTo>
                <a:cubicBezTo>
                  <a:pt x="4441375" y="214483"/>
                  <a:pt x="4431680" y="204915"/>
                  <a:pt x="4422603" y="189140"/>
                </a:cubicBezTo>
                <a:lnTo>
                  <a:pt x="4422603" y="245756"/>
                </a:lnTo>
                <a:cubicBezTo>
                  <a:pt x="4422603" y="268384"/>
                  <a:pt x="4420864" y="286876"/>
                  <a:pt x="4417387" y="301231"/>
                </a:cubicBezTo>
                <a:cubicBezTo>
                  <a:pt x="4413910" y="315585"/>
                  <a:pt x="4408259" y="317019"/>
                  <a:pt x="4400437" y="305533"/>
                </a:cubicBezTo>
                <a:cubicBezTo>
                  <a:pt x="4392614" y="294046"/>
                  <a:pt x="4389603" y="284775"/>
                  <a:pt x="4391402" y="277720"/>
                </a:cubicBezTo>
                <a:cubicBezTo>
                  <a:pt x="4393202" y="270665"/>
                  <a:pt x="4394776" y="259253"/>
                  <a:pt x="4396124" y="243486"/>
                </a:cubicBezTo>
                <a:cubicBezTo>
                  <a:pt x="4397472" y="227719"/>
                  <a:pt x="4398146" y="205101"/>
                  <a:pt x="4398146" y="175632"/>
                </a:cubicBezTo>
                <a:cubicBezTo>
                  <a:pt x="4396927" y="186975"/>
                  <a:pt x="4389219" y="201351"/>
                  <a:pt x="4375022" y="218760"/>
                </a:cubicBezTo>
                <a:cubicBezTo>
                  <a:pt x="4360825" y="236169"/>
                  <a:pt x="4344033" y="250208"/>
                  <a:pt x="4324645" y="260877"/>
                </a:cubicBezTo>
                <a:cubicBezTo>
                  <a:pt x="4305257" y="271546"/>
                  <a:pt x="4301733" y="270120"/>
                  <a:pt x="4314073" y="256597"/>
                </a:cubicBezTo>
                <a:cubicBezTo>
                  <a:pt x="4326413" y="243074"/>
                  <a:pt x="4340842" y="225145"/>
                  <a:pt x="4357362" y="202810"/>
                </a:cubicBezTo>
                <a:cubicBezTo>
                  <a:pt x="4373882" y="180475"/>
                  <a:pt x="4385233" y="161521"/>
                  <a:pt x="4391413" y="145948"/>
                </a:cubicBezTo>
                <a:cubicBezTo>
                  <a:pt x="4383297" y="149432"/>
                  <a:pt x="4374628" y="153017"/>
                  <a:pt x="4365407" y="156703"/>
                </a:cubicBezTo>
                <a:lnTo>
                  <a:pt x="4338648" y="166060"/>
                </a:lnTo>
                <a:cubicBezTo>
                  <a:pt x="4328424" y="168842"/>
                  <a:pt x="4318013" y="166020"/>
                  <a:pt x="4307415" y="157596"/>
                </a:cubicBezTo>
                <a:cubicBezTo>
                  <a:pt x="4296818" y="149171"/>
                  <a:pt x="4297445" y="144664"/>
                  <a:pt x="4309297" y="144076"/>
                </a:cubicBezTo>
                <a:cubicBezTo>
                  <a:pt x="4321150" y="143488"/>
                  <a:pt x="4333795" y="141628"/>
                  <a:pt x="4347231" y="138494"/>
                </a:cubicBezTo>
                <a:cubicBezTo>
                  <a:pt x="4360668" y="135361"/>
                  <a:pt x="4377195" y="130934"/>
                  <a:pt x="4396812" y="125212"/>
                </a:cubicBezTo>
                <a:cubicBezTo>
                  <a:pt x="4396812" y="116866"/>
                  <a:pt x="4396371" y="109380"/>
                  <a:pt x="4395489" y="102755"/>
                </a:cubicBezTo>
                <a:cubicBezTo>
                  <a:pt x="4394607" y="96130"/>
                  <a:pt x="4393314" y="90279"/>
                  <a:pt x="4391607" y="85203"/>
                </a:cubicBezTo>
                <a:cubicBezTo>
                  <a:pt x="4382989" y="87899"/>
                  <a:pt x="4374850" y="89247"/>
                  <a:pt x="4367192" y="89247"/>
                </a:cubicBezTo>
                <a:cubicBezTo>
                  <a:pt x="4358144" y="89247"/>
                  <a:pt x="4358588" y="85970"/>
                  <a:pt x="4368526" y="79416"/>
                </a:cubicBezTo>
                <a:cubicBezTo>
                  <a:pt x="4378464" y="72863"/>
                  <a:pt x="4388068" y="66714"/>
                  <a:pt x="4397339" y="60971"/>
                </a:cubicBezTo>
                <a:cubicBezTo>
                  <a:pt x="4406610" y="55228"/>
                  <a:pt x="4413605" y="49997"/>
                  <a:pt x="4418323" y="45279"/>
                </a:cubicBezTo>
                <a:cubicBezTo>
                  <a:pt x="4423041" y="40562"/>
                  <a:pt x="4426242" y="35661"/>
                  <a:pt x="4427927" y="30577"/>
                </a:cubicBezTo>
                <a:cubicBezTo>
                  <a:pt x="4428770" y="28035"/>
                  <a:pt x="4430647" y="26551"/>
                  <a:pt x="4433560" y="26125"/>
                </a:cubicBezTo>
                <a:close/>
                <a:moveTo>
                  <a:pt x="1602551" y="23965"/>
                </a:moveTo>
                <a:cubicBezTo>
                  <a:pt x="1605311" y="24057"/>
                  <a:pt x="1608778" y="24529"/>
                  <a:pt x="1612953" y="25382"/>
                </a:cubicBezTo>
                <a:cubicBezTo>
                  <a:pt x="1629652" y="28795"/>
                  <a:pt x="1637776" y="32857"/>
                  <a:pt x="1637324" y="37568"/>
                </a:cubicBezTo>
                <a:cubicBezTo>
                  <a:pt x="1636872" y="42279"/>
                  <a:pt x="1636647" y="49582"/>
                  <a:pt x="1636647" y="59476"/>
                </a:cubicBezTo>
                <a:cubicBezTo>
                  <a:pt x="1636647" y="68496"/>
                  <a:pt x="1637787" y="80169"/>
                  <a:pt x="1640067" y="94495"/>
                </a:cubicBezTo>
                <a:cubicBezTo>
                  <a:pt x="1651826" y="91111"/>
                  <a:pt x="1661824" y="87339"/>
                  <a:pt x="1670063" y="83181"/>
                </a:cubicBezTo>
                <a:cubicBezTo>
                  <a:pt x="1678301" y="79022"/>
                  <a:pt x="1686941" y="79617"/>
                  <a:pt x="1695983" y="84966"/>
                </a:cubicBezTo>
                <a:cubicBezTo>
                  <a:pt x="1705024" y="90315"/>
                  <a:pt x="1702131" y="95922"/>
                  <a:pt x="1687303" y="101787"/>
                </a:cubicBezTo>
                <a:cubicBezTo>
                  <a:pt x="1672476" y="107652"/>
                  <a:pt x="1657390" y="112585"/>
                  <a:pt x="1642046" y="116586"/>
                </a:cubicBezTo>
                <a:cubicBezTo>
                  <a:pt x="1642877" y="124846"/>
                  <a:pt x="1644003" y="133228"/>
                  <a:pt x="1645423" y="141732"/>
                </a:cubicBezTo>
                <a:cubicBezTo>
                  <a:pt x="1656293" y="138347"/>
                  <a:pt x="1666722" y="133902"/>
                  <a:pt x="1676710" y="128395"/>
                </a:cubicBezTo>
                <a:cubicBezTo>
                  <a:pt x="1686698" y="122889"/>
                  <a:pt x="1696015" y="122473"/>
                  <a:pt x="1704662" y="127148"/>
                </a:cubicBezTo>
                <a:cubicBezTo>
                  <a:pt x="1713309" y="131823"/>
                  <a:pt x="1714564" y="136053"/>
                  <a:pt x="1708427" y="139839"/>
                </a:cubicBezTo>
                <a:cubicBezTo>
                  <a:pt x="1702289" y="143625"/>
                  <a:pt x="1693491" y="147805"/>
                  <a:pt x="1682033" y="152379"/>
                </a:cubicBezTo>
                <a:cubicBezTo>
                  <a:pt x="1670576" y="156954"/>
                  <a:pt x="1659498" y="160711"/>
                  <a:pt x="1648800" y="163651"/>
                </a:cubicBezTo>
                <a:cubicBezTo>
                  <a:pt x="1653202" y="181992"/>
                  <a:pt x="1656730" y="194482"/>
                  <a:pt x="1659383" y="201122"/>
                </a:cubicBezTo>
                <a:cubicBezTo>
                  <a:pt x="1662552" y="196633"/>
                  <a:pt x="1667177" y="190277"/>
                  <a:pt x="1673257" y="182053"/>
                </a:cubicBezTo>
                <a:cubicBezTo>
                  <a:pt x="1679337" y="173829"/>
                  <a:pt x="1682152" y="166404"/>
                  <a:pt x="1681700" y="159779"/>
                </a:cubicBezTo>
                <a:cubicBezTo>
                  <a:pt x="1681248" y="153154"/>
                  <a:pt x="1688024" y="154075"/>
                  <a:pt x="1702027" y="162543"/>
                </a:cubicBezTo>
                <a:cubicBezTo>
                  <a:pt x="1716030" y="171011"/>
                  <a:pt x="1719813" y="177001"/>
                  <a:pt x="1713374" y="180515"/>
                </a:cubicBezTo>
                <a:cubicBezTo>
                  <a:pt x="1706935" y="184028"/>
                  <a:pt x="1700500" y="189234"/>
                  <a:pt x="1694068" y="196131"/>
                </a:cubicBezTo>
                <a:cubicBezTo>
                  <a:pt x="1687637" y="203029"/>
                  <a:pt x="1679294" y="211382"/>
                  <a:pt x="1669041" y="221191"/>
                </a:cubicBezTo>
                <a:cubicBezTo>
                  <a:pt x="1679538" y="242171"/>
                  <a:pt x="1689655" y="257568"/>
                  <a:pt x="1699392" y="267384"/>
                </a:cubicBezTo>
                <a:cubicBezTo>
                  <a:pt x="1709129" y="277200"/>
                  <a:pt x="1715482" y="279570"/>
                  <a:pt x="1718450" y="274493"/>
                </a:cubicBezTo>
                <a:cubicBezTo>
                  <a:pt x="1721419" y="269417"/>
                  <a:pt x="1726750" y="259519"/>
                  <a:pt x="1734443" y="244798"/>
                </a:cubicBezTo>
                <a:cubicBezTo>
                  <a:pt x="1742137" y="230078"/>
                  <a:pt x="1744632" y="233527"/>
                  <a:pt x="1741929" y="255145"/>
                </a:cubicBezTo>
                <a:cubicBezTo>
                  <a:pt x="1739226" y="276763"/>
                  <a:pt x="1739674" y="293663"/>
                  <a:pt x="1743273" y="305845"/>
                </a:cubicBezTo>
                <a:cubicBezTo>
                  <a:pt x="1746873" y="318027"/>
                  <a:pt x="1742477" y="322942"/>
                  <a:pt x="1730087" y="320590"/>
                </a:cubicBezTo>
                <a:cubicBezTo>
                  <a:pt x="1717697" y="318238"/>
                  <a:pt x="1704530" y="310552"/>
                  <a:pt x="1690584" y="297531"/>
                </a:cubicBezTo>
                <a:cubicBezTo>
                  <a:pt x="1676638" y="284510"/>
                  <a:pt x="1663104" y="264577"/>
                  <a:pt x="1649983" y="237732"/>
                </a:cubicBezTo>
                <a:cubicBezTo>
                  <a:pt x="1641780" y="245318"/>
                  <a:pt x="1631853" y="252370"/>
                  <a:pt x="1620202" y="258888"/>
                </a:cubicBezTo>
                <a:cubicBezTo>
                  <a:pt x="1608550" y="265405"/>
                  <a:pt x="1595304" y="269808"/>
                  <a:pt x="1580462" y="272095"/>
                </a:cubicBezTo>
                <a:cubicBezTo>
                  <a:pt x="1565620" y="274382"/>
                  <a:pt x="1563856" y="271787"/>
                  <a:pt x="1575170" y="264308"/>
                </a:cubicBezTo>
                <a:cubicBezTo>
                  <a:pt x="1586485" y="256830"/>
                  <a:pt x="1598107" y="249111"/>
                  <a:pt x="1610038" y="241152"/>
                </a:cubicBezTo>
                <a:cubicBezTo>
                  <a:pt x="1621969" y="233194"/>
                  <a:pt x="1632588" y="224726"/>
                  <a:pt x="1641895" y="215749"/>
                </a:cubicBezTo>
                <a:cubicBezTo>
                  <a:pt x="1635628" y="199616"/>
                  <a:pt x="1631369" y="184444"/>
                  <a:pt x="1629118" y="170233"/>
                </a:cubicBezTo>
                <a:cubicBezTo>
                  <a:pt x="1621934" y="172728"/>
                  <a:pt x="1614864" y="174703"/>
                  <a:pt x="1607909" y="176159"/>
                </a:cubicBezTo>
                <a:cubicBezTo>
                  <a:pt x="1600954" y="177614"/>
                  <a:pt x="1592282" y="176890"/>
                  <a:pt x="1581892" y="173986"/>
                </a:cubicBezTo>
                <a:cubicBezTo>
                  <a:pt x="1571503" y="171083"/>
                  <a:pt x="1571911" y="167949"/>
                  <a:pt x="1583118" y="164586"/>
                </a:cubicBezTo>
                <a:cubicBezTo>
                  <a:pt x="1594325" y="161224"/>
                  <a:pt x="1608518" y="156724"/>
                  <a:pt x="1625698" y="151089"/>
                </a:cubicBezTo>
                <a:cubicBezTo>
                  <a:pt x="1623891" y="143273"/>
                  <a:pt x="1622285" y="133909"/>
                  <a:pt x="1620880" y="122996"/>
                </a:cubicBezTo>
                <a:cubicBezTo>
                  <a:pt x="1608002" y="125692"/>
                  <a:pt x="1597487" y="126018"/>
                  <a:pt x="1589335" y="123975"/>
                </a:cubicBezTo>
                <a:cubicBezTo>
                  <a:pt x="1581182" y="121931"/>
                  <a:pt x="1580168" y="118820"/>
                  <a:pt x="1586291" y="114639"/>
                </a:cubicBezTo>
                <a:cubicBezTo>
                  <a:pt x="1592414" y="110459"/>
                  <a:pt x="1602395" y="106354"/>
                  <a:pt x="1616233" y="102325"/>
                </a:cubicBezTo>
                <a:cubicBezTo>
                  <a:pt x="1615359" y="94882"/>
                  <a:pt x="1613390" y="83729"/>
                  <a:pt x="1610329" y="68866"/>
                </a:cubicBezTo>
                <a:cubicBezTo>
                  <a:pt x="1607267" y="54002"/>
                  <a:pt x="1602764" y="42186"/>
                  <a:pt x="1596820" y="33417"/>
                </a:cubicBezTo>
                <a:cubicBezTo>
                  <a:pt x="1592362" y="26840"/>
                  <a:pt x="1594273" y="23689"/>
                  <a:pt x="1602551" y="23965"/>
                </a:cubicBezTo>
                <a:close/>
                <a:moveTo>
                  <a:pt x="183519" y="23726"/>
                </a:moveTo>
                <a:cubicBezTo>
                  <a:pt x="191714" y="25146"/>
                  <a:pt x="198938" y="27612"/>
                  <a:pt x="205191" y="31126"/>
                </a:cubicBezTo>
                <a:cubicBezTo>
                  <a:pt x="211443" y="34639"/>
                  <a:pt x="212838" y="38220"/>
                  <a:pt x="209374" y="41870"/>
                </a:cubicBezTo>
                <a:cubicBezTo>
                  <a:pt x="205911" y="45520"/>
                  <a:pt x="202696" y="48212"/>
                  <a:pt x="199727" y="49947"/>
                </a:cubicBezTo>
                <a:cubicBezTo>
                  <a:pt x="208876" y="50019"/>
                  <a:pt x="219480" y="48011"/>
                  <a:pt x="231541" y="43924"/>
                </a:cubicBezTo>
                <a:cubicBezTo>
                  <a:pt x="243601" y="39837"/>
                  <a:pt x="252786" y="41648"/>
                  <a:pt x="259095" y="49356"/>
                </a:cubicBezTo>
                <a:cubicBezTo>
                  <a:pt x="265405" y="57064"/>
                  <a:pt x="259264" y="62717"/>
                  <a:pt x="240672" y="66317"/>
                </a:cubicBezTo>
                <a:cubicBezTo>
                  <a:pt x="222079" y="69916"/>
                  <a:pt x="206581" y="69464"/>
                  <a:pt x="194177" y="64961"/>
                </a:cubicBezTo>
                <a:cubicBezTo>
                  <a:pt x="184311" y="76921"/>
                  <a:pt x="172169" y="87558"/>
                  <a:pt x="157749" y="96872"/>
                </a:cubicBezTo>
                <a:cubicBezTo>
                  <a:pt x="143330" y="106186"/>
                  <a:pt x="139315" y="105949"/>
                  <a:pt x="145704" y="96162"/>
                </a:cubicBezTo>
                <a:cubicBezTo>
                  <a:pt x="152093" y="86375"/>
                  <a:pt x="157739" y="77247"/>
                  <a:pt x="162643" y="68779"/>
                </a:cubicBezTo>
                <a:cubicBezTo>
                  <a:pt x="167547" y="60312"/>
                  <a:pt x="171104" y="53106"/>
                  <a:pt x="173312" y="47162"/>
                </a:cubicBezTo>
                <a:cubicBezTo>
                  <a:pt x="175521" y="41218"/>
                  <a:pt x="175725" y="35471"/>
                  <a:pt x="173925" y="29921"/>
                </a:cubicBezTo>
                <a:cubicBezTo>
                  <a:pt x="172125" y="24371"/>
                  <a:pt x="175324" y="22306"/>
                  <a:pt x="183519" y="23726"/>
                </a:cubicBezTo>
                <a:close/>
                <a:moveTo>
                  <a:pt x="6231376" y="14928"/>
                </a:moveTo>
                <a:cubicBezTo>
                  <a:pt x="6241772" y="15875"/>
                  <a:pt x="6250570" y="18162"/>
                  <a:pt x="6257768" y="21790"/>
                </a:cubicBezTo>
                <a:cubicBezTo>
                  <a:pt x="6264968" y="25418"/>
                  <a:pt x="6268004" y="31721"/>
                  <a:pt x="6266878" y="40698"/>
                </a:cubicBezTo>
                <a:cubicBezTo>
                  <a:pt x="6265753" y="49675"/>
                  <a:pt x="6261530" y="53177"/>
                  <a:pt x="6254209" y="51206"/>
                </a:cubicBezTo>
                <a:cubicBezTo>
                  <a:pt x="6246888" y="49234"/>
                  <a:pt x="6238660" y="43681"/>
                  <a:pt x="6229526" y="34546"/>
                </a:cubicBezTo>
                <a:cubicBezTo>
                  <a:pt x="6220362" y="20521"/>
                  <a:pt x="6220979" y="13982"/>
                  <a:pt x="6231376" y="14928"/>
                </a:cubicBezTo>
                <a:close/>
                <a:moveTo>
                  <a:pt x="4085720" y="14886"/>
                </a:moveTo>
                <a:cubicBezTo>
                  <a:pt x="4087574" y="15230"/>
                  <a:pt x="4089813" y="16061"/>
                  <a:pt x="4092435" y="17381"/>
                </a:cubicBezTo>
                <a:cubicBezTo>
                  <a:pt x="4102925" y="22658"/>
                  <a:pt x="4110600" y="28021"/>
                  <a:pt x="4115462" y="33470"/>
                </a:cubicBezTo>
                <a:cubicBezTo>
                  <a:pt x="4120323" y="38920"/>
                  <a:pt x="4119875" y="43763"/>
                  <a:pt x="4114118" y="48001"/>
                </a:cubicBezTo>
                <a:cubicBezTo>
                  <a:pt x="4108360" y="52238"/>
                  <a:pt x="4099537" y="63233"/>
                  <a:pt x="4087649" y="80987"/>
                </a:cubicBezTo>
                <a:cubicBezTo>
                  <a:pt x="4111998" y="78391"/>
                  <a:pt x="4131042" y="75720"/>
                  <a:pt x="4144780" y="72974"/>
                </a:cubicBezTo>
                <a:cubicBezTo>
                  <a:pt x="4158518" y="70228"/>
                  <a:pt x="4169980" y="72131"/>
                  <a:pt x="4179165" y="78685"/>
                </a:cubicBezTo>
                <a:cubicBezTo>
                  <a:pt x="4188350" y="85238"/>
                  <a:pt x="4186288" y="90211"/>
                  <a:pt x="4172980" y="93602"/>
                </a:cubicBezTo>
                <a:cubicBezTo>
                  <a:pt x="4159673" y="96994"/>
                  <a:pt x="4145684" y="99353"/>
                  <a:pt x="4131014" y="100679"/>
                </a:cubicBezTo>
                <a:cubicBezTo>
                  <a:pt x="4116344" y="102006"/>
                  <a:pt x="4098203" y="103967"/>
                  <a:pt x="4076592" y="106562"/>
                </a:cubicBezTo>
                <a:cubicBezTo>
                  <a:pt x="4069006" y="120056"/>
                  <a:pt x="4060854" y="132443"/>
                  <a:pt x="4052135" y="143721"/>
                </a:cubicBezTo>
                <a:cubicBezTo>
                  <a:pt x="4043416" y="155000"/>
                  <a:pt x="4043438" y="160198"/>
                  <a:pt x="4052200" y="159316"/>
                </a:cubicBezTo>
                <a:cubicBezTo>
                  <a:pt x="4060962" y="158434"/>
                  <a:pt x="4073215" y="156810"/>
                  <a:pt x="4088961" y="154444"/>
                </a:cubicBezTo>
                <a:cubicBezTo>
                  <a:pt x="4089778" y="138641"/>
                  <a:pt x="4088165" y="126499"/>
                  <a:pt x="4084121" y="118017"/>
                </a:cubicBezTo>
                <a:cubicBezTo>
                  <a:pt x="4080077" y="109534"/>
                  <a:pt x="4082877" y="106473"/>
                  <a:pt x="4092521" y="108832"/>
                </a:cubicBezTo>
                <a:cubicBezTo>
                  <a:pt x="4102165" y="111191"/>
                  <a:pt x="4110289" y="114292"/>
                  <a:pt x="4116892" y="118135"/>
                </a:cubicBezTo>
                <a:cubicBezTo>
                  <a:pt x="4123496" y="121978"/>
                  <a:pt x="4125414" y="125828"/>
                  <a:pt x="4122646" y="129686"/>
                </a:cubicBezTo>
                <a:cubicBezTo>
                  <a:pt x="4119879" y="133543"/>
                  <a:pt x="4117663" y="140262"/>
                  <a:pt x="4115999" y="149841"/>
                </a:cubicBezTo>
                <a:cubicBezTo>
                  <a:pt x="4131487" y="149024"/>
                  <a:pt x="4143880" y="147694"/>
                  <a:pt x="4153180" y="145851"/>
                </a:cubicBezTo>
                <a:cubicBezTo>
                  <a:pt x="4162480" y="144008"/>
                  <a:pt x="4171658" y="147271"/>
                  <a:pt x="4180713" y="155638"/>
                </a:cubicBezTo>
                <a:cubicBezTo>
                  <a:pt x="4189769" y="164006"/>
                  <a:pt x="4187353" y="168756"/>
                  <a:pt x="4173464" y="169889"/>
                </a:cubicBezTo>
                <a:cubicBezTo>
                  <a:pt x="4159576" y="171022"/>
                  <a:pt x="4140421" y="172405"/>
                  <a:pt x="4115999" y="174040"/>
                </a:cubicBezTo>
                <a:lnTo>
                  <a:pt x="4115999" y="205166"/>
                </a:lnTo>
                <a:cubicBezTo>
                  <a:pt x="4143834" y="203474"/>
                  <a:pt x="4166355" y="201477"/>
                  <a:pt x="4183563" y="199175"/>
                </a:cubicBezTo>
                <a:cubicBezTo>
                  <a:pt x="4200772" y="196873"/>
                  <a:pt x="4214509" y="201373"/>
                  <a:pt x="4224777" y="212673"/>
                </a:cubicBezTo>
                <a:cubicBezTo>
                  <a:pt x="4235045" y="223973"/>
                  <a:pt x="4229785" y="228723"/>
                  <a:pt x="4209000" y="226923"/>
                </a:cubicBezTo>
                <a:cubicBezTo>
                  <a:pt x="4188213" y="225124"/>
                  <a:pt x="4157163" y="225077"/>
                  <a:pt x="4115849" y="226783"/>
                </a:cubicBezTo>
                <a:cubicBezTo>
                  <a:pt x="4114988" y="263365"/>
                  <a:pt x="4113365" y="289787"/>
                  <a:pt x="4110977" y="306049"/>
                </a:cubicBezTo>
                <a:cubicBezTo>
                  <a:pt x="4108589" y="322311"/>
                  <a:pt x="4104549" y="330736"/>
                  <a:pt x="4098856" y="331324"/>
                </a:cubicBezTo>
                <a:cubicBezTo>
                  <a:pt x="4093163" y="331912"/>
                  <a:pt x="4090072" y="323419"/>
                  <a:pt x="4089585" y="305845"/>
                </a:cubicBezTo>
                <a:cubicBezTo>
                  <a:pt x="4089097" y="288271"/>
                  <a:pt x="4088853" y="262863"/>
                  <a:pt x="4088853" y="229623"/>
                </a:cubicBezTo>
                <a:cubicBezTo>
                  <a:pt x="4072807" y="232247"/>
                  <a:pt x="4056308" y="234929"/>
                  <a:pt x="4039358" y="237668"/>
                </a:cubicBezTo>
                <a:cubicBezTo>
                  <a:pt x="4022408" y="240407"/>
                  <a:pt x="4009169" y="242450"/>
                  <a:pt x="3999640" y="243798"/>
                </a:cubicBezTo>
                <a:cubicBezTo>
                  <a:pt x="3990110" y="245146"/>
                  <a:pt x="3979875" y="241070"/>
                  <a:pt x="3968933" y="231570"/>
                </a:cubicBezTo>
                <a:cubicBezTo>
                  <a:pt x="3957992" y="222069"/>
                  <a:pt x="3959867" y="217778"/>
                  <a:pt x="3974558" y="218696"/>
                </a:cubicBezTo>
                <a:cubicBezTo>
                  <a:pt x="3989250" y="219613"/>
                  <a:pt x="4005540" y="218731"/>
                  <a:pt x="4023430" y="216050"/>
                </a:cubicBezTo>
                <a:cubicBezTo>
                  <a:pt x="4041319" y="213368"/>
                  <a:pt x="4063127" y="210787"/>
                  <a:pt x="4088853" y="208306"/>
                </a:cubicBezTo>
                <a:lnTo>
                  <a:pt x="4088853" y="176987"/>
                </a:lnTo>
                <a:cubicBezTo>
                  <a:pt x="4052802" y="180543"/>
                  <a:pt x="4031238" y="183906"/>
                  <a:pt x="4024161" y="187075"/>
                </a:cubicBezTo>
                <a:cubicBezTo>
                  <a:pt x="4017084" y="190245"/>
                  <a:pt x="4012029" y="190191"/>
                  <a:pt x="4008996" y="186914"/>
                </a:cubicBezTo>
                <a:cubicBezTo>
                  <a:pt x="4005964" y="183637"/>
                  <a:pt x="4003439" y="179461"/>
                  <a:pt x="4001425" y="174384"/>
                </a:cubicBezTo>
                <a:cubicBezTo>
                  <a:pt x="3999410" y="169308"/>
                  <a:pt x="4002991" y="163945"/>
                  <a:pt x="4012169" y="158295"/>
                </a:cubicBezTo>
                <a:cubicBezTo>
                  <a:pt x="4021347" y="152645"/>
                  <a:pt x="4034310" y="135931"/>
                  <a:pt x="4051060" y="108154"/>
                </a:cubicBezTo>
                <a:cubicBezTo>
                  <a:pt x="4039975" y="109918"/>
                  <a:pt x="4031421" y="111033"/>
                  <a:pt x="4025398" y="111499"/>
                </a:cubicBezTo>
                <a:cubicBezTo>
                  <a:pt x="4019375" y="111965"/>
                  <a:pt x="4012022" y="108885"/>
                  <a:pt x="4003339" y="102260"/>
                </a:cubicBezTo>
                <a:cubicBezTo>
                  <a:pt x="3994656" y="95635"/>
                  <a:pt x="3996703" y="92025"/>
                  <a:pt x="4009480" y="91430"/>
                </a:cubicBezTo>
                <a:cubicBezTo>
                  <a:pt x="4022257" y="90835"/>
                  <a:pt x="4038691" y="88867"/>
                  <a:pt x="4058782" y="85525"/>
                </a:cubicBezTo>
                <a:cubicBezTo>
                  <a:pt x="4074327" y="55483"/>
                  <a:pt x="4081199" y="35295"/>
                  <a:pt x="4079400" y="24963"/>
                </a:cubicBezTo>
                <a:cubicBezTo>
                  <a:pt x="4078050" y="17214"/>
                  <a:pt x="4080156" y="13855"/>
                  <a:pt x="4085720" y="14886"/>
                </a:cubicBezTo>
                <a:close/>
                <a:moveTo>
                  <a:pt x="6183915" y="14010"/>
                </a:moveTo>
                <a:cubicBezTo>
                  <a:pt x="6185459" y="14057"/>
                  <a:pt x="6187298" y="14446"/>
                  <a:pt x="6189430" y="15176"/>
                </a:cubicBezTo>
                <a:cubicBezTo>
                  <a:pt x="6197963" y="18094"/>
                  <a:pt x="6204513" y="21830"/>
                  <a:pt x="6209080" y="26383"/>
                </a:cubicBezTo>
                <a:cubicBezTo>
                  <a:pt x="6213648" y="30936"/>
                  <a:pt x="6213676" y="35180"/>
                  <a:pt x="6209166" y="39117"/>
                </a:cubicBezTo>
                <a:cubicBezTo>
                  <a:pt x="6204656" y="43053"/>
                  <a:pt x="6193862" y="54450"/>
                  <a:pt x="6176782" y="73307"/>
                </a:cubicBezTo>
                <a:cubicBezTo>
                  <a:pt x="6186692" y="82657"/>
                  <a:pt x="6190746" y="91315"/>
                  <a:pt x="6188946" y="99281"/>
                </a:cubicBezTo>
                <a:cubicBezTo>
                  <a:pt x="6187147" y="107247"/>
                  <a:pt x="6186247" y="126796"/>
                  <a:pt x="6186247" y="157929"/>
                </a:cubicBezTo>
                <a:cubicBezTo>
                  <a:pt x="6202696" y="157986"/>
                  <a:pt x="6220183" y="156409"/>
                  <a:pt x="6238710" y="153197"/>
                </a:cubicBezTo>
                <a:lnTo>
                  <a:pt x="6238710" y="137838"/>
                </a:lnTo>
                <a:cubicBezTo>
                  <a:pt x="6234911" y="138742"/>
                  <a:pt x="6230436" y="139645"/>
                  <a:pt x="6225288" y="140549"/>
                </a:cubicBezTo>
                <a:cubicBezTo>
                  <a:pt x="6220140" y="141452"/>
                  <a:pt x="6214344" y="139079"/>
                  <a:pt x="6207898" y="133429"/>
                </a:cubicBezTo>
                <a:cubicBezTo>
                  <a:pt x="6201451" y="127779"/>
                  <a:pt x="6202150" y="124620"/>
                  <a:pt x="6209994" y="123953"/>
                </a:cubicBezTo>
                <a:cubicBezTo>
                  <a:pt x="6217838" y="123287"/>
                  <a:pt x="6227410" y="121828"/>
                  <a:pt x="6238710" y="119576"/>
                </a:cubicBezTo>
                <a:lnTo>
                  <a:pt x="6238710" y="108154"/>
                </a:lnTo>
                <a:cubicBezTo>
                  <a:pt x="6234666" y="109058"/>
                  <a:pt x="6229970" y="110183"/>
                  <a:pt x="6224622" y="111531"/>
                </a:cubicBezTo>
                <a:cubicBezTo>
                  <a:pt x="6219273" y="112879"/>
                  <a:pt x="6212862" y="110811"/>
                  <a:pt x="6205391" y="105326"/>
                </a:cubicBezTo>
                <a:cubicBezTo>
                  <a:pt x="6197920" y="99840"/>
                  <a:pt x="6198780" y="96456"/>
                  <a:pt x="6207972" y="95173"/>
                </a:cubicBezTo>
                <a:cubicBezTo>
                  <a:pt x="6217165" y="93889"/>
                  <a:pt x="6227410" y="92122"/>
                  <a:pt x="6238710" y="89870"/>
                </a:cubicBezTo>
                <a:cubicBezTo>
                  <a:pt x="6238710" y="86343"/>
                  <a:pt x="6237850" y="82091"/>
                  <a:pt x="6236130" y="77115"/>
                </a:cubicBezTo>
                <a:cubicBezTo>
                  <a:pt x="6228228" y="78907"/>
                  <a:pt x="6221352" y="80029"/>
                  <a:pt x="6215501" y="80481"/>
                </a:cubicBezTo>
                <a:cubicBezTo>
                  <a:pt x="6209650" y="80933"/>
                  <a:pt x="6203509" y="78631"/>
                  <a:pt x="6197078" y="73576"/>
                </a:cubicBezTo>
                <a:cubicBezTo>
                  <a:pt x="6190646" y="68521"/>
                  <a:pt x="6192242" y="65363"/>
                  <a:pt x="6201864" y="64101"/>
                </a:cubicBezTo>
                <a:cubicBezTo>
                  <a:pt x="6211486" y="62839"/>
                  <a:pt x="6227020" y="59975"/>
                  <a:pt x="6248466" y="55508"/>
                </a:cubicBezTo>
                <a:cubicBezTo>
                  <a:pt x="6269912" y="51041"/>
                  <a:pt x="6285073" y="47197"/>
                  <a:pt x="6293949" y="43978"/>
                </a:cubicBezTo>
                <a:cubicBezTo>
                  <a:pt x="6302826" y="40759"/>
                  <a:pt x="6310713" y="42508"/>
                  <a:pt x="6317610" y="49227"/>
                </a:cubicBezTo>
                <a:cubicBezTo>
                  <a:pt x="6324508" y="55945"/>
                  <a:pt x="6321776" y="60684"/>
                  <a:pt x="6309415" y="63445"/>
                </a:cubicBezTo>
                <a:cubicBezTo>
                  <a:pt x="6297054" y="66205"/>
                  <a:pt x="6280290" y="69185"/>
                  <a:pt x="6259124" y="72382"/>
                </a:cubicBezTo>
                <a:cubicBezTo>
                  <a:pt x="6264530" y="72813"/>
                  <a:pt x="6267233" y="74813"/>
                  <a:pt x="6267233" y="78384"/>
                </a:cubicBezTo>
                <a:cubicBezTo>
                  <a:pt x="6267233" y="80305"/>
                  <a:pt x="6266782" y="82076"/>
                  <a:pt x="6265878" y="83697"/>
                </a:cubicBezTo>
                <a:cubicBezTo>
                  <a:pt x="6267929" y="83754"/>
                  <a:pt x="6273633" y="82417"/>
                  <a:pt x="6282990" y="79685"/>
                </a:cubicBezTo>
                <a:cubicBezTo>
                  <a:pt x="6292347" y="76953"/>
                  <a:pt x="6299707" y="79047"/>
                  <a:pt x="6305070" y="85966"/>
                </a:cubicBezTo>
                <a:cubicBezTo>
                  <a:pt x="6310434" y="92885"/>
                  <a:pt x="6307590" y="97184"/>
                  <a:pt x="6296542" y="98862"/>
                </a:cubicBezTo>
                <a:cubicBezTo>
                  <a:pt x="6285492" y="100539"/>
                  <a:pt x="6275178" y="102483"/>
                  <a:pt x="6265598" y="104691"/>
                </a:cubicBezTo>
                <a:lnTo>
                  <a:pt x="6264523" y="116091"/>
                </a:lnTo>
                <a:cubicBezTo>
                  <a:pt x="6269054" y="114399"/>
                  <a:pt x="6275587" y="112177"/>
                  <a:pt x="6284119" y="109423"/>
                </a:cubicBezTo>
                <a:cubicBezTo>
                  <a:pt x="6292652" y="106670"/>
                  <a:pt x="6299391" y="108441"/>
                  <a:pt x="6304338" y="114736"/>
                </a:cubicBezTo>
                <a:cubicBezTo>
                  <a:pt x="6309286" y="121032"/>
                  <a:pt x="6306984" y="125334"/>
                  <a:pt x="6297434" y="127642"/>
                </a:cubicBezTo>
                <a:cubicBezTo>
                  <a:pt x="6287883" y="129951"/>
                  <a:pt x="6276820" y="132274"/>
                  <a:pt x="6264244" y="134612"/>
                </a:cubicBezTo>
                <a:lnTo>
                  <a:pt x="6263168" y="147131"/>
                </a:lnTo>
                <a:cubicBezTo>
                  <a:pt x="6278713" y="145410"/>
                  <a:pt x="6290880" y="143406"/>
                  <a:pt x="6299671" y="141119"/>
                </a:cubicBezTo>
                <a:cubicBezTo>
                  <a:pt x="6308462" y="138831"/>
                  <a:pt x="6317173" y="141990"/>
                  <a:pt x="6325806" y="150594"/>
                </a:cubicBezTo>
                <a:cubicBezTo>
                  <a:pt x="6334439" y="159198"/>
                  <a:pt x="6331535" y="163500"/>
                  <a:pt x="6317094" y="163500"/>
                </a:cubicBezTo>
                <a:cubicBezTo>
                  <a:pt x="6305736" y="163500"/>
                  <a:pt x="6293354" y="164393"/>
                  <a:pt x="6279946" y="166178"/>
                </a:cubicBezTo>
                <a:cubicBezTo>
                  <a:pt x="6266538" y="167964"/>
                  <a:pt x="6250599" y="169193"/>
                  <a:pt x="6232128" y="169867"/>
                </a:cubicBezTo>
                <a:cubicBezTo>
                  <a:pt x="6245623" y="170799"/>
                  <a:pt x="6251696" y="173434"/>
                  <a:pt x="6250348" y="177772"/>
                </a:cubicBezTo>
                <a:cubicBezTo>
                  <a:pt x="6249000" y="182110"/>
                  <a:pt x="6248326" y="186746"/>
                  <a:pt x="6248326" y="191679"/>
                </a:cubicBezTo>
                <a:cubicBezTo>
                  <a:pt x="6292623" y="187248"/>
                  <a:pt x="6320020" y="183440"/>
                  <a:pt x="6330516" y="180257"/>
                </a:cubicBezTo>
                <a:cubicBezTo>
                  <a:pt x="6341014" y="177073"/>
                  <a:pt x="6350636" y="178812"/>
                  <a:pt x="6359384" y="185473"/>
                </a:cubicBezTo>
                <a:cubicBezTo>
                  <a:pt x="6368131" y="192134"/>
                  <a:pt x="6370673" y="196644"/>
                  <a:pt x="6367009" y="199003"/>
                </a:cubicBezTo>
                <a:cubicBezTo>
                  <a:pt x="6363346" y="201362"/>
                  <a:pt x="6356426" y="203007"/>
                  <a:pt x="6346252" y="203940"/>
                </a:cubicBezTo>
                <a:cubicBezTo>
                  <a:pt x="6336078" y="204872"/>
                  <a:pt x="6322952" y="205560"/>
                  <a:pt x="6306876" y="206005"/>
                </a:cubicBezTo>
                <a:cubicBezTo>
                  <a:pt x="6290802" y="206449"/>
                  <a:pt x="6271284" y="208120"/>
                  <a:pt x="6248326" y="211016"/>
                </a:cubicBezTo>
                <a:cubicBezTo>
                  <a:pt x="6264702" y="223980"/>
                  <a:pt x="6282806" y="235972"/>
                  <a:pt x="6302639" y="246992"/>
                </a:cubicBezTo>
                <a:cubicBezTo>
                  <a:pt x="6322472" y="258013"/>
                  <a:pt x="6344925" y="266251"/>
                  <a:pt x="6369999" y="271708"/>
                </a:cubicBezTo>
                <a:cubicBezTo>
                  <a:pt x="6395073" y="277164"/>
                  <a:pt x="6402996" y="281405"/>
                  <a:pt x="6393768" y="284431"/>
                </a:cubicBezTo>
                <a:cubicBezTo>
                  <a:pt x="6384540" y="287457"/>
                  <a:pt x="6368734" y="290103"/>
                  <a:pt x="6346348" y="292368"/>
                </a:cubicBezTo>
                <a:cubicBezTo>
                  <a:pt x="6323964" y="294634"/>
                  <a:pt x="6307293" y="290321"/>
                  <a:pt x="6296336" y="279430"/>
                </a:cubicBezTo>
                <a:cubicBezTo>
                  <a:pt x="6285381" y="268539"/>
                  <a:pt x="6268926" y="249240"/>
                  <a:pt x="6246970" y="221535"/>
                </a:cubicBezTo>
                <a:cubicBezTo>
                  <a:pt x="6248749" y="272256"/>
                  <a:pt x="6247885" y="303833"/>
                  <a:pt x="6244379" y="316266"/>
                </a:cubicBezTo>
                <a:cubicBezTo>
                  <a:pt x="6240872" y="328699"/>
                  <a:pt x="6235230" y="329621"/>
                  <a:pt x="6227450" y="319030"/>
                </a:cubicBezTo>
                <a:cubicBezTo>
                  <a:pt x="6219670" y="308440"/>
                  <a:pt x="6217355" y="297796"/>
                  <a:pt x="6220502" y="287098"/>
                </a:cubicBezTo>
                <a:cubicBezTo>
                  <a:pt x="6223650" y="276401"/>
                  <a:pt x="6225224" y="254998"/>
                  <a:pt x="6225224" y="222890"/>
                </a:cubicBezTo>
                <a:cubicBezTo>
                  <a:pt x="6216376" y="237417"/>
                  <a:pt x="6202336" y="252004"/>
                  <a:pt x="6183106" y="266653"/>
                </a:cubicBezTo>
                <a:cubicBezTo>
                  <a:pt x="6163876" y="281301"/>
                  <a:pt x="6142692" y="292290"/>
                  <a:pt x="6119554" y="299617"/>
                </a:cubicBezTo>
                <a:cubicBezTo>
                  <a:pt x="6096416" y="306945"/>
                  <a:pt x="6092896" y="305121"/>
                  <a:pt x="6108993" y="294143"/>
                </a:cubicBezTo>
                <a:cubicBezTo>
                  <a:pt x="6125090" y="283166"/>
                  <a:pt x="6141638" y="271643"/>
                  <a:pt x="6158638" y="259576"/>
                </a:cubicBezTo>
                <a:cubicBezTo>
                  <a:pt x="6175639" y="247509"/>
                  <a:pt x="6192435" y="232577"/>
                  <a:pt x="6209026" y="214781"/>
                </a:cubicBezTo>
                <a:cubicBezTo>
                  <a:pt x="6168329" y="220144"/>
                  <a:pt x="6142556" y="224636"/>
                  <a:pt x="6131708" y="228257"/>
                </a:cubicBezTo>
                <a:cubicBezTo>
                  <a:pt x="6120860" y="231878"/>
                  <a:pt x="6109438" y="228935"/>
                  <a:pt x="6097442" y="219427"/>
                </a:cubicBezTo>
                <a:cubicBezTo>
                  <a:pt x="6085446" y="209919"/>
                  <a:pt x="6087260" y="205625"/>
                  <a:pt x="6102884" y="206542"/>
                </a:cubicBezTo>
                <a:cubicBezTo>
                  <a:pt x="6118508" y="207460"/>
                  <a:pt x="6158836" y="203595"/>
                  <a:pt x="6223868" y="194948"/>
                </a:cubicBezTo>
                <a:cubicBezTo>
                  <a:pt x="6223008" y="187348"/>
                  <a:pt x="6220943" y="180013"/>
                  <a:pt x="6217674" y="172943"/>
                </a:cubicBezTo>
                <a:cubicBezTo>
                  <a:pt x="6200838" y="177446"/>
                  <a:pt x="6190105" y="177898"/>
                  <a:pt x="6185472" y="174298"/>
                </a:cubicBezTo>
                <a:cubicBezTo>
                  <a:pt x="6182304" y="196784"/>
                  <a:pt x="6176664" y="202742"/>
                  <a:pt x="6168555" y="192173"/>
                </a:cubicBezTo>
                <a:cubicBezTo>
                  <a:pt x="6160446" y="181605"/>
                  <a:pt x="6157965" y="170746"/>
                  <a:pt x="6161112" y="159596"/>
                </a:cubicBezTo>
                <a:cubicBezTo>
                  <a:pt x="6164260" y="148447"/>
                  <a:pt x="6165834" y="134870"/>
                  <a:pt x="6165834" y="118866"/>
                </a:cubicBezTo>
                <a:cubicBezTo>
                  <a:pt x="6165834" y="102189"/>
                  <a:pt x="6165117" y="90071"/>
                  <a:pt x="6163682" y="82514"/>
                </a:cubicBezTo>
                <a:cubicBezTo>
                  <a:pt x="6148597" y="98374"/>
                  <a:pt x="6135060" y="108412"/>
                  <a:pt x="6123071" y="112628"/>
                </a:cubicBezTo>
                <a:cubicBezTo>
                  <a:pt x="6111083" y="116844"/>
                  <a:pt x="6110616" y="113277"/>
                  <a:pt x="6121673" y="101927"/>
                </a:cubicBezTo>
                <a:cubicBezTo>
                  <a:pt x="6132729" y="90577"/>
                  <a:pt x="6145102" y="76545"/>
                  <a:pt x="6158790" y="59831"/>
                </a:cubicBezTo>
                <a:cubicBezTo>
                  <a:pt x="6172477" y="43118"/>
                  <a:pt x="6178873" y="30767"/>
                  <a:pt x="6177976" y="22780"/>
                </a:cubicBezTo>
                <a:cubicBezTo>
                  <a:pt x="6177304" y="16789"/>
                  <a:pt x="6179284" y="13866"/>
                  <a:pt x="6183915" y="14010"/>
                </a:cubicBezTo>
                <a:close/>
                <a:moveTo>
                  <a:pt x="5154681" y="13763"/>
                </a:moveTo>
                <a:cubicBezTo>
                  <a:pt x="5158094" y="13852"/>
                  <a:pt x="5162203" y="14240"/>
                  <a:pt x="5167006" y="14928"/>
                </a:cubicBezTo>
                <a:cubicBezTo>
                  <a:pt x="5186581" y="17008"/>
                  <a:pt x="5195551" y="24741"/>
                  <a:pt x="5193916" y="38127"/>
                </a:cubicBezTo>
                <a:cubicBezTo>
                  <a:pt x="5192281" y="51514"/>
                  <a:pt x="5184104" y="53726"/>
                  <a:pt x="5169384" y="44763"/>
                </a:cubicBezTo>
                <a:cubicBezTo>
                  <a:pt x="5154664" y="35801"/>
                  <a:pt x="5145783" y="27899"/>
                  <a:pt x="5142743" y="21059"/>
                </a:cubicBezTo>
                <a:cubicBezTo>
                  <a:pt x="5140463" y="15929"/>
                  <a:pt x="5144442" y="13497"/>
                  <a:pt x="5154681" y="13763"/>
                </a:cubicBezTo>
                <a:close/>
                <a:moveTo>
                  <a:pt x="5903924" y="13530"/>
                </a:moveTo>
                <a:cubicBezTo>
                  <a:pt x="5909933" y="13530"/>
                  <a:pt x="5917748" y="15624"/>
                  <a:pt x="5927370" y="19811"/>
                </a:cubicBezTo>
                <a:cubicBezTo>
                  <a:pt x="5936993" y="23999"/>
                  <a:pt x="5940226" y="29573"/>
                  <a:pt x="5937072" y="36536"/>
                </a:cubicBezTo>
                <a:cubicBezTo>
                  <a:pt x="5933917" y="43498"/>
                  <a:pt x="5932339" y="61018"/>
                  <a:pt x="5932339" y="89096"/>
                </a:cubicBezTo>
                <a:cubicBezTo>
                  <a:pt x="5931852" y="89325"/>
                  <a:pt x="5938026" y="87809"/>
                  <a:pt x="5950860" y="84547"/>
                </a:cubicBezTo>
                <a:cubicBezTo>
                  <a:pt x="5963694" y="81284"/>
                  <a:pt x="5972814" y="82718"/>
                  <a:pt x="5978220" y="88849"/>
                </a:cubicBezTo>
                <a:cubicBezTo>
                  <a:pt x="5983628" y="94979"/>
                  <a:pt x="5980662" y="99934"/>
                  <a:pt x="5969326" y="103712"/>
                </a:cubicBezTo>
                <a:cubicBezTo>
                  <a:pt x="5957990" y="107491"/>
                  <a:pt x="5945554" y="111359"/>
                  <a:pt x="5932016" y="115317"/>
                </a:cubicBezTo>
                <a:cubicBezTo>
                  <a:pt x="5931342" y="122932"/>
                  <a:pt x="5931006" y="129041"/>
                  <a:pt x="5931006" y="133644"/>
                </a:cubicBezTo>
                <a:cubicBezTo>
                  <a:pt x="5939338" y="131909"/>
                  <a:pt x="5951348" y="129675"/>
                  <a:pt x="5967036" y="126943"/>
                </a:cubicBezTo>
                <a:cubicBezTo>
                  <a:pt x="5982724" y="124212"/>
                  <a:pt x="5994138" y="127087"/>
                  <a:pt x="6001280" y="135569"/>
                </a:cubicBezTo>
                <a:cubicBezTo>
                  <a:pt x="6008421" y="144051"/>
                  <a:pt x="6005578" y="148572"/>
                  <a:pt x="5992751" y="149131"/>
                </a:cubicBezTo>
                <a:cubicBezTo>
                  <a:pt x="5979924" y="149691"/>
                  <a:pt x="5960690" y="151404"/>
                  <a:pt x="5935050" y="154272"/>
                </a:cubicBezTo>
                <a:cubicBezTo>
                  <a:pt x="5943152" y="158115"/>
                  <a:pt x="5946676" y="162346"/>
                  <a:pt x="5945622" y="166963"/>
                </a:cubicBezTo>
                <a:cubicBezTo>
                  <a:pt x="5944568" y="171581"/>
                  <a:pt x="5942768" y="179597"/>
                  <a:pt x="5940223" y="191012"/>
                </a:cubicBezTo>
                <a:cubicBezTo>
                  <a:pt x="5937678" y="202427"/>
                  <a:pt x="5937222" y="212816"/>
                  <a:pt x="5938857" y="222180"/>
                </a:cubicBezTo>
                <a:cubicBezTo>
                  <a:pt x="5940492" y="231544"/>
                  <a:pt x="5948046" y="236029"/>
                  <a:pt x="5961518" y="235635"/>
                </a:cubicBezTo>
                <a:cubicBezTo>
                  <a:pt x="5974990" y="235241"/>
                  <a:pt x="5984079" y="233477"/>
                  <a:pt x="5988782" y="230343"/>
                </a:cubicBezTo>
                <a:cubicBezTo>
                  <a:pt x="5993486" y="227210"/>
                  <a:pt x="5998254" y="218857"/>
                  <a:pt x="6003086" y="205284"/>
                </a:cubicBezTo>
                <a:cubicBezTo>
                  <a:pt x="6007920" y="191711"/>
                  <a:pt x="6010824" y="189836"/>
                  <a:pt x="6011798" y="199659"/>
                </a:cubicBezTo>
                <a:cubicBezTo>
                  <a:pt x="6012774" y="209482"/>
                  <a:pt x="6013932" y="217523"/>
                  <a:pt x="6015272" y="223783"/>
                </a:cubicBezTo>
                <a:cubicBezTo>
                  <a:pt x="6016613" y="230042"/>
                  <a:pt x="6018202" y="236954"/>
                  <a:pt x="6020036" y="244519"/>
                </a:cubicBezTo>
                <a:cubicBezTo>
                  <a:pt x="6021872" y="252083"/>
                  <a:pt x="6012569" y="257568"/>
                  <a:pt x="5992128" y="260974"/>
                </a:cubicBezTo>
                <a:cubicBezTo>
                  <a:pt x="5971686" y="264380"/>
                  <a:pt x="5954334" y="263168"/>
                  <a:pt x="5940072" y="257339"/>
                </a:cubicBezTo>
                <a:cubicBezTo>
                  <a:pt x="5925811" y="251510"/>
                  <a:pt x="5918680" y="240894"/>
                  <a:pt x="5918680" y="225493"/>
                </a:cubicBezTo>
                <a:cubicBezTo>
                  <a:pt x="5918680" y="210981"/>
                  <a:pt x="5918906" y="200390"/>
                  <a:pt x="5919358" y="193722"/>
                </a:cubicBezTo>
                <a:cubicBezTo>
                  <a:pt x="5919810" y="187054"/>
                  <a:pt x="5919816" y="179411"/>
                  <a:pt x="5919380" y="170792"/>
                </a:cubicBezTo>
                <a:cubicBezTo>
                  <a:pt x="5918942" y="162174"/>
                  <a:pt x="5918802" y="157943"/>
                  <a:pt x="5918960" y="158101"/>
                </a:cubicBezTo>
                <a:cubicBezTo>
                  <a:pt x="5909395" y="158976"/>
                  <a:pt x="5901708" y="159815"/>
                  <a:pt x="5895900" y="160618"/>
                </a:cubicBezTo>
                <a:cubicBezTo>
                  <a:pt x="5897937" y="160446"/>
                  <a:pt x="5900698" y="161697"/>
                  <a:pt x="5904182" y="164371"/>
                </a:cubicBezTo>
                <a:cubicBezTo>
                  <a:pt x="5907667" y="167046"/>
                  <a:pt x="5907746" y="171714"/>
                  <a:pt x="5904419" y="178375"/>
                </a:cubicBezTo>
                <a:cubicBezTo>
                  <a:pt x="5901092" y="185036"/>
                  <a:pt x="5897600" y="191793"/>
                  <a:pt x="5893943" y="198648"/>
                </a:cubicBezTo>
                <a:cubicBezTo>
                  <a:pt x="5890286" y="205503"/>
                  <a:pt x="5884034" y="214049"/>
                  <a:pt x="5875186" y="224288"/>
                </a:cubicBezTo>
                <a:cubicBezTo>
                  <a:pt x="5866338" y="234527"/>
                  <a:pt x="5854956" y="242927"/>
                  <a:pt x="5841039" y="249488"/>
                </a:cubicBezTo>
                <a:cubicBezTo>
                  <a:pt x="5837560" y="251128"/>
                  <a:pt x="5834698" y="252328"/>
                  <a:pt x="5832456" y="253089"/>
                </a:cubicBezTo>
                <a:lnTo>
                  <a:pt x="5831735" y="253232"/>
                </a:lnTo>
                <a:lnTo>
                  <a:pt x="5845760" y="256812"/>
                </a:lnTo>
                <a:cubicBezTo>
                  <a:pt x="5858882" y="259522"/>
                  <a:pt x="5874631" y="262627"/>
                  <a:pt x="5893008" y="266126"/>
                </a:cubicBezTo>
                <a:cubicBezTo>
                  <a:pt x="5911384" y="269625"/>
                  <a:pt x="5928184" y="272271"/>
                  <a:pt x="5943406" y="274063"/>
                </a:cubicBezTo>
                <a:cubicBezTo>
                  <a:pt x="5958629" y="275856"/>
                  <a:pt x="5974607" y="276315"/>
                  <a:pt x="5991342" y="275440"/>
                </a:cubicBezTo>
                <a:cubicBezTo>
                  <a:pt x="6008077" y="274565"/>
                  <a:pt x="6022450" y="273210"/>
                  <a:pt x="6034460" y="271374"/>
                </a:cubicBezTo>
                <a:cubicBezTo>
                  <a:pt x="6046470" y="269539"/>
                  <a:pt x="6050610" y="271464"/>
                  <a:pt x="6046882" y="277150"/>
                </a:cubicBezTo>
                <a:cubicBezTo>
                  <a:pt x="6043154" y="282836"/>
                  <a:pt x="6030634" y="290511"/>
                  <a:pt x="6009324" y="300177"/>
                </a:cubicBezTo>
                <a:cubicBezTo>
                  <a:pt x="5988016" y="309842"/>
                  <a:pt x="5972894" y="313997"/>
                  <a:pt x="5963960" y="312642"/>
                </a:cubicBezTo>
                <a:cubicBezTo>
                  <a:pt x="5955026" y="311287"/>
                  <a:pt x="5943954" y="308792"/>
                  <a:pt x="5930748" y="305156"/>
                </a:cubicBezTo>
                <a:cubicBezTo>
                  <a:pt x="5917540" y="301521"/>
                  <a:pt x="5903254" y="296767"/>
                  <a:pt x="5887888" y="290895"/>
                </a:cubicBezTo>
                <a:cubicBezTo>
                  <a:pt x="5872523" y="285023"/>
                  <a:pt x="5857781" y="280093"/>
                  <a:pt x="5843663" y="276107"/>
                </a:cubicBezTo>
                <a:cubicBezTo>
                  <a:pt x="5829546" y="272120"/>
                  <a:pt x="5817858" y="269001"/>
                  <a:pt x="5808602" y="266750"/>
                </a:cubicBezTo>
                <a:cubicBezTo>
                  <a:pt x="5799345" y="264498"/>
                  <a:pt x="5790443" y="264911"/>
                  <a:pt x="5781896" y="267987"/>
                </a:cubicBezTo>
                <a:cubicBezTo>
                  <a:pt x="5773350" y="271062"/>
                  <a:pt x="5766986" y="273762"/>
                  <a:pt x="5762806" y="276085"/>
                </a:cubicBezTo>
                <a:cubicBezTo>
                  <a:pt x="5758626" y="278408"/>
                  <a:pt x="5754822" y="279570"/>
                  <a:pt x="5751394" y="279570"/>
                </a:cubicBezTo>
                <a:cubicBezTo>
                  <a:pt x="5748670" y="279570"/>
                  <a:pt x="5743475" y="276150"/>
                  <a:pt x="5735810" y="269309"/>
                </a:cubicBezTo>
                <a:cubicBezTo>
                  <a:pt x="5728146" y="262469"/>
                  <a:pt x="5729791" y="258189"/>
                  <a:pt x="5740747" y="256468"/>
                </a:cubicBezTo>
                <a:cubicBezTo>
                  <a:pt x="5751703" y="254747"/>
                  <a:pt x="5767513" y="251406"/>
                  <a:pt x="5788177" y="246444"/>
                </a:cubicBezTo>
                <a:cubicBezTo>
                  <a:pt x="5789698" y="240866"/>
                  <a:pt x="5789174" y="234947"/>
                  <a:pt x="5786607" y="228687"/>
                </a:cubicBezTo>
                <a:cubicBezTo>
                  <a:pt x="5784040" y="222428"/>
                  <a:pt x="5780892" y="216204"/>
                  <a:pt x="5777164" y="210016"/>
                </a:cubicBezTo>
                <a:cubicBezTo>
                  <a:pt x="5773436" y="203828"/>
                  <a:pt x="5772471" y="196361"/>
                  <a:pt x="5774271" y="187613"/>
                </a:cubicBezTo>
                <a:cubicBezTo>
                  <a:pt x="5776071" y="178866"/>
                  <a:pt x="5776708" y="173334"/>
                  <a:pt x="5776186" y="171018"/>
                </a:cubicBezTo>
                <a:cubicBezTo>
                  <a:pt x="5775662" y="168702"/>
                  <a:pt x="5772184" y="168670"/>
                  <a:pt x="5765753" y="170921"/>
                </a:cubicBezTo>
                <a:cubicBezTo>
                  <a:pt x="5759321" y="173173"/>
                  <a:pt x="5753284" y="171800"/>
                  <a:pt x="5747641" y="166802"/>
                </a:cubicBezTo>
                <a:cubicBezTo>
                  <a:pt x="5741998" y="161804"/>
                  <a:pt x="5742532" y="158660"/>
                  <a:pt x="5749244" y="157370"/>
                </a:cubicBezTo>
                <a:cubicBezTo>
                  <a:pt x="5755954" y="156079"/>
                  <a:pt x="5761759" y="154416"/>
                  <a:pt x="5766656" y="152379"/>
                </a:cubicBezTo>
                <a:cubicBezTo>
                  <a:pt x="5771554" y="150343"/>
                  <a:pt x="5775719" y="147160"/>
                  <a:pt x="5779154" y="142829"/>
                </a:cubicBezTo>
                <a:cubicBezTo>
                  <a:pt x="5782588" y="138498"/>
                  <a:pt x="5787854" y="136809"/>
                  <a:pt x="5794953" y="137763"/>
                </a:cubicBezTo>
                <a:cubicBezTo>
                  <a:pt x="5802051" y="138717"/>
                  <a:pt x="5808278" y="140982"/>
                  <a:pt x="5813635" y="144560"/>
                </a:cubicBezTo>
                <a:cubicBezTo>
                  <a:pt x="5818991" y="148138"/>
                  <a:pt x="5818252" y="153408"/>
                  <a:pt x="5811419" y="160370"/>
                </a:cubicBezTo>
                <a:cubicBezTo>
                  <a:pt x="5804586" y="167333"/>
                  <a:pt x="5800535" y="175847"/>
                  <a:pt x="5799266" y="185914"/>
                </a:cubicBezTo>
                <a:cubicBezTo>
                  <a:pt x="5797997" y="195981"/>
                  <a:pt x="5799614" y="205987"/>
                  <a:pt x="5804116" y="215932"/>
                </a:cubicBezTo>
                <a:cubicBezTo>
                  <a:pt x="5808620" y="225876"/>
                  <a:pt x="5809523" y="236191"/>
                  <a:pt x="5806826" y="246874"/>
                </a:cubicBezTo>
                <a:lnTo>
                  <a:pt x="5826681" y="251942"/>
                </a:lnTo>
                <a:lnTo>
                  <a:pt x="5828972" y="248068"/>
                </a:lnTo>
                <a:cubicBezTo>
                  <a:pt x="5834844" y="240561"/>
                  <a:pt x="5840964" y="233412"/>
                  <a:pt x="5847330" y="226622"/>
                </a:cubicBezTo>
                <a:cubicBezTo>
                  <a:pt x="5853698" y="219832"/>
                  <a:pt x="5860434" y="209772"/>
                  <a:pt x="5867540" y="196443"/>
                </a:cubicBezTo>
                <a:cubicBezTo>
                  <a:pt x="5874645" y="183114"/>
                  <a:pt x="5878198" y="172578"/>
                  <a:pt x="5878198" y="164834"/>
                </a:cubicBezTo>
                <a:cubicBezTo>
                  <a:pt x="5871788" y="166555"/>
                  <a:pt x="5864230" y="168562"/>
                  <a:pt x="5855526" y="170857"/>
                </a:cubicBezTo>
                <a:cubicBezTo>
                  <a:pt x="5846822" y="173151"/>
                  <a:pt x="5838074" y="170760"/>
                  <a:pt x="5829283" y="163683"/>
                </a:cubicBezTo>
                <a:cubicBezTo>
                  <a:pt x="5820493" y="156606"/>
                  <a:pt x="5821834" y="152770"/>
                  <a:pt x="5833306" y="152175"/>
                </a:cubicBezTo>
                <a:cubicBezTo>
                  <a:pt x="5844778" y="151580"/>
                  <a:pt x="5870088" y="147023"/>
                  <a:pt x="5909237" y="138505"/>
                </a:cubicBezTo>
                <a:lnTo>
                  <a:pt x="5909237" y="118952"/>
                </a:lnTo>
                <a:cubicBezTo>
                  <a:pt x="5901364" y="119856"/>
                  <a:pt x="5894646" y="120307"/>
                  <a:pt x="5889082" y="120307"/>
                </a:cubicBezTo>
                <a:cubicBezTo>
                  <a:pt x="5883160" y="120307"/>
                  <a:pt x="5877345" y="119404"/>
                  <a:pt x="5871637" y="117597"/>
                </a:cubicBezTo>
                <a:cubicBezTo>
                  <a:pt x="5868410" y="121842"/>
                  <a:pt x="5864848" y="126158"/>
                  <a:pt x="5860946" y="130546"/>
                </a:cubicBezTo>
                <a:cubicBezTo>
                  <a:pt x="5857046" y="134934"/>
                  <a:pt x="5851748" y="138373"/>
                  <a:pt x="5845050" y="140861"/>
                </a:cubicBezTo>
                <a:cubicBezTo>
                  <a:pt x="5838354" y="143349"/>
                  <a:pt x="5837282" y="140398"/>
                  <a:pt x="5841835" y="132009"/>
                </a:cubicBezTo>
                <a:cubicBezTo>
                  <a:pt x="5846388" y="123620"/>
                  <a:pt x="5850661" y="113442"/>
                  <a:pt x="5854655" y="101475"/>
                </a:cubicBezTo>
                <a:cubicBezTo>
                  <a:pt x="5858649" y="89508"/>
                  <a:pt x="5860646" y="81811"/>
                  <a:pt x="5860646" y="78384"/>
                </a:cubicBezTo>
                <a:cubicBezTo>
                  <a:pt x="5860646" y="74412"/>
                  <a:pt x="5859972" y="69353"/>
                  <a:pt x="5858624" y="63208"/>
                </a:cubicBezTo>
                <a:cubicBezTo>
                  <a:pt x="5857276" y="57064"/>
                  <a:pt x="5859096" y="54475"/>
                  <a:pt x="5864087" y="55443"/>
                </a:cubicBezTo>
                <a:cubicBezTo>
                  <a:pt x="5869078" y="56411"/>
                  <a:pt x="5876079" y="58989"/>
                  <a:pt x="5885092" y="63176"/>
                </a:cubicBezTo>
                <a:cubicBezTo>
                  <a:pt x="5894105" y="67363"/>
                  <a:pt x="5896872" y="72512"/>
                  <a:pt x="5893395" y="78620"/>
                </a:cubicBezTo>
                <a:cubicBezTo>
                  <a:pt x="5889918" y="84729"/>
                  <a:pt x="5884457" y="92272"/>
                  <a:pt x="5877014" y="101249"/>
                </a:cubicBezTo>
                <a:cubicBezTo>
                  <a:pt x="5886035" y="100446"/>
                  <a:pt x="5896776" y="98489"/>
                  <a:pt x="5909237" y="95377"/>
                </a:cubicBezTo>
                <a:cubicBezTo>
                  <a:pt x="5909237" y="80836"/>
                  <a:pt x="5908355" y="67181"/>
                  <a:pt x="5906592" y="54411"/>
                </a:cubicBezTo>
                <a:cubicBezTo>
                  <a:pt x="5904828" y="41641"/>
                  <a:pt x="5902128" y="31635"/>
                  <a:pt x="5898493" y="24393"/>
                </a:cubicBezTo>
                <a:cubicBezTo>
                  <a:pt x="5894858" y="17151"/>
                  <a:pt x="5896668" y="13530"/>
                  <a:pt x="5903924" y="13530"/>
                </a:cubicBezTo>
                <a:close/>
                <a:moveTo>
                  <a:pt x="6523438" y="0"/>
                </a:moveTo>
                <a:lnTo>
                  <a:pt x="6603522" y="169179"/>
                </a:lnTo>
                <a:lnTo>
                  <a:pt x="6523159" y="333561"/>
                </a:lnTo>
                <a:lnTo>
                  <a:pt x="6499433" y="325021"/>
                </a:lnTo>
                <a:lnTo>
                  <a:pt x="6576376" y="167781"/>
                </a:lnTo>
                <a:lnTo>
                  <a:pt x="6499433" y="9787"/>
                </a:lnTo>
                <a:close/>
                <a:moveTo>
                  <a:pt x="6470889" y="0"/>
                </a:moveTo>
                <a:lnTo>
                  <a:pt x="6548197" y="169114"/>
                </a:lnTo>
                <a:lnTo>
                  <a:pt x="6470544" y="333561"/>
                </a:lnTo>
                <a:lnTo>
                  <a:pt x="6446798" y="325043"/>
                </a:lnTo>
                <a:lnTo>
                  <a:pt x="6521030" y="167781"/>
                </a:lnTo>
                <a:lnTo>
                  <a:pt x="6446798" y="9744"/>
                </a:lnTo>
                <a:close/>
                <a:moveTo>
                  <a:pt x="4938592" y="0"/>
                </a:moveTo>
                <a:lnTo>
                  <a:pt x="4962663" y="9744"/>
                </a:lnTo>
                <a:lnTo>
                  <a:pt x="4887075" y="169093"/>
                </a:lnTo>
                <a:lnTo>
                  <a:pt x="4962663" y="325000"/>
                </a:lnTo>
                <a:lnTo>
                  <a:pt x="4938872" y="333561"/>
                </a:lnTo>
                <a:lnTo>
                  <a:pt x="4857219" y="167781"/>
                </a:lnTo>
                <a:close/>
                <a:moveTo>
                  <a:pt x="4884623" y="0"/>
                </a:moveTo>
                <a:lnTo>
                  <a:pt x="4908672" y="9744"/>
                </a:lnTo>
                <a:lnTo>
                  <a:pt x="4834418" y="169114"/>
                </a:lnTo>
                <a:lnTo>
                  <a:pt x="4908672" y="325021"/>
                </a:lnTo>
                <a:lnTo>
                  <a:pt x="4884903" y="333561"/>
                </a:lnTo>
                <a:lnTo>
                  <a:pt x="4804562" y="1678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45" y="2125664"/>
            <a:ext cx="7322820" cy="1344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3034085" y="3416617"/>
            <a:ext cx="653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50760" y="3513367"/>
            <a:ext cx="5145433" cy="322887"/>
          </a:xfrm>
          <a:custGeom>
            <a:avLst/>
            <a:gdLst/>
            <a:ahLst/>
            <a:cxnLst/>
            <a:rect l="l" t="t" r="r" b="b"/>
            <a:pathLst>
              <a:path w="5145433" h="322887">
                <a:moveTo>
                  <a:pt x="5052104" y="237581"/>
                </a:moveTo>
                <a:lnTo>
                  <a:pt x="5098157" y="237581"/>
                </a:lnTo>
                <a:lnTo>
                  <a:pt x="5098157" y="283613"/>
                </a:lnTo>
                <a:lnTo>
                  <a:pt x="5052104" y="283613"/>
                </a:lnTo>
                <a:close/>
                <a:moveTo>
                  <a:pt x="3017520" y="219475"/>
                </a:moveTo>
                <a:cubicBezTo>
                  <a:pt x="3019497" y="219000"/>
                  <a:pt x="3022526" y="219224"/>
                  <a:pt x="3026608" y="220147"/>
                </a:cubicBezTo>
                <a:cubicBezTo>
                  <a:pt x="3042934" y="223840"/>
                  <a:pt x="3058321" y="229185"/>
                  <a:pt x="3072769" y="236183"/>
                </a:cubicBezTo>
                <a:cubicBezTo>
                  <a:pt x="3087217" y="243181"/>
                  <a:pt x="3098649" y="252602"/>
                  <a:pt x="3107067" y="264447"/>
                </a:cubicBezTo>
                <a:cubicBezTo>
                  <a:pt x="3115485" y="276292"/>
                  <a:pt x="3117679" y="286496"/>
                  <a:pt x="3113649" y="295057"/>
                </a:cubicBezTo>
                <a:cubicBezTo>
                  <a:pt x="3109620" y="303618"/>
                  <a:pt x="3098972" y="300707"/>
                  <a:pt x="3081706" y="286323"/>
                </a:cubicBezTo>
                <a:cubicBezTo>
                  <a:pt x="3064441" y="271940"/>
                  <a:pt x="3046587" y="257378"/>
                  <a:pt x="3028146" y="242636"/>
                </a:cubicBezTo>
                <a:cubicBezTo>
                  <a:pt x="3015132" y="228622"/>
                  <a:pt x="3011590" y="220902"/>
                  <a:pt x="3017520" y="219475"/>
                </a:cubicBezTo>
                <a:close/>
                <a:moveTo>
                  <a:pt x="4732191" y="196550"/>
                </a:moveTo>
                <a:cubicBezTo>
                  <a:pt x="4724627" y="197905"/>
                  <a:pt x="4710692" y="200569"/>
                  <a:pt x="4690386" y="204541"/>
                </a:cubicBezTo>
                <a:cubicBezTo>
                  <a:pt x="4693039" y="224546"/>
                  <a:pt x="4695097" y="239151"/>
                  <a:pt x="4696560" y="248358"/>
                </a:cubicBezTo>
                <a:cubicBezTo>
                  <a:pt x="4711517" y="244830"/>
                  <a:pt x="4727470" y="241051"/>
                  <a:pt x="4744420" y="237022"/>
                </a:cubicBezTo>
                <a:cubicBezTo>
                  <a:pt x="4746084" y="223212"/>
                  <a:pt x="4746352" y="212676"/>
                  <a:pt x="4745226" y="205412"/>
                </a:cubicBezTo>
                <a:cubicBezTo>
                  <a:pt x="4744101" y="198149"/>
                  <a:pt x="4739756" y="195195"/>
                  <a:pt x="4732191" y="196550"/>
                </a:cubicBezTo>
                <a:close/>
                <a:moveTo>
                  <a:pt x="4875643" y="182353"/>
                </a:moveTo>
                <a:cubicBezTo>
                  <a:pt x="4866071" y="183235"/>
                  <a:pt x="4851111" y="185304"/>
                  <a:pt x="4830762" y="188559"/>
                </a:cubicBezTo>
                <a:cubicBezTo>
                  <a:pt x="4831623" y="205911"/>
                  <a:pt x="4832455" y="222696"/>
                  <a:pt x="4833258" y="238915"/>
                </a:cubicBezTo>
                <a:cubicBezTo>
                  <a:pt x="4848874" y="238083"/>
                  <a:pt x="4866082" y="236039"/>
                  <a:pt x="4884882" y="232784"/>
                </a:cubicBezTo>
                <a:cubicBezTo>
                  <a:pt x="4887407" y="217627"/>
                  <a:pt x="4888891" y="205212"/>
                  <a:pt x="4889335" y="195539"/>
                </a:cubicBezTo>
                <a:cubicBezTo>
                  <a:pt x="4889780" y="185867"/>
                  <a:pt x="4885215" y="181471"/>
                  <a:pt x="4875643" y="182353"/>
                </a:cubicBezTo>
                <a:close/>
                <a:moveTo>
                  <a:pt x="4750077" y="169014"/>
                </a:moveTo>
                <a:cubicBezTo>
                  <a:pt x="4753504" y="168926"/>
                  <a:pt x="4757283" y="169838"/>
                  <a:pt x="4761413" y="171749"/>
                </a:cubicBezTo>
                <a:cubicBezTo>
                  <a:pt x="4769673" y="175570"/>
                  <a:pt x="4777449" y="180658"/>
                  <a:pt x="4784741" y="187010"/>
                </a:cubicBezTo>
                <a:cubicBezTo>
                  <a:pt x="4792033" y="193363"/>
                  <a:pt x="4792409" y="199113"/>
                  <a:pt x="4785870" y="204262"/>
                </a:cubicBezTo>
                <a:cubicBezTo>
                  <a:pt x="4779331" y="209410"/>
                  <a:pt x="4773602" y="219025"/>
                  <a:pt x="4768684" y="233107"/>
                </a:cubicBezTo>
                <a:cubicBezTo>
                  <a:pt x="4782178" y="247361"/>
                  <a:pt x="4783436" y="255062"/>
                  <a:pt x="4772458" y="256209"/>
                </a:cubicBezTo>
                <a:cubicBezTo>
                  <a:pt x="4761481" y="257356"/>
                  <a:pt x="4749528" y="259045"/>
                  <a:pt x="4736601" y="261275"/>
                </a:cubicBezTo>
                <a:cubicBezTo>
                  <a:pt x="4723673" y="263505"/>
                  <a:pt x="4710326" y="265430"/>
                  <a:pt x="4696560" y="267050"/>
                </a:cubicBezTo>
                <a:cubicBezTo>
                  <a:pt x="4692674" y="282595"/>
                  <a:pt x="4688436" y="287012"/>
                  <a:pt x="4683847" y="280301"/>
                </a:cubicBezTo>
                <a:cubicBezTo>
                  <a:pt x="4679258" y="273589"/>
                  <a:pt x="4675361" y="264738"/>
                  <a:pt x="4672156" y="253746"/>
                </a:cubicBezTo>
                <a:cubicBezTo>
                  <a:pt x="4668951" y="242754"/>
                  <a:pt x="4666255" y="232677"/>
                  <a:pt x="4664068" y="223513"/>
                </a:cubicBezTo>
                <a:cubicBezTo>
                  <a:pt x="4661881" y="214350"/>
                  <a:pt x="4658497" y="205961"/>
                  <a:pt x="4653915" y="198346"/>
                </a:cubicBezTo>
                <a:cubicBezTo>
                  <a:pt x="4649333" y="190732"/>
                  <a:pt x="4650284" y="186365"/>
                  <a:pt x="4656765" y="185246"/>
                </a:cubicBezTo>
                <a:cubicBezTo>
                  <a:pt x="4663248" y="184128"/>
                  <a:pt x="4669134" y="184243"/>
                  <a:pt x="4674425" y="185591"/>
                </a:cubicBezTo>
                <a:cubicBezTo>
                  <a:pt x="4679717" y="186939"/>
                  <a:pt x="4690748" y="186100"/>
                  <a:pt x="4707519" y="183074"/>
                </a:cubicBezTo>
                <a:cubicBezTo>
                  <a:pt x="4724290" y="180048"/>
                  <a:pt x="4735400" y="176449"/>
                  <a:pt x="4740849" y="172276"/>
                </a:cubicBezTo>
                <a:cubicBezTo>
                  <a:pt x="4743574" y="170189"/>
                  <a:pt x="4746650" y="169102"/>
                  <a:pt x="4750077" y="169014"/>
                </a:cubicBezTo>
                <a:close/>
                <a:moveTo>
                  <a:pt x="4900249" y="152992"/>
                </a:moveTo>
                <a:cubicBezTo>
                  <a:pt x="4904025" y="153035"/>
                  <a:pt x="4908221" y="154135"/>
                  <a:pt x="4912835" y="156294"/>
                </a:cubicBezTo>
                <a:cubicBezTo>
                  <a:pt x="4922063" y="160610"/>
                  <a:pt x="4930040" y="166400"/>
                  <a:pt x="4936765" y="173663"/>
                </a:cubicBezTo>
                <a:cubicBezTo>
                  <a:pt x="4943490" y="180926"/>
                  <a:pt x="4943104" y="187570"/>
                  <a:pt x="4935604" y="193592"/>
                </a:cubicBezTo>
                <a:cubicBezTo>
                  <a:pt x="4928104" y="199615"/>
                  <a:pt x="4919256" y="212464"/>
                  <a:pt x="4909060" y="232139"/>
                </a:cubicBezTo>
                <a:cubicBezTo>
                  <a:pt x="4919858" y="246078"/>
                  <a:pt x="4920834" y="253639"/>
                  <a:pt x="4911985" y="254822"/>
                </a:cubicBezTo>
                <a:cubicBezTo>
                  <a:pt x="4903138" y="256005"/>
                  <a:pt x="4890787" y="257048"/>
                  <a:pt x="4874934" y="257951"/>
                </a:cubicBezTo>
                <a:cubicBezTo>
                  <a:pt x="4859080" y="258855"/>
                  <a:pt x="4844916" y="259694"/>
                  <a:pt x="4832440" y="260468"/>
                </a:cubicBezTo>
                <a:cubicBezTo>
                  <a:pt x="4827536" y="272299"/>
                  <a:pt x="4822649" y="275066"/>
                  <a:pt x="4817781" y="268771"/>
                </a:cubicBezTo>
                <a:cubicBezTo>
                  <a:pt x="4812912" y="262476"/>
                  <a:pt x="4808904" y="247859"/>
                  <a:pt x="4805756" y="224922"/>
                </a:cubicBezTo>
                <a:cubicBezTo>
                  <a:pt x="4802609" y="201985"/>
                  <a:pt x="4798765" y="185759"/>
                  <a:pt x="4794227" y="176244"/>
                </a:cubicBezTo>
                <a:cubicBezTo>
                  <a:pt x="4789688" y="166730"/>
                  <a:pt x="4791036" y="162449"/>
                  <a:pt x="4798271" y="163403"/>
                </a:cubicBezTo>
                <a:cubicBezTo>
                  <a:pt x="4805506" y="164356"/>
                  <a:pt x="4811489" y="165704"/>
                  <a:pt x="4816221" y="167447"/>
                </a:cubicBezTo>
                <a:cubicBezTo>
                  <a:pt x="4820954" y="169189"/>
                  <a:pt x="4832992" y="168759"/>
                  <a:pt x="4852337" y="166156"/>
                </a:cubicBezTo>
                <a:cubicBezTo>
                  <a:pt x="4871683" y="163553"/>
                  <a:pt x="4884295" y="160180"/>
                  <a:pt x="4890174" y="156035"/>
                </a:cubicBezTo>
                <a:cubicBezTo>
                  <a:pt x="4893114" y="153963"/>
                  <a:pt x="4896472" y="152949"/>
                  <a:pt x="4900249" y="152992"/>
                </a:cubicBezTo>
                <a:close/>
                <a:moveTo>
                  <a:pt x="1892126" y="131083"/>
                </a:moveTo>
                <a:lnTo>
                  <a:pt x="1863065" y="138591"/>
                </a:lnTo>
                <a:cubicBezTo>
                  <a:pt x="1858118" y="156788"/>
                  <a:pt x="1855225" y="167131"/>
                  <a:pt x="1854386" y="169619"/>
                </a:cubicBezTo>
                <a:cubicBezTo>
                  <a:pt x="1853547" y="172107"/>
                  <a:pt x="1854723" y="174312"/>
                  <a:pt x="1857913" y="176234"/>
                </a:cubicBezTo>
                <a:cubicBezTo>
                  <a:pt x="1861104" y="178155"/>
                  <a:pt x="1865768" y="181497"/>
                  <a:pt x="1871906" y="186257"/>
                </a:cubicBezTo>
                <a:cubicBezTo>
                  <a:pt x="1874731" y="181238"/>
                  <a:pt x="1878356" y="172993"/>
                  <a:pt x="1882779" y="161521"/>
                </a:cubicBezTo>
                <a:cubicBezTo>
                  <a:pt x="1887203" y="150048"/>
                  <a:pt x="1890319" y="139903"/>
                  <a:pt x="1892126" y="131083"/>
                </a:cubicBezTo>
                <a:close/>
                <a:moveTo>
                  <a:pt x="3731335" y="127040"/>
                </a:moveTo>
                <a:lnTo>
                  <a:pt x="3690724" y="132051"/>
                </a:lnTo>
                <a:cubicBezTo>
                  <a:pt x="3689935" y="144542"/>
                  <a:pt x="3688229" y="153935"/>
                  <a:pt x="3685605" y="160230"/>
                </a:cubicBezTo>
                <a:cubicBezTo>
                  <a:pt x="3698525" y="162711"/>
                  <a:pt x="3706480" y="167296"/>
                  <a:pt x="3709470" y="173986"/>
                </a:cubicBezTo>
                <a:lnTo>
                  <a:pt x="3709175" y="189490"/>
                </a:lnTo>
                <a:lnTo>
                  <a:pt x="3717343" y="177449"/>
                </a:lnTo>
                <a:cubicBezTo>
                  <a:pt x="3724879" y="162370"/>
                  <a:pt x="3729543" y="145567"/>
                  <a:pt x="3731335" y="127040"/>
                </a:cubicBezTo>
                <a:close/>
                <a:moveTo>
                  <a:pt x="2259920" y="121081"/>
                </a:moveTo>
                <a:cubicBezTo>
                  <a:pt x="2258479" y="120551"/>
                  <a:pt x="2254668" y="120737"/>
                  <a:pt x="2248487" y="121640"/>
                </a:cubicBezTo>
                <a:cubicBezTo>
                  <a:pt x="2242306" y="122544"/>
                  <a:pt x="2233846" y="124085"/>
                  <a:pt x="2223105" y="126265"/>
                </a:cubicBezTo>
                <a:cubicBezTo>
                  <a:pt x="2223965" y="140118"/>
                  <a:pt x="2224775" y="152020"/>
                  <a:pt x="2225536" y="161972"/>
                </a:cubicBezTo>
                <a:cubicBezTo>
                  <a:pt x="2238341" y="160280"/>
                  <a:pt x="2249692" y="157914"/>
                  <a:pt x="2259586" y="154874"/>
                </a:cubicBezTo>
                <a:cubicBezTo>
                  <a:pt x="2261250" y="142341"/>
                  <a:pt x="2262082" y="133485"/>
                  <a:pt x="2262082" y="128309"/>
                </a:cubicBezTo>
                <a:cubicBezTo>
                  <a:pt x="2262082" y="124021"/>
                  <a:pt x="2261361" y="121612"/>
                  <a:pt x="2259920" y="121081"/>
                </a:cubicBezTo>
                <a:close/>
                <a:moveTo>
                  <a:pt x="2917059" y="118522"/>
                </a:moveTo>
                <a:cubicBezTo>
                  <a:pt x="2919414" y="118477"/>
                  <a:pt x="2922331" y="118867"/>
                  <a:pt x="2925810" y="119694"/>
                </a:cubicBezTo>
                <a:cubicBezTo>
                  <a:pt x="2939728" y="122999"/>
                  <a:pt x="2949651" y="127627"/>
                  <a:pt x="2955581" y="133579"/>
                </a:cubicBezTo>
                <a:cubicBezTo>
                  <a:pt x="2961511" y="139530"/>
                  <a:pt x="2963898" y="147127"/>
                  <a:pt x="2962744" y="156369"/>
                </a:cubicBezTo>
                <a:cubicBezTo>
                  <a:pt x="2961589" y="165611"/>
                  <a:pt x="2957108" y="168537"/>
                  <a:pt x="2949300" y="165145"/>
                </a:cubicBezTo>
                <a:cubicBezTo>
                  <a:pt x="2941492" y="161754"/>
                  <a:pt x="2934289" y="156519"/>
                  <a:pt x="2927693" y="149443"/>
                </a:cubicBezTo>
                <a:cubicBezTo>
                  <a:pt x="2921096" y="142366"/>
                  <a:pt x="2915547" y="136117"/>
                  <a:pt x="2911044" y="130696"/>
                </a:cubicBezTo>
                <a:cubicBezTo>
                  <a:pt x="2907989" y="122716"/>
                  <a:pt x="2909994" y="118658"/>
                  <a:pt x="2917059" y="118522"/>
                </a:cubicBezTo>
                <a:close/>
                <a:moveTo>
                  <a:pt x="4132434" y="114886"/>
                </a:moveTo>
                <a:lnTo>
                  <a:pt x="4096146" y="118543"/>
                </a:lnTo>
                <a:cubicBezTo>
                  <a:pt x="4098799" y="142864"/>
                  <a:pt x="4100456" y="157340"/>
                  <a:pt x="4101115" y="161972"/>
                </a:cubicBezTo>
                <a:lnTo>
                  <a:pt x="4132434" y="158488"/>
                </a:lnTo>
                <a:close/>
                <a:moveTo>
                  <a:pt x="4180682" y="105443"/>
                </a:moveTo>
                <a:cubicBezTo>
                  <a:pt x="4176079" y="106347"/>
                  <a:pt x="4168593" y="107903"/>
                  <a:pt x="4158225" y="110111"/>
                </a:cubicBezTo>
                <a:lnTo>
                  <a:pt x="4158225" y="153863"/>
                </a:lnTo>
                <a:cubicBezTo>
                  <a:pt x="4167432" y="153046"/>
                  <a:pt x="4176896" y="151518"/>
                  <a:pt x="4186619" y="149281"/>
                </a:cubicBezTo>
                <a:cubicBezTo>
                  <a:pt x="4189186" y="125763"/>
                  <a:pt x="4189989" y="112352"/>
                  <a:pt x="4189028" y="109046"/>
                </a:cubicBezTo>
                <a:cubicBezTo>
                  <a:pt x="4188067" y="105741"/>
                  <a:pt x="4185285" y="104540"/>
                  <a:pt x="4180682" y="105443"/>
                </a:cubicBezTo>
                <a:close/>
                <a:moveTo>
                  <a:pt x="2270669" y="93043"/>
                </a:moveTo>
                <a:cubicBezTo>
                  <a:pt x="2276431" y="93810"/>
                  <a:pt x="2283477" y="96344"/>
                  <a:pt x="2291809" y="100646"/>
                </a:cubicBezTo>
                <a:cubicBezTo>
                  <a:pt x="2303596" y="109322"/>
                  <a:pt x="2306690" y="116503"/>
                  <a:pt x="2301090" y="122189"/>
                </a:cubicBezTo>
                <a:cubicBezTo>
                  <a:pt x="2295491" y="127875"/>
                  <a:pt x="2290196" y="137472"/>
                  <a:pt x="2285205" y="150981"/>
                </a:cubicBezTo>
                <a:cubicBezTo>
                  <a:pt x="2296003" y="165364"/>
                  <a:pt x="2295892" y="172839"/>
                  <a:pt x="2284872" y="173405"/>
                </a:cubicBezTo>
                <a:cubicBezTo>
                  <a:pt x="2273851" y="173971"/>
                  <a:pt x="2254424" y="176356"/>
                  <a:pt x="2226590" y="180557"/>
                </a:cubicBezTo>
                <a:cubicBezTo>
                  <a:pt x="2224525" y="191671"/>
                  <a:pt x="2221008" y="196342"/>
                  <a:pt x="2216039" y="194571"/>
                </a:cubicBezTo>
                <a:cubicBezTo>
                  <a:pt x="2211070" y="192800"/>
                  <a:pt x="2207198" y="185666"/>
                  <a:pt x="2204423" y="173168"/>
                </a:cubicBezTo>
                <a:cubicBezTo>
                  <a:pt x="2201648" y="160671"/>
                  <a:pt x="2199354" y="149880"/>
                  <a:pt x="2197540" y="140795"/>
                </a:cubicBezTo>
                <a:cubicBezTo>
                  <a:pt x="2195726" y="131711"/>
                  <a:pt x="2192757" y="123300"/>
                  <a:pt x="2188635" y="115564"/>
                </a:cubicBezTo>
                <a:cubicBezTo>
                  <a:pt x="2184512" y="107827"/>
                  <a:pt x="2186078" y="103959"/>
                  <a:pt x="2193335" y="103959"/>
                </a:cubicBezTo>
                <a:cubicBezTo>
                  <a:pt x="2198526" y="103959"/>
                  <a:pt x="2203742" y="104855"/>
                  <a:pt x="2208983" y="106648"/>
                </a:cubicBezTo>
                <a:cubicBezTo>
                  <a:pt x="2214225" y="108440"/>
                  <a:pt x="2221983" y="108505"/>
                  <a:pt x="2232257" y="106841"/>
                </a:cubicBezTo>
                <a:cubicBezTo>
                  <a:pt x="2242532" y="105178"/>
                  <a:pt x="2250860" y="101578"/>
                  <a:pt x="2257242" y="96043"/>
                </a:cubicBezTo>
                <a:cubicBezTo>
                  <a:pt x="2260432" y="93276"/>
                  <a:pt x="2264908" y="92275"/>
                  <a:pt x="2270669" y="93043"/>
                </a:cubicBezTo>
                <a:close/>
                <a:moveTo>
                  <a:pt x="3258646" y="91042"/>
                </a:moveTo>
                <a:cubicBezTo>
                  <a:pt x="3257169" y="90748"/>
                  <a:pt x="3250515" y="92494"/>
                  <a:pt x="3238685" y="96280"/>
                </a:cubicBezTo>
                <a:cubicBezTo>
                  <a:pt x="3239545" y="115754"/>
                  <a:pt x="3240369" y="132704"/>
                  <a:pt x="3241158" y="147130"/>
                </a:cubicBezTo>
                <a:cubicBezTo>
                  <a:pt x="3242033" y="147288"/>
                  <a:pt x="3247956" y="145409"/>
                  <a:pt x="3258926" y="141495"/>
                </a:cubicBezTo>
                <a:cubicBezTo>
                  <a:pt x="3260632" y="125390"/>
                  <a:pt x="3261708" y="114309"/>
                  <a:pt x="3262152" y="108250"/>
                </a:cubicBezTo>
                <a:cubicBezTo>
                  <a:pt x="3262597" y="102192"/>
                  <a:pt x="3262493" y="97882"/>
                  <a:pt x="3261841" y="95323"/>
                </a:cubicBezTo>
                <a:cubicBezTo>
                  <a:pt x="3261188" y="92763"/>
                  <a:pt x="3260123" y="91336"/>
                  <a:pt x="3258646" y="91042"/>
                </a:cubicBezTo>
                <a:close/>
                <a:moveTo>
                  <a:pt x="1292551" y="87762"/>
                </a:moveTo>
                <a:cubicBezTo>
                  <a:pt x="1300983" y="87762"/>
                  <a:pt x="1308731" y="91422"/>
                  <a:pt x="1315793" y="98743"/>
                </a:cubicBezTo>
                <a:cubicBezTo>
                  <a:pt x="1322856" y="106063"/>
                  <a:pt x="1319407" y="110789"/>
                  <a:pt x="1305447" y="112918"/>
                </a:cubicBezTo>
                <a:cubicBezTo>
                  <a:pt x="1291486" y="115048"/>
                  <a:pt x="1266517" y="118658"/>
                  <a:pt x="1230537" y="123748"/>
                </a:cubicBezTo>
                <a:cubicBezTo>
                  <a:pt x="1244935" y="128108"/>
                  <a:pt x="1249860" y="133586"/>
                  <a:pt x="1245315" y="140182"/>
                </a:cubicBezTo>
                <a:cubicBezTo>
                  <a:pt x="1240769" y="146779"/>
                  <a:pt x="1237618" y="162370"/>
                  <a:pt x="1235861" y="186957"/>
                </a:cubicBezTo>
                <a:cubicBezTo>
                  <a:pt x="1234104" y="211543"/>
                  <a:pt x="1235746" y="229292"/>
                  <a:pt x="1240787" y="240205"/>
                </a:cubicBezTo>
                <a:cubicBezTo>
                  <a:pt x="1245827" y="251118"/>
                  <a:pt x="1260694" y="256786"/>
                  <a:pt x="1285388" y="257209"/>
                </a:cubicBezTo>
                <a:cubicBezTo>
                  <a:pt x="1310082" y="257632"/>
                  <a:pt x="1327158" y="255793"/>
                  <a:pt x="1336615" y="251692"/>
                </a:cubicBezTo>
                <a:cubicBezTo>
                  <a:pt x="1346073" y="247591"/>
                  <a:pt x="1353433" y="236337"/>
                  <a:pt x="1358695" y="217931"/>
                </a:cubicBezTo>
                <a:cubicBezTo>
                  <a:pt x="1363958" y="199526"/>
                  <a:pt x="1367522" y="191839"/>
                  <a:pt x="1369386" y="194872"/>
                </a:cubicBezTo>
                <a:cubicBezTo>
                  <a:pt x="1371250" y="197905"/>
                  <a:pt x="1372408" y="207058"/>
                  <a:pt x="1372860" y="222330"/>
                </a:cubicBezTo>
                <a:cubicBezTo>
                  <a:pt x="1373312" y="237603"/>
                  <a:pt x="1375126" y="248455"/>
                  <a:pt x="1378302" y="254886"/>
                </a:cubicBezTo>
                <a:cubicBezTo>
                  <a:pt x="1381479" y="261318"/>
                  <a:pt x="1379256" y="267699"/>
                  <a:pt x="1371634" y="274030"/>
                </a:cubicBezTo>
                <a:cubicBezTo>
                  <a:pt x="1364012" y="280362"/>
                  <a:pt x="1345208" y="284667"/>
                  <a:pt x="1315223" y="286947"/>
                </a:cubicBezTo>
                <a:cubicBezTo>
                  <a:pt x="1285238" y="289227"/>
                  <a:pt x="1262853" y="287517"/>
                  <a:pt x="1248068" y="281817"/>
                </a:cubicBezTo>
                <a:cubicBezTo>
                  <a:pt x="1233283" y="276117"/>
                  <a:pt x="1223715" y="267448"/>
                  <a:pt x="1219362" y="255811"/>
                </a:cubicBezTo>
                <a:cubicBezTo>
                  <a:pt x="1215010" y="244174"/>
                  <a:pt x="1213060" y="231924"/>
                  <a:pt x="1213512" y="219061"/>
                </a:cubicBezTo>
                <a:cubicBezTo>
                  <a:pt x="1213963" y="206198"/>
                  <a:pt x="1214637" y="189767"/>
                  <a:pt x="1215534" y="169770"/>
                </a:cubicBezTo>
                <a:cubicBezTo>
                  <a:pt x="1216430" y="149772"/>
                  <a:pt x="1215888" y="135529"/>
                  <a:pt x="1213910" y="127040"/>
                </a:cubicBezTo>
                <a:cubicBezTo>
                  <a:pt x="1209866" y="128674"/>
                  <a:pt x="1204165" y="129994"/>
                  <a:pt x="1196809" y="130997"/>
                </a:cubicBezTo>
                <a:lnTo>
                  <a:pt x="1203671" y="134461"/>
                </a:lnTo>
                <a:cubicBezTo>
                  <a:pt x="1208087" y="139408"/>
                  <a:pt x="1207747" y="145786"/>
                  <a:pt x="1202649" y="153594"/>
                </a:cubicBezTo>
                <a:cubicBezTo>
                  <a:pt x="1197551" y="161402"/>
                  <a:pt x="1189761" y="174197"/>
                  <a:pt x="1179278" y="191979"/>
                </a:cubicBezTo>
                <a:cubicBezTo>
                  <a:pt x="1168795" y="209761"/>
                  <a:pt x="1156620" y="224886"/>
                  <a:pt x="1142753" y="237355"/>
                </a:cubicBezTo>
                <a:cubicBezTo>
                  <a:pt x="1128886" y="249824"/>
                  <a:pt x="1114880" y="259077"/>
                  <a:pt x="1100733" y="265114"/>
                </a:cubicBezTo>
                <a:cubicBezTo>
                  <a:pt x="1086586" y="271152"/>
                  <a:pt x="1079011" y="272707"/>
                  <a:pt x="1078007" y="269782"/>
                </a:cubicBezTo>
                <a:cubicBezTo>
                  <a:pt x="1077003" y="266857"/>
                  <a:pt x="1082248" y="260970"/>
                  <a:pt x="1093742" y="252122"/>
                </a:cubicBezTo>
                <a:cubicBezTo>
                  <a:pt x="1105236" y="243274"/>
                  <a:pt x="1116321" y="232849"/>
                  <a:pt x="1126997" y="220846"/>
                </a:cubicBezTo>
                <a:cubicBezTo>
                  <a:pt x="1137673" y="208843"/>
                  <a:pt x="1148124" y="193944"/>
                  <a:pt x="1158348" y="176148"/>
                </a:cubicBezTo>
                <a:cubicBezTo>
                  <a:pt x="1168573" y="158351"/>
                  <a:pt x="1173685" y="144678"/>
                  <a:pt x="1173685" y="135127"/>
                </a:cubicBezTo>
                <a:cubicBezTo>
                  <a:pt x="1161754" y="138684"/>
                  <a:pt x="1150788" y="141598"/>
                  <a:pt x="1140785" y="143871"/>
                </a:cubicBezTo>
                <a:cubicBezTo>
                  <a:pt x="1130783" y="146144"/>
                  <a:pt x="1120720" y="143352"/>
                  <a:pt x="1110595" y="135493"/>
                </a:cubicBezTo>
                <a:cubicBezTo>
                  <a:pt x="1100471" y="127635"/>
                  <a:pt x="1101629" y="123121"/>
                  <a:pt x="1114069" y="121952"/>
                </a:cubicBezTo>
                <a:cubicBezTo>
                  <a:pt x="1126509" y="120784"/>
                  <a:pt x="1141043" y="118668"/>
                  <a:pt x="1157671" y="115607"/>
                </a:cubicBezTo>
                <a:cubicBezTo>
                  <a:pt x="1174298" y="112545"/>
                  <a:pt x="1192403" y="108792"/>
                  <a:pt x="1211984" y="104346"/>
                </a:cubicBezTo>
                <a:cubicBezTo>
                  <a:pt x="1231566" y="99901"/>
                  <a:pt x="1248197" y="96025"/>
                  <a:pt x="1261878" y="92720"/>
                </a:cubicBezTo>
                <a:cubicBezTo>
                  <a:pt x="1275558" y="89414"/>
                  <a:pt x="1285783" y="87762"/>
                  <a:pt x="1292551" y="87762"/>
                </a:cubicBezTo>
                <a:close/>
                <a:moveTo>
                  <a:pt x="2932952" y="76287"/>
                </a:moveTo>
                <a:cubicBezTo>
                  <a:pt x="2935166" y="76154"/>
                  <a:pt x="2937955" y="76444"/>
                  <a:pt x="2941319" y="77157"/>
                </a:cubicBezTo>
                <a:cubicBezTo>
                  <a:pt x="2954778" y="80011"/>
                  <a:pt x="2964475" y="84417"/>
                  <a:pt x="2970412" y="90375"/>
                </a:cubicBezTo>
                <a:cubicBezTo>
                  <a:pt x="2976349" y="96334"/>
                  <a:pt x="2978740" y="104160"/>
                  <a:pt x="2977586" y="113854"/>
                </a:cubicBezTo>
                <a:cubicBezTo>
                  <a:pt x="2976432" y="123548"/>
                  <a:pt x="2972169" y="126688"/>
                  <a:pt x="2964798" y="123275"/>
                </a:cubicBezTo>
                <a:cubicBezTo>
                  <a:pt x="2957427" y="119862"/>
                  <a:pt x="2950662" y="114840"/>
                  <a:pt x="2944503" y="108207"/>
                </a:cubicBezTo>
                <a:cubicBezTo>
                  <a:pt x="2938344" y="101575"/>
                  <a:pt x="2933034" y="95147"/>
                  <a:pt x="2928575" y="88923"/>
                </a:cubicBezTo>
                <a:cubicBezTo>
                  <a:pt x="2924853" y="80900"/>
                  <a:pt x="2926312" y="76688"/>
                  <a:pt x="2932952" y="76287"/>
                </a:cubicBezTo>
                <a:close/>
                <a:moveTo>
                  <a:pt x="2542702" y="73549"/>
                </a:moveTo>
                <a:cubicBezTo>
                  <a:pt x="2544046" y="73276"/>
                  <a:pt x="2545802" y="73318"/>
                  <a:pt x="2547971" y="73672"/>
                </a:cubicBezTo>
                <a:cubicBezTo>
                  <a:pt x="2556647" y="75092"/>
                  <a:pt x="2564283" y="77688"/>
                  <a:pt x="2570880" y="81459"/>
                </a:cubicBezTo>
                <a:cubicBezTo>
                  <a:pt x="2579426" y="85976"/>
                  <a:pt x="2582337" y="91702"/>
                  <a:pt x="2579613" y="98635"/>
                </a:cubicBezTo>
                <a:cubicBezTo>
                  <a:pt x="2576888" y="105569"/>
                  <a:pt x="2575307" y="120583"/>
                  <a:pt x="2574870" y="143678"/>
                </a:cubicBezTo>
                <a:cubicBezTo>
                  <a:pt x="2574433" y="166773"/>
                  <a:pt x="2574228" y="181446"/>
                  <a:pt x="2574257" y="187699"/>
                </a:cubicBezTo>
                <a:cubicBezTo>
                  <a:pt x="2574257" y="191241"/>
                  <a:pt x="2577049" y="190301"/>
                  <a:pt x="2582635" y="184881"/>
                </a:cubicBezTo>
                <a:cubicBezTo>
                  <a:pt x="2588220" y="179460"/>
                  <a:pt x="2600697" y="168214"/>
                  <a:pt x="2620063" y="151142"/>
                </a:cubicBezTo>
                <a:cubicBezTo>
                  <a:pt x="2639429" y="134070"/>
                  <a:pt x="2651034" y="126871"/>
                  <a:pt x="2654877" y="129546"/>
                </a:cubicBezTo>
                <a:cubicBezTo>
                  <a:pt x="2658720" y="132220"/>
                  <a:pt x="2653806" y="141387"/>
                  <a:pt x="2640132" y="157046"/>
                </a:cubicBezTo>
                <a:cubicBezTo>
                  <a:pt x="2626458" y="172706"/>
                  <a:pt x="2613463" y="186917"/>
                  <a:pt x="2601145" y="199680"/>
                </a:cubicBezTo>
                <a:cubicBezTo>
                  <a:pt x="2588826" y="212443"/>
                  <a:pt x="2579158" y="224671"/>
                  <a:pt x="2572138" y="236366"/>
                </a:cubicBezTo>
                <a:cubicBezTo>
                  <a:pt x="2565118" y="248060"/>
                  <a:pt x="2559049" y="253907"/>
                  <a:pt x="2553929" y="253907"/>
                </a:cubicBezTo>
                <a:cubicBezTo>
                  <a:pt x="2548810" y="253907"/>
                  <a:pt x="2543916" y="250118"/>
                  <a:pt x="2539249" y="242539"/>
                </a:cubicBezTo>
                <a:cubicBezTo>
                  <a:pt x="2534581" y="234960"/>
                  <a:pt x="2534516" y="227844"/>
                  <a:pt x="2539055" y="221190"/>
                </a:cubicBezTo>
                <a:cubicBezTo>
                  <a:pt x="2543594" y="214536"/>
                  <a:pt x="2547193" y="204806"/>
                  <a:pt x="2549853" y="192001"/>
                </a:cubicBezTo>
                <a:cubicBezTo>
                  <a:pt x="2552514" y="179195"/>
                  <a:pt x="2552958" y="160226"/>
                  <a:pt x="2551187" y="135095"/>
                </a:cubicBezTo>
                <a:cubicBezTo>
                  <a:pt x="2549416" y="109964"/>
                  <a:pt x="2546268" y="93089"/>
                  <a:pt x="2541744" y="84471"/>
                </a:cubicBezTo>
                <a:cubicBezTo>
                  <a:pt x="2538351" y="78007"/>
                  <a:pt x="2538670" y="74366"/>
                  <a:pt x="2542702" y="73549"/>
                </a:cubicBezTo>
                <a:close/>
                <a:moveTo>
                  <a:pt x="950249" y="69005"/>
                </a:moveTo>
                <a:cubicBezTo>
                  <a:pt x="945545" y="68101"/>
                  <a:pt x="939379" y="69288"/>
                  <a:pt x="931750" y="72565"/>
                </a:cubicBezTo>
                <a:cubicBezTo>
                  <a:pt x="924121" y="75841"/>
                  <a:pt x="918005" y="82485"/>
                  <a:pt x="913402" y="92494"/>
                </a:cubicBezTo>
                <a:cubicBezTo>
                  <a:pt x="908798" y="102503"/>
                  <a:pt x="907149" y="113079"/>
                  <a:pt x="908454" y="124222"/>
                </a:cubicBezTo>
                <a:cubicBezTo>
                  <a:pt x="909759" y="135364"/>
                  <a:pt x="914305" y="144216"/>
                  <a:pt x="922092" y="150776"/>
                </a:cubicBezTo>
                <a:cubicBezTo>
                  <a:pt x="929879" y="157337"/>
                  <a:pt x="938096" y="160431"/>
                  <a:pt x="946743" y="160058"/>
                </a:cubicBezTo>
                <a:cubicBezTo>
                  <a:pt x="955390" y="159685"/>
                  <a:pt x="962363" y="157462"/>
                  <a:pt x="967661" y="153390"/>
                </a:cubicBezTo>
                <a:cubicBezTo>
                  <a:pt x="972960" y="149317"/>
                  <a:pt x="978205" y="142075"/>
                  <a:pt x="983396" y="131664"/>
                </a:cubicBezTo>
                <a:cubicBezTo>
                  <a:pt x="986910" y="118672"/>
                  <a:pt x="987827" y="107824"/>
                  <a:pt x="986150" y="99119"/>
                </a:cubicBezTo>
                <a:cubicBezTo>
                  <a:pt x="984472" y="90415"/>
                  <a:pt x="980177" y="83219"/>
                  <a:pt x="973265" y="77534"/>
                </a:cubicBezTo>
                <a:cubicBezTo>
                  <a:pt x="966353" y="71848"/>
                  <a:pt x="958681" y="69005"/>
                  <a:pt x="950249" y="69005"/>
                </a:cubicBezTo>
                <a:close/>
                <a:moveTo>
                  <a:pt x="3266871" y="64087"/>
                </a:moveTo>
                <a:cubicBezTo>
                  <a:pt x="3269544" y="63723"/>
                  <a:pt x="3272649" y="64029"/>
                  <a:pt x="3276188" y="65004"/>
                </a:cubicBezTo>
                <a:cubicBezTo>
                  <a:pt x="3283265" y="66954"/>
                  <a:pt x="3289807" y="70596"/>
                  <a:pt x="3295816" y="75931"/>
                </a:cubicBezTo>
                <a:cubicBezTo>
                  <a:pt x="3301824" y="81266"/>
                  <a:pt x="3301861" y="87579"/>
                  <a:pt x="3295924" y="94871"/>
                </a:cubicBezTo>
                <a:cubicBezTo>
                  <a:pt x="3289987" y="102163"/>
                  <a:pt x="3285305" y="115861"/>
                  <a:pt x="3281877" y="135966"/>
                </a:cubicBezTo>
                <a:cubicBezTo>
                  <a:pt x="3289076" y="145947"/>
                  <a:pt x="3288979" y="152117"/>
                  <a:pt x="3281587" y="154476"/>
                </a:cubicBezTo>
                <a:cubicBezTo>
                  <a:pt x="3274194" y="156835"/>
                  <a:pt x="3261156" y="160044"/>
                  <a:pt x="3242471" y="164102"/>
                </a:cubicBezTo>
                <a:cubicBezTo>
                  <a:pt x="3241581" y="176363"/>
                  <a:pt x="3238825" y="183149"/>
                  <a:pt x="3234200" y="184461"/>
                </a:cubicBezTo>
                <a:cubicBezTo>
                  <a:pt x="3229575" y="185773"/>
                  <a:pt x="3226463" y="182181"/>
                  <a:pt x="3224864" y="173685"/>
                </a:cubicBezTo>
                <a:cubicBezTo>
                  <a:pt x="3223265" y="165188"/>
                  <a:pt x="3221111" y="150773"/>
                  <a:pt x="3218400" y="130438"/>
                </a:cubicBezTo>
                <a:cubicBezTo>
                  <a:pt x="3215690" y="110104"/>
                  <a:pt x="3212295" y="95652"/>
                  <a:pt x="3208215" y="87084"/>
                </a:cubicBezTo>
                <a:cubicBezTo>
                  <a:pt x="3204135" y="78516"/>
                  <a:pt x="3205505" y="74712"/>
                  <a:pt x="3212324" y="75673"/>
                </a:cubicBezTo>
                <a:cubicBezTo>
                  <a:pt x="3219143" y="76634"/>
                  <a:pt x="3223757" y="77534"/>
                  <a:pt x="3226166" y="78372"/>
                </a:cubicBezTo>
                <a:cubicBezTo>
                  <a:pt x="3228575" y="79211"/>
                  <a:pt x="3232289" y="79236"/>
                  <a:pt x="3237308" y="78448"/>
                </a:cubicBezTo>
                <a:cubicBezTo>
                  <a:pt x="3242327" y="77659"/>
                  <a:pt x="3246486" y="76437"/>
                  <a:pt x="3249784" y="74780"/>
                </a:cubicBezTo>
                <a:cubicBezTo>
                  <a:pt x="3253082" y="73124"/>
                  <a:pt x="3256538" y="70593"/>
                  <a:pt x="3260152" y="67187"/>
                </a:cubicBezTo>
                <a:cubicBezTo>
                  <a:pt x="3261959" y="65484"/>
                  <a:pt x="3264199" y="64451"/>
                  <a:pt x="3266871" y="64087"/>
                </a:cubicBezTo>
                <a:close/>
                <a:moveTo>
                  <a:pt x="3728023" y="62250"/>
                </a:moveTo>
                <a:cubicBezTo>
                  <a:pt x="3711102" y="64946"/>
                  <a:pt x="3696962" y="67097"/>
                  <a:pt x="3685605" y="68704"/>
                </a:cubicBezTo>
                <a:cubicBezTo>
                  <a:pt x="3694596" y="72991"/>
                  <a:pt x="3698170" y="77444"/>
                  <a:pt x="3696327" y="82061"/>
                </a:cubicBezTo>
                <a:cubicBezTo>
                  <a:pt x="3694485" y="86679"/>
                  <a:pt x="3692710" y="97119"/>
                  <a:pt x="3691004" y="113380"/>
                </a:cubicBezTo>
                <a:cubicBezTo>
                  <a:pt x="3702677" y="112592"/>
                  <a:pt x="3716622" y="110979"/>
                  <a:pt x="3732841" y="108541"/>
                </a:cubicBezTo>
                <a:cubicBezTo>
                  <a:pt x="3734534" y="85553"/>
                  <a:pt x="3732927" y="70123"/>
                  <a:pt x="3728023" y="62250"/>
                </a:cubicBezTo>
                <a:close/>
                <a:moveTo>
                  <a:pt x="4806574" y="60895"/>
                </a:moveTo>
                <a:cubicBezTo>
                  <a:pt x="4798493" y="61799"/>
                  <a:pt x="4780909" y="64688"/>
                  <a:pt x="4753820" y="69564"/>
                </a:cubicBezTo>
                <a:cubicBezTo>
                  <a:pt x="4756487" y="85066"/>
                  <a:pt x="4759012" y="100123"/>
                  <a:pt x="4761392" y="114736"/>
                </a:cubicBezTo>
                <a:cubicBezTo>
                  <a:pt x="4775502" y="112986"/>
                  <a:pt x="4793700" y="109229"/>
                  <a:pt x="4815985" y="103464"/>
                </a:cubicBezTo>
                <a:cubicBezTo>
                  <a:pt x="4818538" y="87475"/>
                  <a:pt x="4819628" y="76157"/>
                  <a:pt x="4819254" y="69510"/>
                </a:cubicBezTo>
                <a:cubicBezTo>
                  <a:pt x="4818882" y="62864"/>
                  <a:pt x="4814655" y="59992"/>
                  <a:pt x="4806574" y="60895"/>
                </a:cubicBezTo>
                <a:close/>
                <a:moveTo>
                  <a:pt x="3003010" y="60807"/>
                </a:moveTo>
                <a:cubicBezTo>
                  <a:pt x="3004748" y="60916"/>
                  <a:pt x="3006906" y="61447"/>
                  <a:pt x="3009486" y="62401"/>
                </a:cubicBezTo>
                <a:cubicBezTo>
                  <a:pt x="3019803" y="66216"/>
                  <a:pt x="3028379" y="70708"/>
                  <a:pt x="3035212" y="75877"/>
                </a:cubicBezTo>
                <a:cubicBezTo>
                  <a:pt x="3042045" y="81047"/>
                  <a:pt x="3043612" y="86199"/>
                  <a:pt x="3039912" y="91332"/>
                </a:cubicBezTo>
                <a:cubicBezTo>
                  <a:pt x="3036212" y="96466"/>
                  <a:pt x="3033233" y="105106"/>
                  <a:pt x="3030974" y="117252"/>
                </a:cubicBezTo>
                <a:cubicBezTo>
                  <a:pt x="3028716" y="129399"/>
                  <a:pt x="3024998" y="144757"/>
                  <a:pt x="3019821" y="163327"/>
                </a:cubicBezTo>
                <a:cubicBezTo>
                  <a:pt x="3057049" y="160703"/>
                  <a:pt x="3080502" y="158247"/>
                  <a:pt x="3090182" y="155960"/>
                </a:cubicBezTo>
                <a:cubicBezTo>
                  <a:pt x="3099861" y="153673"/>
                  <a:pt x="3108264" y="153257"/>
                  <a:pt x="3115392" y="154713"/>
                </a:cubicBezTo>
                <a:cubicBezTo>
                  <a:pt x="3122519" y="156168"/>
                  <a:pt x="3129517" y="161366"/>
                  <a:pt x="3136386" y="170308"/>
                </a:cubicBezTo>
                <a:cubicBezTo>
                  <a:pt x="3143254" y="179249"/>
                  <a:pt x="3135923" y="183497"/>
                  <a:pt x="3114391" y="183052"/>
                </a:cubicBezTo>
                <a:cubicBezTo>
                  <a:pt x="3092860" y="182608"/>
                  <a:pt x="3059680" y="184114"/>
                  <a:pt x="3014852" y="187570"/>
                </a:cubicBezTo>
                <a:cubicBezTo>
                  <a:pt x="3006994" y="218086"/>
                  <a:pt x="2991765" y="242797"/>
                  <a:pt x="2969165" y="261705"/>
                </a:cubicBezTo>
                <a:cubicBezTo>
                  <a:pt x="2946564" y="280612"/>
                  <a:pt x="2921885" y="292590"/>
                  <a:pt x="2895126" y="297638"/>
                </a:cubicBezTo>
                <a:cubicBezTo>
                  <a:pt x="2868367" y="302686"/>
                  <a:pt x="2866248" y="299226"/>
                  <a:pt x="2888770" y="287259"/>
                </a:cubicBezTo>
                <a:cubicBezTo>
                  <a:pt x="2911291" y="275292"/>
                  <a:pt x="2930690" y="262271"/>
                  <a:pt x="2946966" y="248196"/>
                </a:cubicBezTo>
                <a:cubicBezTo>
                  <a:pt x="2963242" y="234121"/>
                  <a:pt x="2976672" y="214429"/>
                  <a:pt x="2987255" y="189118"/>
                </a:cubicBezTo>
                <a:cubicBezTo>
                  <a:pt x="2941180" y="195385"/>
                  <a:pt x="2913829" y="200103"/>
                  <a:pt x="2905204" y="203272"/>
                </a:cubicBezTo>
                <a:cubicBezTo>
                  <a:pt x="2896578" y="206441"/>
                  <a:pt x="2886278" y="202824"/>
                  <a:pt x="2874304" y="192420"/>
                </a:cubicBezTo>
                <a:cubicBezTo>
                  <a:pt x="2862330" y="182016"/>
                  <a:pt x="2863280" y="177273"/>
                  <a:pt x="2877154" y="178191"/>
                </a:cubicBezTo>
                <a:cubicBezTo>
                  <a:pt x="2891028" y="179109"/>
                  <a:pt x="2906842" y="178682"/>
                  <a:pt x="2924595" y="176911"/>
                </a:cubicBezTo>
                <a:cubicBezTo>
                  <a:pt x="2942348" y="175140"/>
                  <a:pt x="2964741" y="172140"/>
                  <a:pt x="2991772" y="167909"/>
                </a:cubicBezTo>
                <a:cubicBezTo>
                  <a:pt x="2995084" y="154731"/>
                  <a:pt x="2997859" y="137745"/>
                  <a:pt x="3000096" y="116951"/>
                </a:cubicBezTo>
                <a:cubicBezTo>
                  <a:pt x="3002333" y="96158"/>
                  <a:pt x="3001878" y="80914"/>
                  <a:pt x="2998730" y="71220"/>
                </a:cubicBezTo>
                <a:cubicBezTo>
                  <a:pt x="2996370" y="63950"/>
                  <a:pt x="2997796" y="60479"/>
                  <a:pt x="3003010" y="60807"/>
                </a:cubicBezTo>
                <a:close/>
                <a:moveTo>
                  <a:pt x="2627021" y="57435"/>
                </a:moveTo>
                <a:cubicBezTo>
                  <a:pt x="2630191" y="56318"/>
                  <a:pt x="2635704" y="56349"/>
                  <a:pt x="2643563" y="57529"/>
                </a:cubicBezTo>
                <a:cubicBezTo>
                  <a:pt x="2659280" y="59888"/>
                  <a:pt x="2670107" y="64552"/>
                  <a:pt x="2676043" y="71521"/>
                </a:cubicBezTo>
                <a:cubicBezTo>
                  <a:pt x="2681980" y="78491"/>
                  <a:pt x="2684081" y="86787"/>
                  <a:pt x="2682346" y="96409"/>
                </a:cubicBezTo>
                <a:cubicBezTo>
                  <a:pt x="2680611" y="106031"/>
                  <a:pt x="2674939" y="107963"/>
                  <a:pt x="2665331" y="102206"/>
                </a:cubicBezTo>
                <a:cubicBezTo>
                  <a:pt x="2655723" y="96448"/>
                  <a:pt x="2647363" y="90458"/>
                  <a:pt x="2640250" y="84234"/>
                </a:cubicBezTo>
                <a:cubicBezTo>
                  <a:pt x="2632822" y="77724"/>
                  <a:pt x="2627588" y="71055"/>
                  <a:pt x="2624548" y="64229"/>
                </a:cubicBezTo>
                <a:cubicBezTo>
                  <a:pt x="2623028" y="60816"/>
                  <a:pt x="2623852" y="58552"/>
                  <a:pt x="2627021" y="57435"/>
                </a:cubicBezTo>
                <a:close/>
                <a:moveTo>
                  <a:pt x="1637983" y="37120"/>
                </a:moveTo>
                <a:cubicBezTo>
                  <a:pt x="1645441" y="36603"/>
                  <a:pt x="1652634" y="38939"/>
                  <a:pt x="1659560" y="44128"/>
                </a:cubicBezTo>
                <a:cubicBezTo>
                  <a:pt x="1668795" y="51047"/>
                  <a:pt x="1664956" y="57145"/>
                  <a:pt x="1648041" y="62423"/>
                </a:cubicBezTo>
                <a:cubicBezTo>
                  <a:pt x="1631127" y="67700"/>
                  <a:pt x="1609886" y="71959"/>
                  <a:pt x="1584317" y="75200"/>
                </a:cubicBezTo>
                <a:cubicBezTo>
                  <a:pt x="1598715" y="79229"/>
                  <a:pt x="1604773" y="85198"/>
                  <a:pt x="1602493" y="93107"/>
                </a:cubicBezTo>
                <a:cubicBezTo>
                  <a:pt x="1600213" y="101016"/>
                  <a:pt x="1598657" y="117224"/>
                  <a:pt x="1597826" y="141731"/>
                </a:cubicBezTo>
                <a:cubicBezTo>
                  <a:pt x="1608308" y="139236"/>
                  <a:pt x="1620053" y="135235"/>
                  <a:pt x="1633060" y="129728"/>
                </a:cubicBezTo>
                <a:cubicBezTo>
                  <a:pt x="1646066" y="124222"/>
                  <a:pt x="1656943" y="125720"/>
                  <a:pt x="1665691" y="134224"/>
                </a:cubicBezTo>
                <a:cubicBezTo>
                  <a:pt x="1674438" y="142728"/>
                  <a:pt x="1669018" y="149278"/>
                  <a:pt x="1649429" y="153874"/>
                </a:cubicBezTo>
                <a:cubicBezTo>
                  <a:pt x="1629840" y="158470"/>
                  <a:pt x="1612546" y="161162"/>
                  <a:pt x="1597546" y="161951"/>
                </a:cubicBezTo>
                <a:cubicBezTo>
                  <a:pt x="1595926" y="189427"/>
                  <a:pt x="1595115" y="212378"/>
                  <a:pt x="1595115" y="230805"/>
                </a:cubicBezTo>
                <a:cubicBezTo>
                  <a:pt x="1614216" y="229084"/>
                  <a:pt x="1631984" y="227543"/>
                  <a:pt x="1648418" y="226181"/>
                </a:cubicBezTo>
                <a:cubicBezTo>
                  <a:pt x="1664852" y="224818"/>
                  <a:pt x="1677019" y="223675"/>
                  <a:pt x="1684921" y="222750"/>
                </a:cubicBezTo>
                <a:cubicBezTo>
                  <a:pt x="1692822" y="221825"/>
                  <a:pt x="1700570" y="222603"/>
                  <a:pt x="1708163" y="225084"/>
                </a:cubicBezTo>
                <a:cubicBezTo>
                  <a:pt x="1715756" y="227564"/>
                  <a:pt x="1721535" y="232286"/>
                  <a:pt x="1725500" y="239248"/>
                </a:cubicBezTo>
                <a:cubicBezTo>
                  <a:pt x="1729465" y="246210"/>
                  <a:pt x="1728354" y="250620"/>
                  <a:pt x="1722166" y="252477"/>
                </a:cubicBezTo>
                <a:cubicBezTo>
                  <a:pt x="1715978" y="254334"/>
                  <a:pt x="1700233" y="254589"/>
                  <a:pt x="1674929" y="253241"/>
                </a:cubicBezTo>
                <a:cubicBezTo>
                  <a:pt x="1649626" y="251893"/>
                  <a:pt x="1620465" y="252785"/>
                  <a:pt x="1587447" y="255919"/>
                </a:cubicBezTo>
                <a:cubicBezTo>
                  <a:pt x="1554429" y="259052"/>
                  <a:pt x="1525049" y="262648"/>
                  <a:pt x="1499308" y="266706"/>
                </a:cubicBezTo>
                <a:cubicBezTo>
                  <a:pt x="1473568" y="270764"/>
                  <a:pt x="1457955" y="273245"/>
                  <a:pt x="1452470" y="274149"/>
                </a:cubicBezTo>
                <a:cubicBezTo>
                  <a:pt x="1446985" y="275052"/>
                  <a:pt x="1438990" y="271209"/>
                  <a:pt x="1428486" y="262619"/>
                </a:cubicBezTo>
                <a:cubicBezTo>
                  <a:pt x="1417982" y="254029"/>
                  <a:pt x="1420409" y="249734"/>
                  <a:pt x="1435767" y="249734"/>
                </a:cubicBezTo>
                <a:cubicBezTo>
                  <a:pt x="1448186" y="249734"/>
                  <a:pt x="1469753" y="247655"/>
                  <a:pt x="1500470" y="243496"/>
                </a:cubicBezTo>
                <a:cubicBezTo>
                  <a:pt x="1500470" y="213884"/>
                  <a:pt x="1499366" y="190491"/>
                  <a:pt x="1497157" y="173319"/>
                </a:cubicBezTo>
                <a:cubicBezTo>
                  <a:pt x="1494949" y="156147"/>
                  <a:pt x="1491801" y="144341"/>
                  <a:pt x="1487714" y="137902"/>
                </a:cubicBezTo>
                <a:cubicBezTo>
                  <a:pt x="1483627" y="131464"/>
                  <a:pt x="1485657" y="128244"/>
                  <a:pt x="1493802" y="128244"/>
                </a:cubicBezTo>
                <a:cubicBezTo>
                  <a:pt x="1499624" y="128244"/>
                  <a:pt x="1507167" y="129571"/>
                  <a:pt x="1516431" y="132224"/>
                </a:cubicBezTo>
                <a:cubicBezTo>
                  <a:pt x="1525694" y="134876"/>
                  <a:pt x="1529201" y="139734"/>
                  <a:pt x="1526949" y="146797"/>
                </a:cubicBezTo>
                <a:cubicBezTo>
                  <a:pt x="1524698" y="153859"/>
                  <a:pt x="1523572" y="184565"/>
                  <a:pt x="1523572" y="238915"/>
                </a:cubicBezTo>
                <a:cubicBezTo>
                  <a:pt x="1538514" y="238054"/>
                  <a:pt x="1554210" y="236843"/>
                  <a:pt x="1570658" y="235279"/>
                </a:cubicBezTo>
                <a:lnTo>
                  <a:pt x="1570658" y="110756"/>
                </a:lnTo>
                <a:cubicBezTo>
                  <a:pt x="1570658" y="94394"/>
                  <a:pt x="1569403" y="83625"/>
                  <a:pt x="1566894" y="78448"/>
                </a:cubicBezTo>
                <a:cubicBezTo>
                  <a:pt x="1539318" y="81144"/>
                  <a:pt x="1520905" y="80133"/>
                  <a:pt x="1511655" y="75415"/>
                </a:cubicBezTo>
                <a:cubicBezTo>
                  <a:pt x="1502406" y="70697"/>
                  <a:pt x="1504840" y="66864"/>
                  <a:pt x="1518958" y="63918"/>
                </a:cubicBezTo>
                <a:cubicBezTo>
                  <a:pt x="1533076" y="60971"/>
                  <a:pt x="1552640" y="56819"/>
                  <a:pt x="1577649" y="51463"/>
                </a:cubicBezTo>
                <a:cubicBezTo>
                  <a:pt x="1602658" y="46107"/>
                  <a:pt x="1620254" y="41816"/>
                  <a:pt x="1630435" y="38589"/>
                </a:cubicBezTo>
                <a:cubicBezTo>
                  <a:pt x="1632981" y="37782"/>
                  <a:pt x="1635496" y="37293"/>
                  <a:pt x="1637983" y="37120"/>
                </a:cubicBezTo>
                <a:close/>
                <a:moveTo>
                  <a:pt x="2737498" y="36460"/>
                </a:moveTo>
                <a:cubicBezTo>
                  <a:pt x="2741973" y="36460"/>
                  <a:pt x="2749179" y="39213"/>
                  <a:pt x="2759116" y="44720"/>
                </a:cubicBezTo>
                <a:cubicBezTo>
                  <a:pt x="2769054" y="50226"/>
                  <a:pt x="2773772" y="54948"/>
                  <a:pt x="2773270" y="58884"/>
                </a:cubicBezTo>
                <a:cubicBezTo>
                  <a:pt x="2772768" y="62820"/>
                  <a:pt x="2771158" y="67506"/>
                  <a:pt x="2768441" y="72941"/>
                </a:cubicBezTo>
                <a:cubicBezTo>
                  <a:pt x="2765724" y="78376"/>
                  <a:pt x="2761203" y="93501"/>
                  <a:pt x="2754879" y="118317"/>
                </a:cubicBezTo>
                <a:cubicBezTo>
                  <a:pt x="2748555" y="143133"/>
                  <a:pt x="2739191" y="165163"/>
                  <a:pt x="2726786" y="184408"/>
                </a:cubicBezTo>
                <a:cubicBezTo>
                  <a:pt x="2752943" y="198848"/>
                  <a:pt x="2770481" y="209826"/>
                  <a:pt x="2779401" y="217340"/>
                </a:cubicBezTo>
                <a:cubicBezTo>
                  <a:pt x="2788320" y="224854"/>
                  <a:pt x="2793479" y="233415"/>
                  <a:pt x="2794877" y="243023"/>
                </a:cubicBezTo>
                <a:cubicBezTo>
                  <a:pt x="2796275" y="252631"/>
                  <a:pt x="2794762" y="260672"/>
                  <a:pt x="2790339" y="267147"/>
                </a:cubicBezTo>
                <a:cubicBezTo>
                  <a:pt x="2785915" y="273622"/>
                  <a:pt x="2779931" y="272069"/>
                  <a:pt x="2772388" y="262490"/>
                </a:cubicBezTo>
                <a:cubicBezTo>
                  <a:pt x="2764845" y="252911"/>
                  <a:pt x="2758188" y="243909"/>
                  <a:pt x="2752416" y="235484"/>
                </a:cubicBezTo>
                <a:cubicBezTo>
                  <a:pt x="2746644" y="227059"/>
                  <a:pt x="2735942" y="213403"/>
                  <a:pt x="2720312" y="194517"/>
                </a:cubicBezTo>
                <a:cubicBezTo>
                  <a:pt x="2704107" y="218867"/>
                  <a:pt x="2687447" y="237294"/>
                  <a:pt x="2670332" y="249799"/>
                </a:cubicBezTo>
                <a:cubicBezTo>
                  <a:pt x="2653218" y="262304"/>
                  <a:pt x="2637174" y="270166"/>
                  <a:pt x="2622203" y="273385"/>
                </a:cubicBezTo>
                <a:cubicBezTo>
                  <a:pt x="2607232" y="276604"/>
                  <a:pt x="2600012" y="276407"/>
                  <a:pt x="2600542" y="272793"/>
                </a:cubicBezTo>
                <a:cubicBezTo>
                  <a:pt x="2601073" y="269180"/>
                  <a:pt x="2609336" y="262798"/>
                  <a:pt x="2625333" y="253649"/>
                </a:cubicBezTo>
                <a:cubicBezTo>
                  <a:pt x="2641329" y="244500"/>
                  <a:pt x="2657752" y="230393"/>
                  <a:pt x="2674602" y="211328"/>
                </a:cubicBezTo>
                <a:cubicBezTo>
                  <a:pt x="2691452" y="192262"/>
                  <a:pt x="2704559" y="172039"/>
                  <a:pt x="2713923" y="150658"/>
                </a:cubicBezTo>
                <a:cubicBezTo>
                  <a:pt x="2723287" y="129277"/>
                  <a:pt x="2729543" y="109469"/>
                  <a:pt x="2732691" y="91236"/>
                </a:cubicBezTo>
                <a:cubicBezTo>
                  <a:pt x="2735838" y="73002"/>
                  <a:pt x="2736065" y="59314"/>
                  <a:pt x="2733368" y="50172"/>
                </a:cubicBezTo>
                <a:cubicBezTo>
                  <a:pt x="2730672" y="41031"/>
                  <a:pt x="2732049" y="36460"/>
                  <a:pt x="2737498" y="36460"/>
                </a:cubicBezTo>
                <a:close/>
                <a:moveTo>
                  <a:pt x="780971" y="36460"/>
                </a:moveTo>
                <a:lnTo>
                  <a:pt x="803880" y="36460"/>
                </a:lnTo>
                <a:lnTo>
                  <a:pt x="803880" y="275504"/>
                </a:lnTo>
                <a:lnTo>
                  <a:pt x="768624" y="275504"/>
                </a:lnTo>
                <a:lnTo>
                  <a:pt x="768624" y="89246"/>
                </a:lnTo>
                <a:cubicBezTo>
                  <a:pt x="761483" y="100302"/>
                  <a:pt x="746634" y="111552"/>
                  <a:pt x="724077" y="122996"/>
                </a:cubicBezTo>
                <a:lnTo>
                  <a:pt x="724077" y="92193"/>
                </a:lnTo>
                <a:cubicBezTo>
                  <a:pt x="746992" y="76634"/>
                  <a:pt x="765957" y="58056"/>
                  <a:pt x="780971" y="36460"/>
                </a:cubicBezTo>
                <a:close/>
                <a:moveTo>
                  <a:pt x="238046" y="36460"/>
                </a:moveTo>
                <a:lnTo>
                  <a:pt x="260955" y="36460"/>
                </a:lnTo>
                <a:lnTo>
                  <a:pt x="260955" y="275504"/>
                </a:lnTo>
                <a:lnTo>
                  <a:pt x="225699" y="275504"/>
                </a:lnTo>
                <a:lnTo>
                  <a:pt x="225699" y="89246"/>
                </a:lnTo>
                <a:cubicBezTo>
                  <a:pt x="218558" y="100302"/>
                  <a:pt x="203709" y="111552"/>
                  <a:pt x="181152" y="122996"/>
                </a:cubicBezTo>
                <a:lnTo>
                  <a:pt x="181152" y="92193"/>
                </a:lnTo>
                <a:cubicBezTo>
                  <a:pt x="204067" y="76634"/>
                  <a:pt x="223032" y="58056"/>
                  <a:pt x="238046" y="36460"/>
                </a:cubicBezTo>
                <a:close/>
                <a:moveTo>
                  <a:pt x="951679" y="35126"/>
                </a:moveTo>
                <a:cubicBezTo>
                  <a:pt x="960821" y="35126"/>
                  <a:pt x="970207" y="37051"/>
                  <a:pt x="979836" y="40901"/>
                </a:cubicBezTo>
                <a:cubicBezTo>
                  <a:pt x="989466" y="44752"/>
                  <a:pt x="998045" y="50441"/>
                  <a:pt x="1005573" y="57970"/>
                </a:cubicBezTo>
                <a:cubicBezTo>
                  <a:pt x="1013102" y="65499"/>
                  <a:pt x="1018268" y="73224"/>
                  <a:pt x="1021072" y="81147"/>
                </a:cubicBezTo>
                <a:cubicBezTo>
                  <a:pt x="1023875" y="89070"/>
                  <a:pt x="1025277" y="99280"/>
                  <a:pt x="1025277" y="111778"/>
                </a:cubicBezTo>
                <a:cubicBezTo>
                  <a:pt x="1025277" y="124275"/>
                  <a:pt x="1020663" y="140215"/>
                  <a:pt x="1011435" y="159595"/>
                </a:cubicBezTo>
                <a:cubicBezTo>
                  <a:pt x="1002207" y="178976"/>
                  <a:pt x="979689" y="218967"/>
                  <a:pt x="943882" y="279569"/>
                </a:cubicBezTo>
                <a:lnTo>
                  <a:pt x="907680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2" y="192718"/>
                  <a:pt x="917894" y="189534"/>
                  <a:pt x="902098" y="179568"/>
                </a:cubicBezTo>
                <a:cubicBezTo>
                  <a:pt x="886302" y="169601"/>
                  <a:pt x="876759" y="156100"/>
                  <a:pt x="873468" y="139064"/>
                </a:cubicBezTo>
                <a:cubicBezTo>
                  <a:pt x="870177" y="122028"/>
                  <a:pt x="870359" y="106838"/>
                  <a:pt x="874016" y="93494"/>
                </a:cubicBezTo>
                <a:cubicBezTo>
                  <a:pt x="877673" y="80151"/>
                  <a:pt x="883509" y="68998"/>
                  <a:pt x="891526" y="60035"/>
                </a:cubicBezTo>
                <a:cubicBezTo>
                  <a:pt x="899542" y="51072"/>
                  <a:pt x="909286" y="44680"/>
                  <a:pt x="920758" y="40858"/>
                </a:cubicBezTo>
                <a:cubicBezTo>
                  <a:pt x="932230" y="37037"/>
                  <a:pt x="942537" y="35126"/>
                  <a:pt x="951679" y="35126"/>
                </a:cubicBezTo>
                <a:close/>
                <a:moveTo>
                  <a:pt x="4827950" y="31539"/>
                </a:moveTo>
                <a:cubicBezTo>
                  <a:pt x="4831323" y="31779"/>
                  <a:pt x="4835595" y="33082"/>
                  <a:pt x="4840765" y="35449"/>
                </a:cubicBezTo>
                <a:cubicBezTo>
                  <a:pt x="4851104" y="40181"/>
                  <a:pt x="4859446" y="45519"/>
                  <a:pt x="4865792" y="51463"/>
                </a:cubicBezTo>
                <a:cubicBezTo>
                  <a:pt x="4872137" y="57407"/>
                  <a:pt x="4871779" y="62953"/>
                  <a:pt x="4864716" y="68101"/>
                </a:cubicBezTo>
                <a:cubicBezTo>
                  <a:pt x="4857654" y="73249"/>
                  <a:pt x="4849936" y="83840"/>
                  <a:pt x="4841561" y="99872"/>
                </a:cubicBezTo>
                <a:cubicBezTo>
                  <a:pt x="4852359" y="113839"/>
                  <a:pt x="4853098" y="121407"/>
                  <a:pt x="4843776" y="122576"/>
                </a:cubicBezTo>
                <a:cubicBezTo>
                  <a:pt x="4834455" y="123745"/>
                  <a:pt x="4822495" y="125215"/>
                  <a:pt x="4807897" y="126986"/>
                </a:cubicBezTo>
                <a:cubicBezTo>
                  <a:pt x="4793299" y="128757"/>
                  <a:pt x="4778191" y="130876"/>
                  <a:pt x="4762575" y="133342"/>
                </a:cubicBezTo>
                <a:cubicBezTo>
                  <a:pt x="4758617" y="147137"/>
                  <a:pt x="4753924" y="149754"/>
                  <a:pt x="4748496" y="141193"/>
                </a:cubicBezTo>
                <a:cubicBezTo>
                  <a:pt x="4743068" y="132632"/>
                  <a:pt x="4737684" y="118998"/>
                  <a:pt x="4732342" y="100291"/>
                </a:cubicBezTo>
                <a:cubicBezTo>
                  <a:pt x="4727000" y="81585"/>
                  <a:pt x="4721569" y="67617"/>
                  <a:pt x="4716048" y="58389"/>
                </a:cubicBezTo>
                <a:cubicBezTo>
                  <a:pt x="4710527" y="49161"/>
                  <a:pt x="4712244" y="45014"/>
                  <a:pt x="4721199" y="45946"/>
                </a:cubicBezTo>
                <a:cubicBezTo>
                  <a:pt x="4730155" y="46878"/>
                  <a:pt x="4737017" y="48000"/>
                  <a:pt x="4741785" y="49312"/>
                </a:cubicBezTo>
                <a:cubicBezTo>
                  <a:pt x="4746553" y="50624"/>
                  <a:pt x="4753626" y="50850"/>
                  <a:pt x="4763005" y="49990"/>
                </a:cubicBezTo>
                <a:cubicBezTo>
                  <a:pt x="4772383" y="49129"/>
                  <a:pt x="4783526" y="47193"/>
                  <a:pt x="4796432" y="44182"/>
                </a:cubicBezTo>
                <a:cubicBezTo>
                  <a:pt x="4809338" y="41170"/>
                  <a:pt x="4817369" y="37779"/>
                  <a:pt x="4820523" y="34007"/>
                </a:cubicBezTo>
                <a:cubicBezTo>
                  <a:pt x="4822101" y="32122"/>
                  <a:pt x="4824576" y="31299"/>
                  <a:pt x="4827950" y="31539"/>
                </a:cubicBezTo>
                <a:close/>
                <a:moveTo>
                  <a:pt x="5080669" y="28501"/>
                </a:moveTo>
                <a:cubicBezTo>
                  <a:pt x="5106654" y="24801"/>
                  <a:pt x="5127282" y="37621"/>
                  <a:pt x="5142554" y="66961"/>
                </a:cubicBezTo>
                <a:cubicBezTo>
                  <a:pt x="5151646" y="98926"/>
                  <a:pt x="5139206" y="130646"/>
                  <a:pt x="5105234" y="162123"/>
                </a:cubicBezTo>
                <a:cubicBezTo>
                  <a:pt x="5095110" y="177324"/>
                  <a:pt x="5090048" y="195320"/>
                  <a:pt x="5090048" y="216114"/>
                </a:cubicBezTo>
                <a:lnTo>
                  <a:pt x="5057610" y="216114"/>
                </a:lnTo>
                <a:cubicBezTo>
                  <a:pt x="5056635" y="179604"/>
                  <a:pt x="5071584" y="146356"/>
                  <a:pt x="5102459" y="116370"/>
                </a:cubicBezTo>
                <a:cubicBezTo>
                  <a:pt x="5109385" y="106017"/>
                  <a:pt x="5112411" y="95011"/>
                  <a:pt x="5111536" y="83352"/>
                </a:cubicBezTo>
                <a:cubicBezTo>
                  <a:pt x="5106818" y="67477"/>
                  <a:pt x="5097864" y="59992"/>
                  <a:pt x="5084670" y="60895"/>
                </a:cubicBezTo>
                <a:lnTo>
                  <a:pt x="5079378" y="60895"/>
                </a:lnTo>
                <a:cubicBezTo>
                  <a:pt x="5063102" y="61670"/>
                  <a:pt x="5055416" y="75616"/>
                  <a:pt x="5056320" y="102733"/>
                </a:cubicBezTo>
                <a:lnTo>
                  <a:pt x="5022505" y="102733"/>
                </a:lnTo>
                <a:cubicBezTo>
                  <a:pt x="5021544" y="65620"/>
                  <a:pt x="5033282" y="42834"/>
                  <a:pt x="5057718" y="34373"/>
                </a:cubicBezTo>
                <a:cubicBezTo>
                  <a:pt x="5061690" y="31390"/>
                  <a:pt x="5069340" y="29433"/>
                  <a:pt x="5080669" y="28501"/>
                </a:cubicBezTo>
                <a:close/>
                <a:moveTo>
                  <a:pt x="2412560" y="27700"/>
                </a:moveTo>
                <a:cubicBezTo>
                  <a:pt x="2419627" y="28374"/>
                  <a:pt x="2425660" y="30186"/>
                  <a:pt x="2430658" y="33136"/>
                </a:cubicBezTo>
                <a:cubicBezTo>
                  <a:pt x="2440653" y="39037"/>
                  <a:pt x="2445905" y="45139"/>
                  <a:pt x="2446414" y="51442"/>
                </a:cubicBezTo>
                <a:cubicBezTo>
                  <a:pt x="2446923" y="57744"/>
                  <a:pt x="2439907" y="60221"/>
                  <a:pt x="2425366" y="58873"/>
                </a:cubicBezTo>
                <a:cubicBezTo>
                  <a:pt x="2410825" y="57525"/>
                  <a:pt x="2397152" y="57077"/>
                  <a:pt x="2384346" y="57529"/>
                </a:cubicBezTo>
                <a:cubicBezTo>
                  <a:pt x="2371541" y="57981"/>
                  <a:pt x="2356935" y="58823"/>
                  <a:pt x="2340530" y="60056"/>
                </a:cubicBezTo>
                <a:cubicBezTo>
                  <a:pt x="2353135" y="67485"/>
                  <a:pt x="2358311" y="73895"/>
                  <a:pt x="2356060" y="79287"/>
                </a:cubicBezTo>
                <a:cubicBezTo>
                  <a:pt x="2353808" y="84679"/>
                  <a:pt x="2352683" y="98316"/>
                  <a:pt x="2352683" y="120199"/>
                </a:cubicBezTo>
                <a:cubicBezTo>
                  <a:pt x="2352683" y="142785"/>
                  <a:pt x="2353135" y="165116"/>
                  <a:pt x="2354038" y="187193"/>
                </a:cubicBezTo>
                <a:cubicBezTo>
                  <a:pt x="2354942" y="209270"/>
                  <a:pt x="2355393" y="228332"/>
                  <a:pt x="2355393" y="244378"/>
                </a:cubicBezTo>
                <a:cubicBezTo>
                  <a:pt x="2355393" y="262318"/>
                  <a:pt x="2350754" y="277389"/>
                  <a:pt x="2341476" y="289593"/>
                </a:cubicBezTo>
                <a:cubicBezTo>
                  <a:pt x="2332198" y="301797"/>
                  <a:pt x="2324659" y="302277"/>
                  <a:pt x="2318858" y="291034"/>
                </a:cubicBezTo>
                <a:cubicBezTo>
                  <a:pt x="2313057" y="279791"/>
                  <a:pt x="2303722" y="268516"/>
                  <a:pt x="2290852" y="257209"/>
                </a:cubicBezTo>
                <a:cubicBezTo>
                  <a:pt x="2277981" y="245902"/>
                  <a:pt x="2278698" y="242048"/>
                  <a:pt x="2293003" y="245647"/>
                </a:cubicBezTo>
                <a:cubicBezTo>
                  <a:pt x="2307307" y="249247"/>
                  <a:pt x="2316105" y="250573"/>
                  <a:pt x="2319396" y="249627"/>
                </a:cubicBezTo>
                <a:cubicBezTo>
                  <a:pt x="2322687" y="248680"/>
                  <a:pt x="2324981" y="243256"/>
                  <a:pt x="2326279" y="233354"/>
                </a:cubicBezTo>
                <a:cubicBezTo>
                  <a:pt x="2327577" y="223452"/>
                  <a:pt x="2328000" y="198185"/>
                  <a:pt x="2327548" y="157552"/>
                </a:cubicBezTo>
                <a:cubicBezTo>
                  <a:pt x="2327096" y="116919"/>
                  <a:pt x="2325781" y="92010"/>
                  <a:pt x="2323601" y="82825"/>
                </a:cubicBezTo>
                <a:cubicBezTo>
                  <a:pt x="2321421" y="73640"/>
                  <a:pt x="2319055" y="66782"/>
                  <a:pt x="2316503" y="62250"/>
                </a:cubicBezTo>
                <a:cubicBezTo>
                  <a:pt x="2283477" y="64014"/>
                  <a:pt x="2258837" y="66029"/>
                  <a:pt x="2242582" y="68295"/>
                </a:cubicBezTo>
                <a:cubicBezTo>
                  <a:pt x="2226328" y="70561"/>
                  <a:pt x="2210489" y="72819"/>
                  <a:pt x="2195066" y="75071"/>
                </a:cubicBezTo>
                <a:cubicBezTo>
                  <a:pt x="2179643" y="77322"/>
                  <a:pt x="2166486" y="73246"/>
                  <a:pt x="2155595" y="62842"/>
                </a:cubicBezTo>
                <a:cubicBezTo>
                  <a:pt x="2144703" y="52438"/>
                  <a:pt x="2145141" y="47921"/>
                  <a:pt x="2156907" y="49291"/>
                </a:cubicBezTo>
                <a:cubicBezTo>
                  <a:pt x="2168673" y="50660"/>
                  <a:pt x="2184523" y="50904"/>
                  <a:pt x="2204455" y="50022"/>
                </a:cubicBezTo>
                <a:cubicBezTo>
                  <a:pt x="2224388" y="49140"/>
                  <a:pt x="2255435" y="46232"/>
                  <a:pt x="2297595" y="41299"/>
                </a:cubicBezTo>
                <a:cubicBezTo>
                  <a:pt x="2339755" y="36366"/>
                  <a:pt x="2369973" y="32297"/>
                  <a:pt x="2388250" y="29092"/>
                </a:cubicBezTo>
                <a:cubicBezTo>
                  <a:pt x="2397389" y="27490"/>
                  <a:pt x="2405492" y="27026"/>
                  <a:pt x="2412560" y="27700"/>
                </a:cubicBezTo>
                <a:close/>
                <a:moveTo>
                  <a:pt x="3797905" y="25079"/>
                </a:moveTo>
                <a:cubicBezTo>
                  <a:pt x="3806242" y="24881"/>
                  <a:pt x="3814177" y="27968"/>
                  <a:pt x="3821711" y="34341"/>
                </a:cubicBezTo>
                <a:cubicBezTo>
                  <a:pt x="3831756" y="42837"/>
                  <a:pt x="3830304" y="48487"/>
                  <a:pt x="3817355" y="51291"/>
                </a:cubicBezTo>
                <a:cubicBezTo>
                  <a:pt x="3804406" y="54094"/>
                  <a:pt x="3781182" y="56980"/>
                  <a:pt x="3747683" y="59949"/>
                </a:cubicBezTo>
                <a:cubicBezTo>
                  <a:pt x="3760288" y="66474"/>
                  <a:pt x="3765666" y="72048"/>
                  <a:pt x="3763816" y="76673"/>
                </a:cubicBezTo>
                <a:cubicBezTo>
                  <a:pt x="3761966" y="81298"/>
                  <a:pt x="3760188" y="90386"/>
                  <a:pt x="3758481" y="103937"/>
                </a:cubicBezTo>
                <a:cubicBezTo>
                  <a:pt x="3777167" y="101385"/>
                  <a:pt x="3789187" y="98721"/>
                  <a:pt x="3794544" y="95946"/>
                </a:cubicBezTo>
                <a:cubicBezTo>
                  <a:pt x="3799900" y="93172"/>
                  <a:pt x="3806582" y="93204"/>
                  <a:pt x="3814591" y="96043"/>
                </a:cubicBezTo>
                <a:cubicBezTo>
                  <a:pt x="3822600" y="98883"/>
                  <a:pt x="3830548" y="102823"/>
                  <a:pt x="3838435" y="107863"/>
                </a:cubicBezTo>
                <a:cubicBezTo>
                  <a:pt x="3846323" y="112904"/>
                  <a:pt x="3848456" y="120407"/>
                  <a:pt x="3844835" y="130374"/>
                </a:cubicBezTo>
                <a:cubicBezTo>
                  <a:pt x="3841214" y="140340"/>
                  <a:pt x="3839177" y="163105"/>
                  <a:pt x="3838726" y="198669"/>
                </a:cubicBezTo>
                <a:cubicBezTo>
                  <a:pt x="3838274" y="234233"/>
                  <a:pt x="3835431" y="258199"/>
                  <a:pt x="3830197" y="270567"/>
                </a:cubicBezTo>
                <a:cubicBezTo>
                  <a:pt x="3824963" y="282936"/>
                  <a:pt x="3817251" y="291801"/>
                  <a:pt x="3807063" y="297165"/>
                </a:cubicBezTo>
                <a:cubicBezTo>
                  <a:pt x="3796874" y="302528"/>
                  <a:pt x="3790980" y="301112"/>
                  <a:pt x="3789381" y="292916"/>
                </a:cubicBezTo>
                <a:cubicBezTo>
                  <a:pt x="3787782" y="284721"/>
                  <a:pt x="3780408" y="275246"/>
                  <a:pt x="3767258" y="264490"/>
                </a:cubicBezTo>
                <a:cubicBezTo>
                  <a:pt x="3754108" y="253735"/>
                  <a:pt x="3754147" y="249935"/>
                  <a:pt x="3767376" y="253090"/>
                </a:cubicBezTo>
                <a:cubicBezTo>
                  <a:pt x="3780605" y="256245"/>
                  <a:pt x="3790095" y="257643"/>
                  <a:pt x="3795845" y="257285"/>
                </a:cubicBezTo>
                <a:cubicBezTo>
                  <a:pt x="3801595" y="256926"/>
                  <a:pt x="3805553" y="247651"/>
                  <a:pt x="3807719" y="229461"/>
                </a:cubicBezTo>
                <a:cubicBezTo>
                  <a:pt x="3809884" y="211270"/>
                  <a:pt x="3810967" y="191951"/>
                  <a:pt x="3810967" y="171501"/>
                </a:cubicBezTo>
                <a:cubicBezTo>
                  <a:pt x="3810967" y="151325"/>
                  <a:pt x="3809981" y="138279"/>
                  <a:pt x="3808009" y="132363"/>
                </a:cubicBezTo>
                <a:cubicBezTo>
                  <a:pt x="3806037" y="126448"/>
                  <a:pt x="3802840" y="122730"/>
                  <a:pt x="3798415" y="121210"/>
                </a:cubicBezTo>
                <a:cubicBezTo>
                  <a:pt x="3793992" y="119690"/>
                  <a:pt x="3780487" y="120586"/>
                  <a:pt x="3757901" y="123899"/>
                </a:cubicBezTo>
                <a:cubicBezTo>
                  <a:pt x="3755549" y="137221"/>
                  <a:pt x="3753047" y="148500"/>
                  <a:pt x="3750394" y="157735"/>
                </a:cubicBezTo>
                <a:cubicBezTo>
                  <a:pt x="3755097" y="158997"/>
                  <a:pt x="3761748" y="161535"/>
                  <a:pt x="3770344" y="165349"/>
                </a:cubicBezTo>
                <a:cubicBezTo>
                  <a:pt x="3778942" y="169164"/>
                  <a:pt x="3785638" y="174498"/>
                  <a:pt x="3790435" y="181353"/>
                </a:cubicBezTo>
                <a:cubicBezTo>
                  <a:pt x="3795232" y="188208"/>
                  <a:pt x="3796118" y="195493"/>
                  <a:pt x="3793092" y="203208"/>
                </a:cubicBezTo>
                <a:cubicBezTo>
                  <a:pt x="3790066" y="210923"/>
                  <a:pt x="3783240" y="210514"/>
                  <a:pt x="3772614" y="201981"/>
                </a:cubicBezTo>
                <a:cubicBezTo>
                  <a:pt x="3761988" y="193449"/>
                  <a:pt x="3753018" y="182866"/>
                  <a:pt x="3745704" y="170232"/>
                </a:cubicBezTo>
                <a:cubicBezTo>
                  <a:pt x="3734720" y="196432"/>
                  <a:pt x="3719455" y="214680"/>
                  <a:pt x="3699909" y="224976"/>
                </a:cubicBezTo>
                <a:cubicBezTo>
                  <a:pt x="3680363" y="235272"/>
                  <a:pt x="3676499" y="233695"/>
                  <a:pt x="3688315" y="220244"/>
                </a:cubicBezTo>
                <a:lnTo>
                  <a:pt x="3704352" y="196601"/>
                </a:lnTo>
                <a:lnTo>
                  <a:pt x="3702915" y="197093"/>
                </a:lnTo>
                <a:cubicBezTo>
                  <a:pt x="3700395" y="197183"/>
                  <a:pt x="3697421" y="195880"/>
                  <a:pt x="3693994" y="193184"/>
                </a:cubicBezTo>
                <a:cubicBezTo>
                  <a:pt x="3687139" y="187792"/>
                  <a:pt x="3682808" y="181941"/>
                  <a:pt x="3681001" y="175631"/>
                </a:cubicBezTo>
                <a:cubicBezTo>
                  <a:pt x="3677330" y="188853"/>
                  <a:pt x="3670834" y="200590"/>
                  <a:pt x="3661513" y="210844"/>
                </a:cubicBezTo>
                <a:cubicBezTo>
                  <a:pt x="3652192" y="221097"/>
                  <a:pt x="3641028" y="228816"/>
                  <a:pt x="3628021" y="234000"/>
                </a:cubicBezTo>
                <a:cubicBezTo>
                  <a:pt x="3615015" y="239184"/>
                  <a:pt x="3613305" y="236609"/>
                  <a:pt x="3622891" y="226277"/>
                </a:cubicBezTo>
                <a:cubicBezTo>
                  <a:pt x="3632478" y="215945"/>
                  <a:pt x="3641480" y="203480"/>
                  <a:pt x="3649897" y="188882"/>
                </a:cubicBezTo>
                <a:cubicBezTo>
                  <a:pt x="3658315" y="174283"/>
                  <a:pt x="3663413" y="156365"/>
                  <a:pt x="3665191" y="135127"/>
                </a:cubicBezTo>
                <a:cubicBezTo>
                  <a:pt x="3648385" y="136934"/>
                  <a:pt x="3632245" y="138612"/>
                  <a:pt x="3616772" y="140161"/>
                </a:cubicBezTo>
                <a:lnTo>
                  <a:pt x="3616772" y="199852"/>
                </a:lnTo>
                <a:cubicBezTo>
                  <a:pt x="3616772" y="212916"/>
                  <a:pt x="3616298" y="226514"/>
                  <a:pt x="3615352" y="240646"/>
                </a:cubicBezTo>
                <a:cubicBezTo>
                  <a:pt x="3614405" y="254779"/>
                  <a:pt x="3611921" y="264799"/>
                  <a:pt x="3607899" y="270707"/>
                </a:cubicBezTo>
                <a:cubicBezTo>
                  <a:pt x="3603876" y="276615"/>
                  <a:pt x="3598922" y="274941"/>
                  <a:pt x="3593035" y="265684"/>
                </a:cubicBezTo>
                <a:cubicBezTo>
                  <a:pt x="3587148" y="256428"/>
                  <a:pt x="3585334" y="247110"/>
                  <a:pt x="3587593" y="237732"/>
                </a:cubicBezTo>
                <a:cubicBezTo>
                  <a:pt x="3589851" y="228353"/>
                  <a:pt x="3591425" y="210231"/>
                  <a:pt x="3592314" y="183364"/>
                </a:cubicBezTo>
                <a:cubicBezTo>
                  <a:pt x="3593203" y="156498"/>
                  <a:pt x="3590948" y="138117"/>
                  <a:pt x="3585549" y="128223"/>
                </a:cubicBezTo>
                <a:cubicBezTo>
                  <a:pt x="3580150" y="118328"/>
                  <a:pt x="3581538" y="114320"/>
                  <a:pt x="3589712" y="116198"/>
                </a:cubicBezTo>
                <a:cubicBezTo>
                  <a:pt x="3597885" y="118077"/>
                  <a:pt x="3604088" y="119651"/>
                  <a:pt x="3608318" y="120920"/>
                </a:cubicBezTo>
                <a:cubicBezTo>
                  <a:pt x="3612549" y="122189"/>
                  <a:pt x="3631987" y="121189"/>
                  <a:pt x="3666632" y="117919"/>
                </a:cubicBezTo>
                <a:cubicBezTo>
                  <a:pt x="3667479" y="93885"/>
                  <a:pt x="3666575" y="78476"/>
                  <a:pt x="3663922" y="71694"/>
                </a:cubicBezTo>
                <a:cubicBezTo>
                  <a:pt x="3650041" y="73472"/>
                  <a:pt x="3639619" y="74590"/>
                  <a:pt x="3632657" y="75049"/>
                </a:cubicBezTo>
                <a:cubicBezTo>
                  <a:pt x="3625695" y="75508"/>
                  <a:pt x="3617679" y="71668"/>
                  <a:pt x="3608608" y="63530"/>
                </a:cubicBezTo>
                <a:cubicBezTo>
                  <a:pt x="3599538" y="55392"/>
                  <a:pt x="3602231" y="51323"/>
                  <a:pt x="3616685" y="51323"/>
                </a:cubicBezTo>
                <a:cubicBezTo>
                  <a:pt x="3629118" y="51323"/>
                  <a:pt x="3649116" y="49545"/>
                  <a:pt x="3676678" y="45989"/>
                </a:cubicBezTo>
                <a:cubicBezTo>
                  <a:pt x="3704240" y="42432"/>
                  <a:pt x="3727055" y="39070"/>
                  <a:pt x="3745124" y="35900"/>
                </a:cubicBezTo>
                <a:cubicBezTo>
                  <a:pt x="3763192" y="32731"/>
                  <a:pt x="3777963" y="29555"/>
                  <a:pt x="3789435" y="26371"/>
                </a:cubicBezTo>
                <a:cubicBezTo>
                  <a:pt x="3792303" y="25575"/>
                  <a:pt x="3795126" y="25145"/>
                  <a:pt x="3797905" y="25079"/>
                </a:cubicBezTo>
                <a:close/>
                <a:moveTo>
                  <a:pt x="1254782" y="24019"/>
                </a:moveTo>
                <a:cubicBezTo>
                  <a:pt x="1264711" y="23252"/>
                  <a:pt x="1272762" y="25495"/>
                  <a:pt x="1278935" y="30749"/>
                </a:cubicBezTo>
                <a:cubicBezTo>
                  <a:pt x="1287167" y="37754"/>
                  <a:pt x="1284592" y="43182"/>
                  <a:pt x="1271213" y="47032"/>
                </a:cubicBezTo>
                <a:cubicBezTo>
                  <a:pt x="1257834" y="50882"/>
                  <a:pt x="1245788" y="53926"/>
                  <a:pt x="1235076" y="56163"/>
                </a:cubicBezTo>
                <a:cubicBezTo>
                  <a:pt x="1224364" y="58400"/>
                  <a:pt x="1212884" y="60200"/>
                  <a:pt x="1200638" y="61562"/>
                </a:cubicBezTo>
                <a:cubicBezTo>
                  <a:pt x="1188391" y="62924"/>
                  <a:pt x="1177464" y="60236"/>
                  <a:pt x="1167856" y="53496"/>
                </a:cubicBezTo>
                <a:cubicBezTo>
                  <a:pt x="1158248" y="46756"/>
                  <a:pt x="1158524" y="42465"/>
                  <a:pt x="1168684" y="40622"/>
                </a:cubicBezTo>
                <a:cubicBezTo>
                  <a:pt x="1178844" y="38779"/>
                  <a:pt x="1190284" y="36954"/>
                  <a:pt x="1203004" y="35147"/>
                </a:cubicBezTo>
                <a:cubicBezTo>
                  <a:pt x="1215580" y="32609"/>
                  <a:pt x="1229322" y="29490"/>
                  <a:pt x="1244228" y="25790"/>
                </a:cubicBezTo>
                <a:cubicBezTo>
                  <a:pt x="1247955" y="24866"/>
                  <a:pt x="1251473" y="24275"/>
                  <a:pt x="1254782" y="24019"/>
                </a:cubicBezTo>
                <a:close/>
                <a:moveTo>
                  <a:pt x="3080679" y="19224"/>
                </a:moveTo>
                <a:cubicBezTo>
                  <a:pt x="3084232" y="19838"/>
                  <a:pt x="3088274" y="21460"/>
                  <a:pt x="3092806" y="24091"/>
                </a:cubicBezTo>
                <a:cubicBezTo>
                  <a:pt x="3101869" y="29354"/>
                  <a:pt x="3109913" y="35061"/>
                  <a:pt x="3116940" y="41213"/>
                </a:cubicBezTo>
                <a:cubicBezTo>
                  <a:pt x="3125086" y="50750"/>
                  <a:pt x="3123551" y="56615"/>
                  <a:pt x="3112337" y="58809"/>
                </a:cubicBezTo>
                <a:cubicBezTo>
                  <a:pt x="3101123" y="61003"/>
                  <a:pt x="3087823" y="67072"/>
                  <a:pt x="3072436" y="77017"/>
                </a:cubicBezTo>
                <a:cubicBezTo>
                  <a:pt x="3057049" y="86962"/>
                  <a:pt x="3051864" y="86604"/>
                  <a:pt x="3056884" y="75942"/>
                </a:cubicBezTo>
                <a:cubicBezTo>
                  <a:pt x="3061902" y="65280"/>
                  <a:pt x="3065502" y="57859"/>
                  <a:pt x="3067682" y="53679"/>
                </a:cubicBezTo>
                <a:cubicBezTo>
                  <a:pt x="3069861" y="49498"/>
                  <a:pt x="3068277" y="47408"/>
                  <a:pt x="3062928" y="47408"/>
                </a:cubicBezTo>
                <a:cubicBezTo>
                  <a:pt x="3055213" y="47408"/>
                  <a:pt x="3033868" y="50101"/>
                  <a:pt x="2998892" y="55485"/>
                </a:cubicBezTo>
                <a:cubicBezTo>
                  <a:pt x="2963916" y="60870"/>
                  <a:pt x="2942112" y="65144"/>
                  <a:pt x="2933479" y="68306"/>
                </a:cubicBezTo>
                <a:cubicBezTo>
                  <a:pt x="2924846" y="71468"/>
                  <a:pt x="2915231" y="68302"/>
                  <a:pt x="2904634" y="58809"/>
                </a:cubicBezTo>
                <a:cubicBezTo>
                  <a:pt x="2894036" y="49316"/>
                  <a:pt x="2893262" y="44569"/>
                  <a:pt x="2902310" y="44569"/>
                </a:cubicBezTo>
                <a:cubicBezTo>
                  <a:pt x="2909108" y="44569"/>
                  <a:pt x="2917199" y="44357"/>
                  <a:pt x="2926585" y="43934"/>
                </a:cubicBezTo>
                <a:cubicBezTo>
                  <a:pt x="2935970" y="43511"/>
                  <a:pt x="2953476" y="41726"/>
                  <a:pt x="2979102" y="38578"/>
                </a:cubicBezTo>
                <a:cubicBezTo>
                  <a:pt x="3004728" y="35431"/>
                  <a:pt x="3025245" y="32319"/>
                  <a:pt x="3040654" y="29243"/>
                </a:cubicBezTo>
                <a:cubicBezTo>
                  <a:pt x="3056062" y="26167"/>
                  <a:pt x="3066341" y="23224"/>
                  <a:pt x="3071489" y="20413"/>
                </a:cubicBezTo>
                <a:cubicBezTo>
                  <a:pt x="3074063" y="19008"/>
                  <a:pt x="3077127" y="18611"/>
                  <a:pt x="3080679" y="19224"/>
                </a:cubicBezTo>
                <a:close/>
                <a:moveTo>
                  <a:pt x="1855840" y="18235"/>
                </a:moveTo>
                <a:cubicBezTo>
                  <a:pt x="1857414" y="18145"/>
                  <a:pt x="1859382" y="18463"/>
                  <a:pt x="1861742" y="19187"/>
                </a:cubicBezTo>
                <a:cubicBezTo>
                  <a:pt x="1871185" y="22084"/>
                  <a:pt x="1878861" y="26393"/>
                  <a:pt x="1884769" y="32115"/>
                </a:cubicBezTo>
                <a:cubicBezTo>
                  <a:pt x="1890677" y="37836"/>
                  <a:pt x="1891986" y="43031"/>
                  <a:pt x="1888695" y="47699"/>
                </a:cubicBezTo>
                <a:cubicBezTo>
                  <a:pt x="1885404" y="52366"/>
                  <a:pt x="1882023" y="61196"/>
                  <a:pt x="1878553" y="74189"/>
                </a:cubicBezTo>
                <a:cubicBezTo>
                  <a:pt x="1875082" y="87181"/>
                  <a:pt x="1871110" y="102496"/>
                  <a:pt x="1866636" y="120135"/>
                </a:cubicBezTo>
                <a:lnTo>
                  <a:pt x="1893653" y="115424"/>
                </a:lnTo>
                <a:cubicBezTo>
                  <a:pt x="1894427" y="108942"/>
                  <a:pt x="1894140" y="102030"/>
                  <a:pt x="1892792" y="94688"/>
                </a:cubicBezTo>
                <a:cubicBezTo>
                  <a:pt x="1891445" y="87346"/>
                  <a:pt x="1894621" y="85152"/>
                  <a:pt x="1902322" y="88106"/>
                </a:cubicBezTo>
                <a:cubicBezTo>
                  <a:pt x="1910022" y="91060"/>
                  <a:pt x="1916798" y="95495"/>
                  <a:pt x="1922649" y="101410"/>
                </a:cubicBezTo>
                <a:cubicBezTo>
                  <a:pt x="1928500" y="107325"/>
                  <a:pt x="1929751" y="111699"/>
                  <a:pt x="1926402" y="114531"/>
                </a:cubicBezTo>
                <a:cubicBezTo>
                  <a:pt x="1923054" y="117363"/>
                  <a:pt x="1920086" y="123519"/>
                  <a:pt x="1917497" y="132998"/>
                </a:cubicBezTo>
                <a:lnTo>
                  <a:pt x="1913807" y="145472"/>
                </a:lnTo>
                <a:lnTo>
                  <a:pt x="1916906" y="144119"/>
                </a:lnTo>
                <a:cubicBezTo>
                  <a:pt x="1927130" y="143473"/>
                  <a:pt x="1938681" y="142480"/>
                  <a:pt x="1951559" y="141140"/>
                </a:cubicBezTo>
                <a:cubicBezTo>
                  <a:pt x="1964436" y="139799"/>
                  <a:pt x="1977464" y="137637"/>
                  <a:pt x="1990643" y="134654"/>
                </a:cubicBezTo>
                <a:cubicBezTo>
                  <a:pt x="1986513" y="123928"/>
                  <a:pt x="1980981" y="115026"/>
                  <a:pt x="1974048" y="107949"/>
                </a:cubicBezTo>
                <a:cubicBezTo>
                  <a:pt x="1967114" y="100872"/>
                  <a:pt x="1966630" y="96409"/>
                  <a:pt x="1972596" y="94559"/>
                </a:cubicBezTo>
                <a:cubicBezTo>
                  <a:pt x="1978561" y="92709"/>
                  <a:pt x="1985316" y="93132"/>
                  <a:pt x="1992858" y="95828"/>
                </a:cubicBezTo>
                <a:cubicBezTo>
                  <a:pt x="2002352" y="83553"/>
                  <a:pt x="2008855" y="74049"/>
                  <a:pt x="2012368" y="67316"/>
                </a:cubicBezTo>
                <a:cubicBezTo>
                  <a:pt x="2015882" y="60583"/>
                  <a:pt x="2017337" y="56704"/>
                  <a:pt x="2016735" y="55679"/>
                </a:cubicBezTo>
                <a:cubicBezTo>
                  <a:pt x="2016133" y="54654"/>
                  <a:pt x="2009608" y="56142"/>
                  <a:pt x="1997160" y="60142"/>
                </a:cubicBezTo>
                <a:cubicBezTo>
                  <a:pt x="1984713" y="64143"/>
                  <a:pt x="1974388" y="67969"/>
                  <a:pt x="1966186" y="71618"/>
                </a:cubicBezTo>
                <a:cubicBezTo>
                  <a:pt x="1957983" y="75268"/>
                  <a:pt x="1948536" y="72798"/>
                  <a:pt x="1937846" y="64208"/>
                </a:cubicBezTo>
                <a:cubicBezTo>
                  <a:pt x="1927155" y="55618"/>
                  <a:pt x="1928134" y="51323"/>
                  <a:pt x="1940782" y="51323"/>
                </a:cubicBezTo>
                <a:cubicBezTo>
                  <a:pt x="1951379" y="51323"/>
                  <a:pt x="1962522" y="50241"/>
                  <a:pt x="1974209" y="48075"/>
                </a:cubicBezTo>
                <a:cubicBezTo>
                  <a:pt x="1985896" y="45910"/>
                  <a:pt x="1995311" y="43934"/>
                  <a:pt x="2002452" y="42149"/>
                </a:cubicBezTo>
                <a:cubicBezTo>
                  <a:pt x="2009593" y="40364"/>
                  <a:pt x="2015645" y="38066"/>
                  <a:pt x="2020607" y="35255"/>
                </a:cubicBezTo>
                <a:cubicBezTo>
                  <a:pt x="2025568" y="32444"/>
                  <a:pt x="2031957" y="32502"/>
                  <a:pt x="2039772" y="35427"/>
                </a:cubicBezTo>
                <a:cubicBezTo>
                  <a:pt x="2047588" y="38353"/>
                  <a:pt x="2054880" y="43666"/>
                  <a:pt x="2061648" y="51366"/>
                </a:cubicBezTo>
                <a:cubicBezTo>
                  <a:pt x="2068417" y="59067"/>
                  <a:pt x="2066513" y="64753"/>
                  <a:pt x="2055937" y="68424"/>
                </a:cubicBezTo>
                <a:cubicBezTo>
                  <a:pt x="2045362" y="72095"/>
                  <a:pt x="2027705" y="85044"/>
                  <a:pt x="2002968" y="107272"/>
                </a:cubicBezTo>
                <a:cubicBezTo>
                  <a:pt x="2009135" y="112592"/>
                  <a:pt x="2013379" y="120027"/>
                  <a:pt x="2015702" y="129578"/>
                </a:cubicBezTo>
                <a:cubicBezTo>
                  <a:pt x="2038001" y="126954"/>
                  <a:pt x="2053170" y="124498"/>
                  <a:pt x="2061207" y="122210"/>
                </a:cubicBezTo>
                <a:cubicBezTo>
                  <a:pt x="2069245" y="119923"/>
                  <a:pt x="2076415" y="120027"/>
                  <a:pt x="2082718" y="122522"/>
                </a:cubicBezTo>
                <a:cubicBezTo>
                  <a:pt x="2089020" y="125018"/>
                  <a:pt x="2094402" y="129736"/>
                  <a:pt x="2098861" y="136676"/>
                </a:cubicBezTo>
                <a:cubicBezTo>
                  <a:pt x="2103321" y="143617"/>
                  <a:pt x="2096388" y="147345"/>
                  <a:pt x="2078061" y="147862"/>
                </a:cubicBezTo>
                <a:cubicBezTo>
                  <a:pt x="2059734" y="148378"/>
                  <a:pt x="2040102" y="149826"/>
                  <a:pt x="2019166" y="152207"/>
                </a:cubicBezTo>
                <a:cubicBezTo>
                  <a:pt x="2020915" y="162116"/>
                  <a:pt x="2022019" y="179421"/>
                  <a:pt x="2022478" y="204122"/>
                </a:cubicBezTo>
                <a:cubicBezTo>
                  <a:pt x="2022937" y="228823"/>
                  <a:pt x="2020825" y="248652"/>
                  <a:pt x="2016143" y="263609"/>
                </a:cubicBezTo>
                <a:cubicBezTo>
                  <a:pt x="2011461" y="278565"/>
                  <a:pt x="2004076" y="289238"/>
                  <a:pt x="1993988" y="295627"/>
                </a:cubicBezTo>
                <a:cubicBezTo>
                  <a:pt x="1983899" y="302015"/>
                  <a:pt x="1977525" y="300861"/>
                  <a:pt x="1974865" y="292163"/>
                </a:cubicBezTo>
                <a:cubicBezTo>
                  <a:pt x="1972205" y="283466"/>
                  <a:pt x="1964949" y="273091"/>
                  <a:pt x="1953097" y="261038"/>
                </a:cubicBezTo>
                <a:cubicBezTo>
                  <a:pt x="1941244" y="248985"/>
                  <a:pt x="1941868" y="245206"/>
                  <a:pt x="1954968" y="249702"/>
                </a:cubicBezTo>
                <a:cubicBezTo>
                  <a:pt x="1968068" y="254198"/>
                  <a:pt x="1977310" y="255729"/>
                  <a:pt x="1982695" y="254295"/>
                </a:cubicBezTo>
                <a:cubicBezTo>
                  <a:pt x="1988080" y="252861"/>
                  <a:pt x="1991876" y="239438"/>
                  <a:pt x="1994085" y="214027"/>
                </a:cubicBezTo>
                <a:cubicBezTo>
                  <a:pt x="1996293" y="188616"/>
                  <a:pt x="1996264" y="169071"/>
                  <a:pt x="1993998" y="155390"/>
                </a:cubicBezTo>
                <a:cubicBezTo>
                  <a:pt x="1982698" y="157125"/>
                  <a:pt x="1972797" y="158681"/>
                  <a:pt x="1964293" y="160058"/>
                </a:cubicBezTo>
                <a:cubicBezTo>
                  <a:pt x="1955789" y="161435"/>
                  <a:pt x="1948278" y="162800"/>
                  <a:pt x="1941761" y="164156"/>
                </a:cubicBezTo>
                <a:cubicBezTo>
                  <a:pt x="1935243" y="165511"/>
                  <a:pt x="1926915" y="162671"/>
                  <a:pt x="1916776" y="155638"/>
                </a:cubicBezTo>
                <a:lnTo>
                  <a:pt x="1912189" y="150696"/>
                </a:lnTo>
                <a:lnTo>
                  <a:pt x="1906796" y="166995"/>
                </a:lnTo>
                <a:cubicBezTo>
                  <a:pt x="1902250" y="180181"/>
                  <a:pt x="1897410" y="191033"/>
                  <a:pt x="1892276" y="199551"/>
                </a:cubicBezTo>
                <a:cubicBezTo>
                  <a:pt x="1907204" y="210578"/>
                  <a:pt x="1917010" y="219914"/>
                  <a:pt x="1921692" y="227557"/>
                </a:cubicBezTo>
                <a:cubicBezTo>
                  <a:pt x="1926374" y="235201"/>
                  <a:pt x="1926607" y="243755"/>
                  <a:pt x="1922391" y="253219"/>
                </a:cubicBezTo>
                <a:cubicBezTo>
                  <a:pt x="1918175" y="262684"/>
                  <a:pt x="1911338" y="261121"/>
                  <a:pt x="1901881" y="248530"/>
                </a:cubicBezTo>
                <a:cubicBezTo>
                  <a:pt x="1892423" y="235939"/>
                  <a:pt x="1884002" y="226037"/>
                  <a:pt x="1876617" y="218824"/>
                </a:cubicBezTo>
                <a:cubicBezTo>
                  <a:pt x="1868156" y="230755"/>
                  <a:pt x="1857455" y="241342"/>
                  <a:pt x="1844513" y="250584"/>
                </a:cubicBezTo>
                <a:cubicBezTo>
                  <a:pt x="1831571" y="259826"/>
                  <a:pt x="1818274" y="265842"/>
                  <a:pt x="1804622" y="268631"/>
                </a:cubicBezTo>
                <a:cubicBezTo>
                  <a:pt x="1790970" y="271420"/>
                  <a:pt x="1789493" y="268900"/>
                  <a:pt x="1800191" y="261070"/>
                </a:cubicBezTo>
                <a:cubicBezTo>
                  <a:pt x="1810888" y="253241"/>
                  <a:pt x="1821543" y="244464"/>
                  <a:pt x="1832155" y="234742"/>
                </a:cubicBezTo>
                <a:cubicBezTo>
                  <a:pt x="1842767" y="225019"/>
                  <a:pt x="1852403" y="214558"/>
                  <a:pt x="1861065" y="203358"/>
                </a:cubicBezTo>
                <a:cubicBezTo>
                  <a:pt x="1849980" y="192918"/>
                  <a:pt x="1842035" y="185702"/>
                  <a:pt x="1837231" y="181708"/>
                </a:cubicBezTo>
                <a:cubicBezTo>
                  <a:pt x="1832427" y="177714"/>
                  <a:pt x="1830925" y="172494"/>
                  <a:pt x="1832725" y="166049"/>
                </a:cubicBezTo>
                <a:cubicBezTo>
                  <a:pt x="1834525" y="159603"/>
                  <a:pt x="1836772" y="152450"/>
                  <a:pt x="1839468" y="144592"/>
                </a:cubicBezTo>
                <a:cubicBezTo>
                  <a:pt x="1825874" y="148120"/>
                  <a:pt x="1814674" y="151475"/>
                  <a:pt x="1805869" y="154659"/>
                </a:cubicBezTo>
                <a:cubicBezTo>
                  <a:pt x="1797064" y="157842"/>
                  <a:pt x="1787865" y="154006"/>
                  <a:pt x="1778272" y="143151"/>
                </a:cubicBezTo>
                <a:cubicBezTo>
                  <a:pt x="1768678" y="132295"/>
                  <a:pt x="1770399" y="127545"/>
                  <a:pt x="1783434" y="128900"/>
                </a:cubicBezTo>
                <a:cubicBezTo>
                  <a:pt x="1796469" y="130255"/>
                  <a:pt x="1816632" y="128897"/>
                  <a:pt x="1843921" y="124824"/>
                </a:cubicBezTo>
                <a:cubicBezTo>
                  <a:pt x="1848151" y="103744"/>
                  <a:pt x="1851392" y="85206"/>
                  <a:pt x="1853644" y="69209"/>
                </a:cubicBezTo>
                <a:cubicBezTo>
                  <a:pt x="1855895" y="53213"/>
                  <a:pt x="1855447" y="40152"/>
                  <a:pt x="1852299" y="30028"/>
                </a:cubicBezTo>
                <a:cubicBezTo>
                  <a:pt x="1849939" y="22435"/>
                  <a:pt x="1851119" y="18504"/>
                  <a:pt x="1855840" y="18235"/>
                </a:cubicBezTo>
                <a:close/>
                <a:moveTo>
                  <a:pt x="3374248" y="17539"/>
                </a:moveTo>
                <a:cubicBezTo>
                  <a:pt x="3377511" y="17429"/>
                  <a:pt x="3381377" y="18219"/>
                  <a:pt x="3385848" y="19907"/>
                </a:cubicBezTo>
                <a:cubicBezTo>
                  <a:pt x="3394789" y="23285"/>
                  <a:pt x="3401518" y="27382"/>
                  <a:pt x="3406035" y="32201"/>
                </a:cubicBezTo>
                <a:lnTo>
                  <a:pt x="3407110" y="44198"/>
                </a:lnTo>
                <a:lnTo>
                  <a:pt x="3408787" y="42556"/>
                </a:lnTo>
                <a:cubicBezTo>
                  <a:pt x="3409876" y="42227"/>
                  <a:pt x="3411371" y="42239"/>
                  <a:pt x="3413273" y="42590"/>
                </a:cubicBezTo>
                <a:cubicBezTo>
                  <a:pt x="3420881" y="43995"/>
                  <a:pt x="3425900" y="44895"/>
                  <a:pt x="3428330" y="45290"/>
                </a:cubicBezTo>
                <a:cubicBezTo>
                  <a:pt x="3430761" y="45684"/>
                  <a:pt x="3435045" y="45472"/>
                  <a:pt x="3441183" y="44655"/>
                </a:cubicBezTo>
                <a:cubicBezTo>
                  <a:pt x="3447320" y="43838"/>
                  <a:pt x="3453741" y="42174"/>
                  <a:pt x="3460445" y="39665"/>
                </a:cubicBezTo>
                <a:cubicBezTo>
                  <a:pt x="3467149" y="37155"/>
                  <a:pt x="3472122" y="33964"/>
                  <a:pt x="3475363" y="30093"/>
                </a:cubicBezTo>
                <a:cubicBezTo>
                  <a:pt x="3478603" y="26221"/>
                  <a:pt x="3484300" y="26228"/>
                  <a:pt x="3492453" y="30114"/>
                </a:cubicBezTo>
                <a:cubicBezTo>
                  <a:pt x="3500605" y="34000"/>
                  <a:pt x="3507592" y="39052"/>
                  <a:pt x="3513414" y="45268"/>
                </a:cubicBezTo>
                <a:cubicBezTo>
                  <a:pt x="3519237" y="51485"/>
                  <a:pt x="3517623" y="56439"/>
                  <a:pt x="3508575" y="60132"/>
                </a:cubicBezTo>
                <a:cubicBezTo>
                  <a:pt x="3499526" y="63824"/>
                  <a:pt x="3485602" y="79717"/>
                  <a:pt x="3466802" y="107809"/>
                </a:cubicBezTo>
                <a:cubicBezTo>
                  <a:pt x="3488011" y="123239"/>
                  <a:pt x="3503212" y="139781"/>
                  <a:pt x="3512403" y="157434"/>
                </a:cubicBezTo>
                <a:cubicBezTo>
                  <a:pt x="3521596" y="175086"/>
                  <a:pt x="3521524" y="193105"/>
                  <a:pt x="3512188" y="211489"/>
                </a:cubicBezTo>
                <a:cubicBezTo>
                  <a:pt x="3502853" y="229873"/>
                  <a:pt x="3494227" y="233236"/>
                  <a:pt x="3486311" y="221577"/>
                </a:cubicBezTo>
                <a:cubicBezTo>
                  <a:pt x="3478396" y="209919"/>
                  <a:pt x="3467963" y="198644"/>
                  <a:pt x="3455014" y="187752"/>
                </a:cubicBezTo>
                <a:cubicBezTo>
                  <a:pt x="3442065" y="176861"/>
                  <a:pt x="3442792" y="172989"/>
                  <a:pt x="3457197" y="176137"/>
                </a:cubicBezTo>
                <a:cubicBezTo>
                  <a:pt x="3471602" y="179285"/>
                  <a:pt x="3479926" y="180801"/>
                  <a:pt x="3482171" y="180686"/>
                </a:cubicBezTo>
                <a:cubicBezTo>
                  <a:pt x="3484415" y="180572"/>
                  <a:pt x="3484447" y="175689"/>
                  <a:pt x="3482268" y="166038"/>
                </a:cubicBezTo>
                <a:cubicBezTo>
                  <a:pt x="3480088" y="156387"/>
                  <a:pt x="3475775" y="146833"/>
                  <a:pt x="3469329" y="137375"/>
                </a:cubicBezTo>
                <a:cubicBezTo>
                  <a:pt x="3462883" y="127918"/>
                  <a:pt x="3457226" y="121354"/>
                  <a:pt x="3452357" y="117683"/>
                </a:cubicBezTo>
                <a:cubicBezTo>
                  <a:pt x="3447489" y="114011"/>
                  <a:pt x="3446406" y="109613"/>
                  <a:pt x="3449109" y="104486"/>
                </a:cubicBezTo>
                <a:cubicBezTo>
                  <a:pt x="3451812" y="99359"/>
                  <a:pt x="3456086" y="89870"/>
                  <a:pt x="3461930" y="76017"/>
                </a:cubicBezTo>
                <a:cubicBezTo>
                  <a:pt x="3467773" y="62164"/>
                  <a:pt x="3470713" y="55281"/>
                  <a:pt x="3470749" y="55367"/>
                </a:cubicBezTo>
                <a:cubicBezTo>
                  <a:pt x="3470784" y="55453"/>
                  <a:pt x="3468476" y="56159"/>
                  <a:pt x="3463822" y="57486"/>
                </a:cubicBezTo>
                <a:cubicBezTo>
                  <a:pt x="3459169" y="58812"/>
                  <a:pt x="3452067" y="60580"/>
                  <a:pt x="3442516" y="62788"/>
                </a:cubicBezTo>
                <a:lnTo>
                  <a:pt x="3442516" y="153949"/>
                </a:lnTo>
                <a:cubicBezTo>
                  <a:pt x="3442516" y="199608"/>
                  <a:pt x="3442047" y="236172"/>
                  <a:pt x="3441108" y="263641"/>
                </a:cubicBezTo>
                <a:cubicBezTo>
                  <a:pt x="3440168" y="291109"/>
                  <a:pt x="3436508" y="309565"/>
                  <a:pt x="3430127" y="319008"/>
                </a:cubicBezTo>
                <a:cubicBezTo>
                  <a:pt x="3423745" y="328451"/>
                  <a:pt x="3419461" y="320654"/>
                  <a:pt x="3417274" y="295616"/>
                </a:cubicBezTo>
                <a:cubicBezTo>
                  <a:pt x="3415087" y="270578"/>
                  <a:pt x="3414445" y="242733"/>
                  <a:pt x="3415349" y="212081"/>
                </a:cubicBezTo>
                <a:cubicBezTo>
                  <a:pt x="3416252" y="181428"/>
                  <a:pt x="3416930" y="149901"/>
                  <a:pt x="3417382" y="117500"/>
                </a:cubicBezTo>
                <a:cubicBezTo>
                  <a:pt x="3417833" y="85098"/>
                  <a:pt x="3415360" y="64161"/>
                  <a:pt x="3409961" y="54690"/>
                </a:cubicBezTo>
                <a:cubicBezTo>
                  <a:pt x="3408611" y="52322"/>
                  <a:pt x="3407667" y="50294"/>
                  <a:pt x="3407131" y="48606"/>
                </a:cubicBezTo>
                <a:lnTo>
                  <a:pt x="3407019" y="47458"/>
                </a:lnTo>
                <a:lnTo>
                  <a:pt x="3404875" y="51513"/>
                </a:lnTo>
                <a:cubicBezTo>
                  <a:pt x="3402662" y="57157"/>
                  <a:pt x="3401227" y="65708"/>
                  <a:pt x="3400571" y="77168"/>
                </a:cubicBezTo>
                <a:cubicBezTo>
                  <a:pt x="3399696" y="92447"/>
                  <a:pt x="3399030" y="110502"/>
                  <a:pt x="3398571" y="131331"/>
                </a:cubicBezTo>
                <a:cubicBezTo>
                  <a:pt x="3398112" y="152160"/>
                  <a:pt x="3396491" y="170222"/>
                  <a:pt x="3393710" y="185515"/>
                </a:cubicBezTo>
                <a:cubicBezTo>
                  <a:pt x="3390927" y="200809"/>
                  <a:pt x="3384621" y="213558"/>
                  <a:pt x="3374791" y="223761"/>
                </a:cubicBezTo>
                <a:cubicBezTo>
                  <a:pt x="3364961" y="233964"/>
                  <a:pt x="3357909" y="234093"/>
                  <a:pt x="3353636" y="224148"/>
                </a:cubicBezTo>
                <a:cubicBezTo>
                  <a:pt x="3349362" y="214203"/>
                  <a:pt x="3343056" y="205179"/>
                  <a:pt x="3334718" y="197077"/>
                </a:cubicBezTo>
                <a:cubicBezTo>
                  <a:pt x="3326378" y="188975"/>
                  <a:pt x="3328142" y="186046"/>
                  <a:pt x="3340009" y="188290"/>
                </a:cubicBezTo>
                <a:cubicBezTo>
                  <a:pt x="3351875" y="190534"/>
                  <a:pt x="3358450" y="191456"/>
                  <a:pt x="3359734" y="191054"/>
                </a:cubicBezTo>
                <a:cubicBezTo>
                  <a:pt x="3361017" y="190653"/>
                  <a:pt x="3362735" y="186369"/>
                  <a:pt x="3364886" y="178202"/>
                </a:cubicBezTo>
                <a:cubicBezTo>
                  <a:pt x="3367037" y="170035"/>
                  <a:pt x="3369012" y="157832"/>
                  <a:pt x="3370812" y="141591"/>
                </a:cubicBezTo>
                <a:cubicBezTo>
                  <a:pt x="3372611" y="125351"/>
                  <a:pt x="3373737" y="106232"/>
                  <a:pt x="3374189" y="84234"/>
                </a:cubicBezTo>
                <a:cubicBezTo>
                  <a:pt x="3374641" y="62236"/>
                  <a:pt x="3374099" y="49921"/>
                  <a:pt x="3372565" y="47290"/>
                </a:cubicBezTo>
                <a:cubicBezTo>
                  <a:pt x="3371030" y="44659"/>
                  <a:pt x="3367861" y="43999"/>
                  <a:pt x="3363057" y="45311"/>
                </a:cubicBezTo>
                <a:cubicBezTo>
                  <a:pt x="3358253" y="46623"/>
                  <a:pt x="3352345" y="48082"/>
                  <a:pt x="3345333" y="49688"/>
                </a:cubicBezTo>
                <a:cubicBezTo>
                  <a:pt x="3350725" y="54349"/>
                  <a:pt x="3352499" y="58902"/>
                  <a:pt x="3350657" y="63348"/>
                </a:cubicBezTo>
                <a:cubicBezTo>
                  <a:pt x="3348814" y="67793"/>
                  <a:pt x="3347484" y="72324"/>
                  <a:pt x="3346666" y="76942"/>
                </a:cubicBezTo>
                <a:cubicBezTo>
                  <a:pt x="3350280" y="76139"/>
                  <a:pt x="3354170" y="75261"/>
                  <a:pt x="3358336" y="74307"/>
                </a:cubicBezTo>
                <a:cubicBezTo>
                  <a:pt x="3362502" y="73353"/>
                  <a:pt x="3366097" y="74830"/>
                  <a:pt x="3369123" y="78738"/>
                </a:cubicBezTo>
                <a:cubicBezTo>
                  <a:pt x="3372149" y="82646"/>
                  <a:pt x="3371249" y="86675"/>
                  <a:pt x="3366424" y="90827"/>
                </a:cubicBezTo>
                <a:cubicBezTo>
                  <a:pt x="3361598" y="94978"/>
                  <a:pt x="3354446" y="98244"/>
                  <a:pt x="3344967" y="100625"/>
                </a:cubicBezTo>
                <a:cubicBezTo>
                  <a:pt x="3344250" y="107723"/>
                  <a:pt x="3343017" y="114671"/>
                  <a:pt x="3341267" y="121468"/>
                </a:cubicBezTo>
                <a:cubicBezTo>
                  <a:pt x="3342070" y="120708"/>
                  <a:pt x="3345351" y="119170"/>
                  <a:pt x="3351108" y="116854"/>
                </a:cubicBezTo>
                <a:cubicBezTo>
                  <a:pt x="3356866" y="114538"/>
                  <a:pt x="3361842" y="115506"/>
                  <a:pt x="3366037" y="119758"/>
                </a:cubicBezTo>
                <a:cubicBezTo>
                  <a:pt x="3370231" y="124010"/>
                  <a:pt x="3370181" y="128248"/>
                  <a:pt x="3365886" y="132471"/>
                </a:cubicBezTo>
                <a:cubicBezTo>
                  <a:pt x="3361591" y="136694"/>
                  <a:pt x="3352331" y="140892"/>
                  <a:pt x="3338105" y="145065"/>
                </a:cubicBezTo>
                <a:cubicBezTo>
                  <a:pt x="3335624" y="160811"/>
                  <a:pt x="3329279" y="178424"/>
                  <a:pt x="3319069" y="197905"/>
                </a:cubicBezTo>
                <a:cubicBezTo>
                  <a:pt x="3308858" y="217386"/>
                  <a:pt x="3295809" y="231590"/>
                  <a:pt x="3279920" y="240517"/>
                </a:cubicBezTo>
                <a:cubicBezTo>
                  <a:pt x="3264031" y="249444"/>
                  <a:pt x="3260650" y="248082"/>
                  <a:pt x="3269778" y="236430"/>
                </a:cubicBezTo>
                <a:cubicBezTo>
                  <a:pt x="3278905" y="224779"/>
                  <a:pt x="3287018" y="212084"/>
                  <a:pt x="3294117" y="198346"/>
                </a:cubicBezTo>
                <a:cubicBezTo>
                  <a:pt x="3301215" y="184608"/>
                  <a:pt x="3307432" y="168934"/>
                  <a:pt x="3312766" y="151325"/>
                </a:cubicBezTo>
                <a:cubicBezTo>
                  <a:pt x="3311590" y="153132"/>
                  <a:pt x="3309368" y="154035"/>
                  <a:pt x="3306098" y="154035"/>
                </a:cubicBezTo>
                <a:cubicBezTo>
                  <a:pt x="3302398" y="154035"/>
                  <a:pt x="3298085" y="151644"/>
                  <a:pt x="3293160" y="146861"/>
                </a:cubicBezTo>
                <a:cubicBezTo>
                  <a:pt x="3288234" y="142079"/>
                  <a:pt x="3288617" y="138738"/>
                  <a:pt x="3294310" y="136837"/>
                </a:cubicBezTo>
                <a:cubicBezTo>
                  <a:pt x="3300003" y="134937"/>
                  <a:pt x="3307166" y="132424"/>
                  <a:pt x="3315799" y="129298"/>
                </a:cubicBezTo>
                <a:cubicBezTo>
                  <a:pt x="3317376" y="122128"/>
                  <a:pt x="3318617" y="113725"/>
                  <a:pt x="3319520" y="104088"/>
                </a:cubicBezTo>
                <a:cubicBezTo>
                  <a:pt x="3312608" y="105895"/>
                  <a:pt x="3306381" y="104378"/>
                  <a:pt x="3300839" y="99539"/>
                </a:cubicBezTo>
                <a:cubicBezTo>
                  <a:pt x="3295296" y="94699"/>
                  <a:pt x="3295891" y="91336"/>
                  <a:pt x="3302624" y="89450"/>
                </a:cubicBezTo>
                <a:cubicBezTo>
                  <a:pt x="3309357" y="87565"/>
                  <a:pt x="3315491" y="85582"/>
                  <a:pt x="3321026" y="83503"/>
                </a:cubicBezTo>
                <a:cubicBezTo>
                  <a:pt x="3322718" y="69578"/>
                  <a:pt x="3322898" y="60049"/>
                  <a:pt x="3321564" y="54915"/>
                </a:cubicBezTo>
                <a:cubicBezTo>
                  <a:pt x="3317936" y="54184"/>
                  <a:pt x="3314214" y="51151"/>
                  <a:pt x="3310400" y="45817"/>
                </a:cubicBezTo>
                <a:cubicBezTo>
                  <a:pt x="3306586" y="40482"/>
                  <a:pt x="3308751" y="37815"/>
                  <a:pt x="3316896" y="37815"/>
                </a:cubicBezTo>
                <a:cubicBezTo>
                  <a:pt x="3322632" y="37815"/>
                  <a:pt x="3331269" y="35893"/>
                  <a:pt x="3342805" y="32050"/>
                </a:cubicBezTo>
                <a:cubicBezTo>
                  <a:pt x="3354342" y="28207"/>
                  <a:pt x="3362165" y="24378"/>
                  <a:pt x="3366273" y="20563"/>
                </a:cubicBezTo>
                <a:cubicBezTo>
                  <a:pt x="3368327" y="18656"/>
                  <a:pt x="3370986" y="17648"/>
                  <a:pt x="3374248" y="17539"/>
                </a:cubicBezTo>
                <a:close/>
                <a:moveTo>
                  <a:pt x="4035226" y="16333"/>
                </a:moveTo>
                <a:cubicBezTo>
                  <a:pt x="4038629" y="14625"/>
                  <a:pt x="4045796" y="18101"/>
                  <a:pt x="4056729" y="26758"/>
                </a:cubicBezTo>
                <a:cubicBezTo>
                  <a:pt x="4071306" y="38302"/>
                  <a:pt x="4073894" y="45483"/>
                  <a:pt x="4064494" y="48301"/>
                </a:cubicBezTo>
                <a:cubicBezTo>
                  <a:pt x="4055094" y="51119"/>
                  <a:pt x="4047530" y="53847"/>
                  <a:pt x="4041801" y="56486"/>
                </a:cubicBezTo>
                <a:cubicBezTo>
                  <a:pt x="4036072" y="59124"/>
                  <a:pt x="4028991" y="62121"/>
                  <a:pt x="4020559" y="65477"/>
                </a:cubicBezTo>
                <a:cubicBezTo>
                  <a:pt x="4032261" y="70984"/>
                  <a:pt x="4037212" y="75390"/>
                  <a:pt x="4035412" y="78695"/>
                </a:cubicBezTo>
                <a:cubicBezTo>
                  <a:pt x="4033612" y="82001"/>
                  <a:pt x="4032713" y="87260"/>
                  <a:pt x="4032713" y="94473"/>
                </a:cubicBezTo>
                <a:cubicBezTo>
                  <a:pt x="4036627" y="92982"/>
                  <a:pt x="4041568" y="91035"/>
                  <a:pt x="4047533" y="88633"/>
                </a:cubicBezTo>
                <a:cubicBezTo>
                  <a:pt x="4053499" y="86231"/>
                  <a:pt x="4059041" y="87550"/>
                  <a:pt x="4064161" y="92591"/>
                </a:cubicBezTo>
                <a:cubicBezTo>
                  <a:pt x="4069280" y="97631"/>
                  <a:pt x="4067993" y="101905"/>
                  <a:pt x="4060300" y="105411"/>
                </a:cubicBezTo>
                <a:cubicBezTo>
                  <a:pt x="4052606" y="108917"/>
                  <a:pt x="4043410" y="112197"/>
                  <a:pt x="4032713" y="115252"/>
                </a:cubicBezTo>
                <a:lnTo>
                  <a:pt x="4032713" y="142118"/>
                </a:lnTo>
                <a:cubicBezTo>
                  <a:pt x="4041704" y="142878"/>
                  <a:pt x="4050473" y="145280"/>
                  <a:pt x="4059020" y="149324"/>
                </a:cubicBezTo>
                <a:cubicBezTo>
                  <a:pt x="4067567" y="153368"/>
                  <a:pt x="4071256" y="160338"/>
                  <a:pt x="4070087" y="170232"/>
                </a:cubicBezTo>
                <a:cubicBezTo>
                  <a:pt x="4068918" y="180127"/>
                  <a:pt x="4063770" y="182472"/>
                  <a:pt x="4054643" y="177266"/>
                </a:cubicBezTo>
                <a:cubicBezTo>
                  <a:pt x="4045515" y="172061"/>
                  <a:pt x="4038205" y="165665"/>
                  <a:pt x="4032713" y="158079"/>
                </a:cubicBezTo>
                <a:lnTo>
                  <a:pt x="4032713" y="247089"/>
                </a:lnTo>
                <a:cubicBezTo>
                  <a:pt x="4032713" y="255621"/>
                  <a:pt x="4030203" y="265190"/>
                  <a:pt x="4025184" y="275794"/>
                </a:cubicBezTo>
                <a:cubicBezTo>
                  <a:pt x="4020165" y="286399"/>
                  <a:pt x="4014737" y="285018"/>
                  <a:pt x="4008901" y="271653"/>
                </a:cubicBezTo>
                <a:cubicBezTo>
                  <a:pt x="4003064" y="258288"/>
                  <a:pt x="4001272" y="247214"/>
                  <a:pt x="4003523" y="238431"/>
                </a:cubicBezTo>
                <a:cubicBezTo>
                  <a:pt x="4005774" y="229647"/>
                  <a:pt x="4007126" y="217634"/>
                  <a:pt x="4007578" y="202390"/>
                </a:cubicBezTo>
                <a:cubicBezTo>
                  <a:pt x="4008030" y="187147"/>
                  <a:pt x="4008700" y="169680"/>
                  <a:pt x="4009589" y="149991"/>
                </a:cubicBezTo>
                <a:cubicBezTo>
                  <a:pt x="3995593" y="185039"/>
                  <a:pt x="3975897" y="211571"/>
                  <a:pt x="3950500" y="229590"/>
                </a:cubicBezTo>
                <a:cubicBezTo>
                  <a:pt x="3925104" y="247608"/>
                  <a:pt x="3920117" y="247418"/>
                  <a:pt x="3935540" y="229020"/>
                </a:cubicBezTo>
                <a:cubicBezTo>
                  <a:pt x="3950963" y="210621"/>
                  <a:pt x="3965156" y="190470"/>
                  <a:pt x="3978119" y="168565"/>
                </a:cubicBezTo>
                <a:cubicBezTo>
                  <a:pt x="3991083" y="146661"/>
                  <a:pt x="3999329" y="131471"/>
                  <a:pt x="4002856" y="122996"/>
                </a:cubicBezTo>
                <a:cubicBezTo>
                  <a:pt x="3980342" y="131987"/>
                  <a:pt x="3966106" y="137608"/>
                  <a:pt x="3960148" y="139860"/>
                </a:cubicBezTo>
                <a:cubicBezTo>
                  <a:pt x="3954189" y="142111"/>
                  <a:pt x="3946094" y="139577"/>
                  <a:pt x="3935863" y="132256"/>
                </a:cubicBezTo>
                <a:cubicBezTo>
                  <a:pt x="3925631" y="124935"/>
                  <a:pt x="3927534" y="120432"/>
                  <a:pt x="3941573" y="118747"/>
                </a:cubicBezTo>
                <a:cubicBezTo>
                  <a:pt x="3955612" y="117062"/>
                  <a:pt x="3977875" y="111136"/>
                  <a:pt x="4008363" y="100969"/>
                </a:cubicBezTo>
                <a:cubicBezTo>
                  <a:pt x="4009180" y="90816"/>
                  <a:pt x="4008291" y="81509"/>
                  <a:pt x="4005696" y="73049"/>
                </a:cubicBezTo>
                <a:cubicBezTo>
                  <a:pt x="3990065" y="79315"/>
                  <a:pt x="3977359" y="82682"/>
                  <a:pt x="3967579" y="83148"/>
                </a:cubicBezTo>
                <a:cubicBezTo>
                  <a:pt x="3957799" y="83614"/>
                  <a:pt x="3956996" y="81011"/>
                  <a:pt x="3965170" y="75340"/>
                </a:cubicBezTo>
                <a:cubicBezTo>
                  <a:pt x="3973344" y="69668"/>
                  <a:pt x="3981428" y="64606"/>
                  <a:pt x="3989423" y="60153"/>
                </a:cubicBezTo>
                <a:cubicBezTo>
                  <a:pt x="3997418" y="55701"/>
                  <a:pt x="4006395" y="49577"/>
                  <a:pt x="4016354" y="41783"/>
                </a:cubicBezTo>
                <a:cubicBezTo>
                  <a:pt x="4026313" y="33990"/>
                  <a:pt x="4031888" y="26651"/>
                  <a:pt x="4033078" y="19768"/>
                </a:cubicBezTo>
                <a:cubicBezTo>
                  <a:pt x="4033376" y="18047"/>
                  <a:pt x="4034092" y="16902"/>
                  <a:pt x="4035226" y="16333"/>
                </a:cubicBezTo>
                <a:close/>
                <a:moveTo>
                  <a:pt x="4125238" y="11802"/>
                </a:moveTo>
                <a:cubicBezTo>
                  <a:pt x="4126639" y="11649"/>
                  <a:pt x="4128425" y="11809"/>
                  <a:pt x="4130596" y="12282"/>
                </a:cubicBezTo>
                <a:cubicBezTo>
                  <a:pt x="4139278" y="14175"/>
                  <a:pt x="4147406" y="16964"/>
                  <a:pt x="4154977" y="20650"/>
                </a:cubicBezTo>
                <a:cubicBezTo>
                  <a:pt x="4162549" y="24335"/>
                  <a:pt x="4164983" y="29193"/>
                  <a:pt x="4162280" y="35223"/>
                </a:cubicBezTo>
                <a:cubicBezTo>
                  <a:pt x="4159577" y="41253"/>
                  <a:pt x="4158225" y="60107"/>
                  <a:pt x="4158225" y="91784"/>
                </a:cubicBezTo>
                <a:cubicBezTo>
                  <a:pt x="4171246" y="89318"/>
                  <a:pt x="4180467" y="86227"/>
                  <a:pt x="4185887" y="82513"/>
                </a:cubicBezTo>
                <a:cubicBezTo>
                  <a:pt x="4191308" y="78799"/>
                  <a:pt x="4197919" y="78627"/>
                  <a:pt x="4205720" y="81997"/>
                </a:cubicBezTo>
                <a:cubicBezTo>
                  <a:pt x="4213521" y="85367"/>
                  <a:pt x="4220380" y="89479"/>
                  <a:pt x="4226295" y="94333"/>
                </a:cubicBezTo>
                <a:cubicBezTo>
                  <a:pt x="4232210" y="99187"/>
                  <a:pt x="4232153" y="104651"/>
                  <a:pt x="4226123" y="110724"/>
                </a:cubicBezTo>
                <a:cubicBezTo>
                  <a:pt x="4220092" y="116797"/>
                  <a:pt x="4214109" y="129269"/>
                  <a:pt x="4208172" y="148141"/>
                </a:cubicBezTo>
                <a:cubicBezTo>
                  <a:pt x="4217178" y="159828"/>
                  <a:pt x="4217533" y="165973"/>
                  <a:pt x="4209237" y="166576"/>
                </a:cubicBezTo>
                <a:cubicBezTo>
                  <a:pt x="4200941" y="167178"/>
                  <a:pt x="4183937" y="169135"/>
                  <a:pt x="4158225" y="172448"/>
                </a:cubicBezTo>
                <a:cubicBezTo>
                  <a:pt x="4158225" y="226453"/>
                  <a:pt x="4157759" y="259081"/>
                  <a:pt x="4156827" y="270331"/>
                </a:cubicBezTo>
                <a:cubicBezTo>
                  <a:pt x="4155895" y="281580"/>
                  <a:pt x="4154694" y="291615"/>
                  <a:pt x="4153224" y="300434"/>
                </a:cubicBezTo>
                <a:cubicBezTo>
                  <a:pt x="4151754" y="309253"/>
                  <a:pt x="4148438" y="314280"/>
                  <a:pt x="4143276" y="315513"/>
                </a:cubicBezTo>
                <a:cubicBezTo>
                  <a:pt x="4138113" y="316746"/>
                  <a:pt x="4135016" y="311096"/>
                  <a:pt x="4133983" y="298563"/>
                </a:cubicBezTo>
                <a:cubicBezTo>
                  <a:pt x="4132951" y="286029"/>
                  <a:pt x="4132434" y="272923"/>
                  <a:pt x="4132434" y="259242"/>
                </a:cubicBezTo>
                <a:lnTo>
                  <a:pt x="4132434" y="175631"/>
                </a:lnTo>
                <a:lnTo>
                  <a:pt x="4100427" y="180686"/>
                </a:lnTo>
                <a:cubicBezTo>
                  <a:pt x="4095308" y="190810"/>
                  <a:pt x="4090604" y="192936"/>
                  <a:pt x="4086316" y="187064"/>
                </a:cubicBezTo>
                <a:cubicBezTo>
                  <a:pt x="4082028" y="181192"/>
                  <a:pt x="4079440" y="174900"/>
                  <a:pt x="4078551" y="168189"/>
                </a:cubicBezTo>
                <a:cubicBezTo>
                  <a:pt x="4077662" y="161478"/>
                  <a:pt x="4076092" y="151160"/>
                  <a:pt x="4073840" y="137235"/>
                </a:cubicBezTo>
                <a:cubicBezTo>
                  <a:pt x="4071589" y="123311"/>
                  <a:pt x="4068642" y="112703"/>
                  <a:pt x="4065000" y="105411"/>
                </a:cubicBezTo>
                <a:cubicBezTo>
                  <a:pt x="4061357" y="98119"/>
                  <a:pt x="4063333" y="95176"/>
                  <a:pt x="4070926" y="96581"/>
                </a:cubicBezTo>
                <a:cubicBezTo>
                  <a:pt x="4078519" y="97986"/>
                  <a:pt x="4083811" y="99116"/>
                  <a:pt x="4086801" y="99969"/>
                </a:cubicBezTo>
                <a:cubicBezTo>
                  <a:pt x="4089790" y="100822"/>
                  <a:pt x="4095128" y="101037"/>
                  <a:pt x="4102815" y="100614"/>
                </a:cubicBezTo>
                <a:cubicBezTo>
                  <a:pt x="4110501" y="100191"/>
                  <a:pt x="4120374" y="98840"/>
                  <a:pt x="4132434" y="96559"/>
                </a:cubicBezTo>
                <a:cubicBezTo>
                  <a:pt x="4132434" y="76670"/>
                  <a:pt x="4131775" y="61243"/>
                  <a:pt x="4130455" y="50280"/>
                </a:cubicBezTo>
                <a:cubicBezTo>
                  <a:pt x="4129136" y="39317"/>
                  <a:pt x="4126659" y="29770"/>
                  <a:pt x="4123024" y="21639"/>
                </a:cubicBezTo>
                <a:cubicBezTo>
                  <a:pt x="4120297" y="15541"/>
                  <a:pt x="4121035" y="12262"/>
                  <a:pt x="4125238" y="11802"/>
                </a:cubicBezTo>
                <a:close/>
                <a:moveTo>
                  <a:pt x="4364025" y="8862"/>
                </a:moveTo>
                <a:cubicBezTo>
                  <a:pt x="4371662" y="10267"/>
                  <a:pt x="4378889" y="12311"/>
                  <a:pt x="4385708" y="14992"/>
                </a:cubicBezTo>
                <a:cubicBezTo>
                  <a:pt x="4392527" y="17674"/>
                  <a:pt x="4395022" y="22983"/>
                  <a:pt x="4393193" y="30921"/>
                </a:cubicBezTo>
                <a:cubicBezTo>
                  <a:pt x="4391365" y="38858"/>
                  <a:pt x="4390239" y="48244"/>
                  <a:pt x="4389816" y="59078"/>
                </a:cubicBezTo>
                <a:cubicBezTo>
                  <a:pt x="4389393" y="69912"/>
                  <a:pt x="4389181" y="83962"/>
                  <a:pt x="4389181" y="101227"/>
                </a:cubicBezTo>
                <a:cubicBezTo>
                  <a:pt x="4389913" y="101399"/>
                  <a:pt x="4392107" y="100768"/>
                  <a:pt x="4395764" y="99334"/>
                </a:cubicBezTo>
                <a:cubicBezTo>
                  <a:pt x="4399420" y="97900"/>
                  <a:pt x="4403285" y="99657"/>
                  <a:pt x="4407358" y="104604"/>
                </a:cubicBezTo>
                <a:cubicBezTo>
                  <a:pt x="4411430" y="109552"/>
                  <a:pt x="4410380" y="114015"/>
                  <a:pt x="4404207" y="117994"/>
                </a:cubicBezTo>
                <a:cubicBezTo>
                  <a:pt x="4398033" y="121974"/>
                  <a:pt x="4393025" y="124609"/>
                  <a:pt x="4389181" y="125899"/>
                </a:cubicBezTo>
                <a:lnTo>
                  <a:pt x="4389181" y="156573"/>
                </a:lnTo>
                <a:cubicBezTo>
                  <a:pt x="4399302" y="151174"/>
                  <a:pt x="4404912" y="149316"/>
                  <a:pt x="4406010" y="150999"/>
                </a:cubicBezTo>
                <a:lnTo>
                  <a:pt x="4405731" y="152969"/>
                </a:lnTo>
                <a:lnTo>
                  <a:pt x="4408111" y="149389"/>
                </a:lnTo>
                <a:cubicBezTo>
                  <a:pt x="4415438" y="139996"/>
                  <a:pt x="4422010" y="130155"/>
                  <a:pt x="4427825" y="119866"/>
                </a:cubicBezTo>
                <a:cubicBezTo>
                  <a:pt x="4433640" y="109577"/>
                  <a:pt x="4438759" y="99782"/>
                  <a:pt x="4443183" y="90483"/>
                </a:cubicBezTo>
                <a:cubicBezTo>
                  <a:pt x="4447607" y="81183"/>
                  <a:pt x="4451834" y="69266"/>
                  <a:pt x="4455863" y="54733"/>
                </a:cubicBezTo>
                <a:cubicBezTo>
                  <a:pt x="4459893" y="40199"/>
                  <a:pt x="4461008" y="30283"/>
                  <a:pt x="4459209" y="24984"/>
                </a:cubicBezTo>
                <a:cubicBezTo>
                  <a:pt x="4457409" y="19685"/>
                  <a:pt x="4458663" y="16444"/>
                  <a:pt x="4462973" y="15261"/>
                </a:cubicBezTo>
                <a:cubicBezTo>
                  <a:pt x="4467282" y="14078"/>
                  <a:pt x="4474731" y="16351"/>
                  <a:pt x="4485322" y="22080"/>
                </a:cubicBezTo>
                <a:cubicBezTo>
                  <a:pt x="4495912" y="27809"/>
                  <a:pt x="4499081" y="33369"/>
                  <a:pt x="4494830" y="38761"/>
                </a:cubicBezTo>
                <a:cubicBezTo>
                  <a:pt x="4490578" y="44153"/>
                  <a:pt x="4487355" y="49703"/>
                  <a:pt x="4485160" y="55410"/>
                </a:cubicBezTo>
                <a:cubicBezTo>
                  <a:pt x="4482966" y="61118"/>
                  <a:pt x="4477994" y="72177"/>
                  <a:pt x="4470243" y="88590"/>
                </a:cubicBezTo>
                <a:cubicBezTo>
                  <a:pt x="4462492" y="105002"/>
                  <a:pt x="4457015" y="115037"/>
                  <a:pt x="4453809" y="118694"/>
                </a:cubicBezTo>
                <a:cubicBezTo>
                  <a:pt x="4450604" y="122350"/>
                  <a:pt x="4447510" y="124630"/>
                  <a:pt x="4444528" y="125534"/>
                </a:cubicBezTo>
                <a:cubicBezTo>
                  <a:pt x="4466368" y="122910"/>
                  <a:pt x="4485437" y="119834"/>
                  <a:pt x="4501734" y="116306"/>
                </a:cubicBezTo>
                <a:cubicBezTo>
                  <a:pt x="4518032" y="112778"/>
                  <a:pt x="4529841" y="108935"/>
                  <a:pt x="4537162" y="104776"/>
                </a:cubicBezTo>
                <a:cubicBezTo>
                  <a:pt x="4544482" y="100618"/>
                  <a:pt x="4552674" y="100682"/>
                  <a:pt x="4561737" y="104970"/>
                </a:cubicBezTo>
                <a:cubicBezTo>
                  <a:pt x="4570800" y="109258"/>
                  <a:pt x="4577601" y="113657"/>
                  <a:pt x="4582140" y="118167"/>
                </a:cubicBezTo>
                <a:cubicBezTo>
                  <a:pt x="4586678" y="122677"/>
                  <a:pt x="4586402" y="127226"/>
                  <a:pt x="4581311" y="131815"/>
                </a:cubicBezTo>
                <a:cubicBezTo>
                  <a:pt x="4576221" y="136404"/>
                  <a:pt x="4571474" y="149711"/>
                  <a:pt x="4567072" y="171738"/>
                </a:cubicBezTo>
                <a:cubicBezTo>
                  <a:pt x="4562669" y="193765"/>
                  <a:pt x="4559325" y="210267"/>
                  <a:pt x="4557038" y="221244"/>
                </a:cubicBezTo>
                <a:cubicBezTo>
                  <a:pt x="4554750" y="232221"/>
                  <a:pt x="4551004" y="242919"/>
                  <a:pt x="4545798" y="253337"/>
                </a:cubicBezTo>
                <a:cubicBezTo>
                  <a:pt x="4540593" y="263756"/>
                  <a:pt x="4531609" y="272080"/>
                  <a:pt x="4518846" y="278311"/>
                </a:cubicBezTo>
                <a:cubicBezTo>
                  <a:pt x="4506083" y="284542"/>
                  <a:pt x="4499701" y="281785"/>
                  <a:pt x="4499701" y="270040"/>
                </a:cubicBezTo>
                <a:cubicBezTo>
                  <a:pt x="4499701" y="261149"/>
                  <a:pt x="4495876" y="251039"/>
                  <a:pt x="4488226" y="239711"/>
                </a:cubicBezTo>
                <a:cubicBezTo>
                  <a:pt x="4480575" y="228382"/>
                  <a:pt x="4481941" y="225105"/>
                  <a:pt x="4492323" y="229880"/>
                </a:cubicBezTo>
                <a:lnTo>
                  <a:pt x="4511231" y="240679"/>
                </a:lnTo>
                <a:cubicBezTo>
                  <a:pt x="4514730" y="243102"/>
                  <a:pt x="4519308" y="237757"/>
                  <a:pt x="4524966" y="224643"/>
                </a:cubicBezTo>
                <a:cubicBezTo>
                  <a:pt x="4530623" y="211528"/>
                  <a:pt x="4535699" y="192209"/>
                  <a:pt x="4540195" y="166683"/>
                </a:cubicBezTo>
                <a:cubicBezTo>
                  <a:pt x="4544691" y="141158"/>
                  <a:pt x="4543819" y="128395"/>
                  <a:pt x="4537581" y="128395"/>
                </a:cubicBezTo>
                <a:cubicBezTo>
                  <a:pt x="4529909" y="128395"/>
                  <a:pt x="4520932" y="129528"/>
                  <a:pt x="4510650" y="131793"/>
                </a:cubicBezTo>
                <a:cubicBezTo>
                  <a:pt x="4522352" y="140598"/>
                  <a:pt x="4526020" y="147166"/>
                  <a:pt x="4521653" y="151497"/>
                </a:cubicBezTo>
                <a:cubicBezTo>
                  <a:pt x="4517286" y="155828"/>
                  <a:pt x="4510378" y="165195"/>
                  <a:pt x="4500928" y="179600"/>
                </a:cubicBezTo>
                <a:cubicBezTo>
                  <a:pt x="4491477" y="194005"/>
                  <a:pt x="4478052" y="209904"/>
                  <a:pt x="4460650" y="227299"/>
                </a:cubicBezTo>
                <a:cubicBezTo>
                  <a:pt x="4443248" y="244694"/>
                  <a:pt x="4426509" y="255954"/>
                  <a:pt x="4410434" y="261081"/>
                </a:cubicBezTo>
                <a:cubicBezTo>
                  <a:pt x="4394358" y="266208"/>
                  <a:pt x="4392050" y="263569"/>
                  <a:pt x="4403507" y="253165"/>
                </a:cubicBezTo>
                <a:cubicBezTo>
                  <a:pt x="4414965" y="242761"/>
                  <a:pt x="4426548" y="231486"/>
                  <a:pt x="4438258" y="219340"/>
                </a:cubicBezTo>
                <a:cubicBezTo>
                  <a:pt x="4449966" y="207194"/>
                  <a:pt x="4460442" y="194299"/>
                  <a:pt x="4469684" y="180654"/>
                </a:cubicBezTo>
                <a:cubicBezTo>
                  <a:pt x="4478926" y="167009"/>
                  <a:pt x="4484684" y="156555"/>
                  <a:pt x="4486957" y="149292"/>
                </a:cubicBezTo>
                <a:cubicBezTo>
                  <a:pt x="4489229" y="142029"/>
                  <a:pt x="4490775" y="137759"/>
                  <a:pt x="4491592" y="136483"/>
                </a:cubicBezTo>
                <a:cubicBezTo>
                  <a:pt x="4482343" y="138261"/>
                  <a:pt x="4474298" y="139766"/>
                  <a:pt x="4467458" y="141000"/>
                </a:cubicBezTo>
                <a:cubicBezTo>
                  <a:pt x="4473767" y="144341"/>
                  <a:pt x="4475363" y="147833"/>
                  <a:pt x="4472244" y="151475"/>
                </a:cubicBezTo>
                <a:cubicBezTo>
                  <a:pt x="4469125" y="155118"/>
                  <a:pt x="4465568" y="159377"/>
                  <a:pt x="4461575" y="164252"/>
                </a:cubicBezTo>
                <a:cubicBezTo>
                  <a:pt x="4457581" y="169128"/>
                  <a:pt x="4451877" y="175043"/>
                  <a:pt x="4444463" y="181998"/>
                </a:cubicBezTo>
                <a:cubicBezTo>
                  <a:pt x="4437049" y="188953"/>
                  <a:pt x="4430069" y="194302"/>
                  <a:pt x="4423523" y="198045"/>
                </a:cubicBezTo>
                <a:cubicBezTo>
                  <a:pt x="4416976" y="201788"/>
                  <a:pt x="4410039" y="204613"/>
                  <a:pt x="4402711" y="206520"/>
                </a:cubicBezTo>
                <a:cubicBezTo>
                  <a:pt x="4395384" y="208427"/>
                  <a:pt x="4395868" y="205086"/>
                  <a:pt x="4404164" y="196496"/>
                </a:cubicBezTo>
                <a:cubicBezTo>
                  <a:pt x="4412459" y="187907"/>
                  <a:pt x="4419787" y="179302"/>
                  <a:pt x="4426147" y="170684"/>
                </a:cubicBezTo>
                <a:cubicBezTo>
                  <a:pt x="4432507" y="162066"/>
                  <a:pt x="4438031" y="155336"/>
                  <a:pt x="4442721" y="150497"/>
                </a:cubicBezTo>
                <a:cubicBezTo>
                  <a:pt x="4447410" y="145657"/>
                  <a:pt x="4449332" y="143237"/>
                  <a:pt x="4448485" y="143237"/>
                </a:cubicBezTo>
                <a:cubicBezTo>
                  <a:pt x="4445015" y="143237"/>
                  <a:pt x="4441681" y="141889"/>
                  <a:pt x="4438483" y="139193"/>
                </a:cubicBezTo>
                <a:cubicBezTo>
                  <a:pt x="4430567" y="148686"/>
                  <a:pt x="4421695" y="155107"/>
                  <a:pt x="4411864" y="158455"/>
                </a:cubicBezTo>
                <a:cubicBezTo>
                  <a:pt x="4406949" y="160130"/>
                  <a:pt x="4404179" y="160211"/>
                  <a:pt x="4403553" y="158700"/>
                </a:cubicBezTo>
                <a:lnTo>
                  <a:pt x="4404159" y="155571"/>
                </a:lnTo>
                <a:lnTo>
                  <a:pt x="4389052" y="173416"/>
                </a:lnTo>
                <a:cubicBezTo>
                  <a:pt x="4388235" y="198712"/>
                  <a:pt x="4387826" y="220122"/>
                  <a:pt x="4387826" y="237646"/>
                </a:cubicBezTo>
                <a:cubicBezTo>
                  <a:pt x="4387826" y="254051"/>
                  <a:pt x="4387106" y="266588"/>
                  <a:pt x="4385665" y="275256"/>
                </a:cubicBezTo>
                <a:cubicBezTo>
                  <a:pt x="4384224" y="283925"/>
                  <a:pt x="4380976" y="290185"/>
                  <a:pt x="4375921" y="294035"/>
                </a:cubicBezTo>
                <a:cubicBezTo>
                  <a:pt x="4370866" y="297885"/>
                  <a:pt x="4366162" y="293522"/>
                  <a:pt x="4361810" y="280946"/>
                </a:cubicBezTo>
                <a:cubicBezTo>
                  <a:pt x="4357457" y="268370"/>
                  <a:pt x="4356629" y="258170"/>
                  <a:pt x="4359325" y="250347"/>
                </a:cubicBezTo>
                <a:cubicBezTo>
                  <a:pt x="4362021" y="242525"/>
                  <a:pt x="4363821" y="222115"/>
                  <a:pt x="4364724" y="189118"/>
                </a:cubicBezTo>
                <a:cubicBezTo>
                  <a:pt x="4333333" y="213640"/>
                  <a:pt x="4315003" y="228769"/>
                  <a:pt x="4309733" y="234505"/>
                </a:cubicBezTo>
                <a:cubicBezTo>
                  <a:pt x="4304463" y="240241"/>
                  <a:pt x="4298265" y="240377"/>
                  <a:pt x="4291137" y="234914"/>
                </a:cubicBezTo>
                <a:cubicBezTo>
                  <a:pt x="4284010" y="229450"/>
                  <a:pt x="4279644" y="224653"/>
                  <a:pt x="4278038" y="220523"/>
                </a:cubicBezTo>
                <a:cubicBezTo>
                  <a:pt x="4276432" y="216393"/>
                  <a:pt x="4279379" y="213525"/>
                  <a:pt x="4286878" y="211919"/>
                </a:cubicBezTo>
                <a:cubicBezTo>
                  <a:pt x="4294378" y="210313"/>
                  <a:pt x="4303800" y="206241"/>
                  <a:pt x="4315143" y="199701"/>
                </a:cubicBezTo>
                <a:cubicBezTo>
                  <a:pt x="4326486" y="193162"/>
                  <a:pt x="4343465" y="182070"/>
                  <a:pt x="4366079" y="166425"/>
                </a:cubicBezTo>
                <a:lnTo>
                  <a:pt x="4366079" y="131083"/>
                </a:lnTo>
                <a:cubicBezTo>
                  <a:pt x="4355425" y="134683"/>
                  <a:pt x="4346749" y="136024"/>
                  <a:pt x="4340052" y="135106"/>
                </a:cubicBezTo>
                <a:cubicBezTo>
                  <a:pt x="4333355" y="134188"/>
                  <a:pt x="4328472" y="132847"/>
                  <a:pt x="4325403" y="131083"/>
                </a:cubicBezTo>
                <a:cubicBezTo>
                  <a:pt x="4315623" y="142226"/>
                  <a:pt x="4304434" y="150636"/>
                  <a:pt x="4291837" y="156315"/>
                </a:cubicBezTo>
                <a:cubicBezTo>
                  <a:pt x="4279239" y="161994"/>
                  <a:pt x="4278174" y="158556"/>
                  <a:pt x="4288642" y="146001"/>
                </a:cubicBezTo>
                <a:cubicBezTo>
                  <a:pt x="4299111" y="133446"/>
                  <a:pt x="4307884" y="120809"/>
                  <a:pt x="4314960" y="108089"/>
                </a:cubicBezTo>
                <a:cubicBezTo>
                  <a:pt x="4322037" y="95369"/>
                  <a:pt x="4324676" y="84299"/>
                  <a:pt x="4322876" y="74877"/>
                </a:cubicBezTo>
                <a:cubicBezTo>
                  <a:pt x="4321076" y="65456"/>
                  <a:pt x="4327404" y="65240"/>
                  <a:pt x="4341859" y="74232"/>
                </a:cubicBezTo>
                <a:cubicBezTo>
                  <a:pt x="4356314" y="83223"/>
                  <a:pt x="4361322" y="90458"/>
                  <a:pt x="4356884" y="95936"/>
                </a:cubicBezTo>
                <a:cubicBezTo>
                  <a:pt x="4352445" y="101414"/>
                  <a:pt x="4344763" y="108584"/>
                  <a:pt x="4333835" y="117446"/>
                </a:cubicBezTo>
                <a:cubicBezTo>
                  <a:pt x="4332488" y="117446"/>
                  <a:pt x="4335470" y="116586"/>
                  <a:pt x="4342784" y="114865"/>
                </a:cubicBezTo>
                <a:cubicBezTo>
                  <a:pt x="4350097" y="113144"/>
                  <a:pt x="4357862" y="110792"/>
                  <a:pt x="4366079" y="107809"/>
                </a:cubicBezTo>
                <a:cubicBezTo>
                  <a:pt x="4366079" y="78498"/>
                  <a:pt x="4365642" y="58171"/>
                  <a:pt x="4364767" y="46828"/>
                </a:cubicBezTo>
                <a:cubicBezTo>
                  <a:pt x="4363893" y="35484"/>
                  <a:pt x="4361641" y="25970"/>
                  <a:pt x="4358013" y="18283"/>
                </a:cubicBezTo>
                <a:cubicBezTo>
                  <a:pt x="4354385" y="10597"/>
                  <a:pt x="4356389" y="7457"/>
                  <a:pt x="4364025" y="8862"/>
                </a:cubicBezTo>
                <a:close/>
                <a:moveTo>
                  <a:pt x="388563" y="0"/>
                </a:moveTo>
                <a:cubicBezTo>
                  <a:pt x="445737" y="46290"/>
                  <a:pt x="474324" y="95161"/>
                  <a:pt x="474324" y="146614"/>
                </a:cubicBezTo>
                <a:cubicBezTo>
                  <a:pt x="476131" y="206886"/>
                  <a:pt x="447967" y="257500"/>
                  <a:pt x="389832" y="298455"/>
                </a:cubicBezTo>
                <a:lnTo>
                  <a:pt x="371591" y="276794"/>
                </a:lnTo>
                <a:cubicBezTo>
                  <a:pt x="419287" y="241030"/>
                  <a:pt x="443579" y="199601"/>
                  <a:pt x="444468" y="152508"/>
                </a:cubicBezTo>
                <a:cubicBezTo>
                  <a:pt x="446275" y="104454"/>
                  <a:pt x="421531" y="61204"/>
                  <a:pt x="370236" y="22758"/>
                </a:cubicBezTo>
                <a:close/>
                <a:moveTo>
                  <a:pt x="85779" y="0"/>
                </a:moveTo>
                <a:lnTo>
                  <a:pt x="104170" y="22758"/>
                </a:lnTo>
                <a:cubicBezTo>
                  <a:pt x="52875" y="61204"/>
                  <a:pt x="28110" y="104468"/>
                  <a:pt x="29874" y="152551"/>
                </a:cubicBezTo>
                <a:cubicBezTo>
                  <a:pt x="30763" y="199630"/>
                  <a:pt x="55076" y="241037"/>
                  <a:pt x="102815" y="276773"/>
                </a:cubicBezTo>
                <a:lnTo>
                  <a:pt x="84510" y="298455"/>
                </a:lnTo>
                <a:cubicBezTo>
                  <a:pt x="26418" y="257514"/>
                  <a:pt x="-1725" y="206198"/>
                  <a:pt x="82" y="144506"/>
                </a:cubicBezTo>
                <a:cubicBezTo>
                  <a:pt x="82" y="94416"/>
                  <a:pt x="28647" y="46247"/>
                  <a:pt x="857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43559" y="4143069"/>
            <a:ext cx="4793008" cy="322887"/>
          </a:xfrm>
          <a:custGeom>
            <a:avLst/>
            <a:gdLst/>
            <a:ahLst/>
            <a:cxnLst/>
            <a:rect l="l" t="t" r="r" b="b"/>
            <a:pathLst>
              <a:path w="4793008" h="322887">
                <a:moveTo>
                  <a:pt x="3803539" y="255830"/>
                </a:moveTo>
                <a:cubicBezTo>
                  <a:pt x="3815245" y="255475"/>
                  <a:pt x="3824303" y="258193"/>
                  <a:pt x="3830713" y="263985"/>
                </a:cubicBezTo>
                <a:cubicBezTo>
                  <a:pt x="3839260" y="271707"/>
                  <a:pt x="3841995" y="277583"/>
                  <a:pt x="3838919" y="281613"/>
                </a:cubicBezTo>
                <a:cubicBezTo>
                  <a:pt x="3835843" y="285642"/>
                  <a:pt x="3829828" y="286976"/>
                  <a:pt x="3820872" y="285614"/>
                </a:cubicBezTo>
                <a:cubicBezTo>
                  <a:pt x="3811917" y="284251"/>
                  <a:pt x="3802653" y="283352"/>
                  <a:pt x="3793081" y="282914"/>
                </a:cubicBezTo>
                <a:cubicBezTo>
                  <a:pt x="3783509" y="282477"/>
                  <a:pt x="3772553" y="282703"/>
                  <a:pt x="3760213" y="283592"/>
                </a:cubicBezTo>
                <a:cubicBezTo>
                  <a:pt x="3747873" y="284481"/>
                  <a:pt x="3730597" y="286478"/>
                  <a:pt x="3708384" y="289582"/>
                </a:cubicBezTo>
                <a:cubicBezTo>
                  <a:pt x="3686171" y="292687"/>
                  <a:pt x="3669271" y="295168"/>
                  <a:pt x="3657684" y="297025"/>
                </a:cubicBezTo>
                <a:cubicBezTo>
                  <a:pt x="3646097" y="298882"/>
                  <a:pt x="3637378" y="299810"/>
                  <a:pt x="3631528" y="299810"/>
                </a:cubicBezTo>
                <a:cubicBezTo>
                  <a:pt x="3625232" y="299810"/>
                  <a:pt x="3617711" y="296892"/>
                  <a:pt x="3608963" y="291056"/>
                </a:cubicBezTo>
                <a:cubicBezTo>
                  <a:pt x="3599657" y="281505"/>
                  <a:pt x="3602682" y="276730"/>
                  <a:pt x="3618041" y="276730"/>
                </a:cubicBezTo>
                <a:cubicBezTo>
                  <a:pt x="3631435" y="276730"/>
                  <a:pt x="3651342" y="275163"/>
                  <a:pt x="3677764" y="272030"/>
                </a:cubicBezTo>
                <a:cubicBezTo>
                  <a:pt x="3704186" y="268897"/>
                  <a:pt x="3725166" y="266444"/>
                  <a:pt x="3740703" y="264673"/>
                </a:cubicBezTo>
                <a:cubicBezTo>
                  <a:pt x="3756241" y="262902"/>
                  <a:pt x="3772990" y="260414"/>
                  <a:pt x="3790951" y="257209"/>
                </a:cubicBezTo>
                <a:cubicBezTo>
                  <a:pt x="3795442" y="256408"/>
                  <a:pt x="3799638" y="255948"/>
                  <a:pt x="3803539" y="255830"/>
                </a:cubicBezTo>
                <a:close/>
                <a:moveTo>
                  <a:pt x="4699679" y="237581"/>
                </a:moveTo>
                <a:lnTo>
                  <a:pt x="4745732" y="237581"/>
                </a:lnTo>
                <a:lnTo>
                  <a:pt x="4745732" y="283613"/>
                </a:lnTo>
                <a:lnTo>
                  <a:pt x="4699679" y="283613"/>
                </a:lnTo>
                <a:close/>
                <a:moveTo>
                  <a:pt x="3017520" y="219476"/>
                </a:moveTo>
                <a:cubicBezTo>
                  <a:pt x="3019497" y="219000"/>
                  <a:pt x="3022526" y="219224"/>
                  <a:pt x="3026608" y="220147"/>
                </a:cubicBezTo>
                <a:cubicBezTo>
                  <a:pt x="3042934" y="223840"/>
                  <a:pt x="3058321" y="229185"/>
                  <a:pt x="3072769" y="236183"/>
                </a:cubicBezTo>
                <a:cubicBezTo>
                  <a:pt x="3087217" y="243181"/>
                  <a:pt x="3098649" y="252603"/>
                  <a:pt x="3107067" y="264448"/>
                </a:cubicBezTo>
                <a:cubicBezTo>
                  <a:pt x="3115485" y="276293"/>
                  <a:pt x="3117679" y="286496"/>
                  <a:pt x="3113649" y="295057"/>
                </a:cubicBezTo>
                <a:cubicBezTo>
                  <a:pt x="3109620" y="303618"/>
                  <a:pt x="3098972" y="300707"/>
                  <a:pt x="3081706" y="286324"/>
                </a:cubicBezTo>
                <a:cubicBezTo>
                  <a:pt x="3064441" y="271940"/>
                  <a:pt x="3046587" y="257378"/>
                  <a:pt x="3028146" y="242636"/>
                </a:cubicBezTo>
                <a:cubicBezTo>
                  <a:pt x="3015132" y="228622"/>
                  <a:pt x="3011590" y="220902"/>
                  <a:pt x="3017520" y="219476"/>
                </a:cubicBezTo>
                <a:close/>
                <a:moveTo>
                  <a:pt x="3743416" y="207491"/>
                </a:moveTo>
                <a:cubicBezTo>
                  <a:pt x="3748835" y="207880"/>
                  <a:pt x="3754115" y="209496"/>
                  <a:pt x="3759256" y="212339"/>
                </a:cubicBezTo>
                <a:cubicBezTo>
                  <a:pt x="3769538" y="218025"/>
                  <a:pt x="3771517" y="222520"/>
                  <a:pt x="3765193" y="225826"/>
                </a:cubicBezTo>
                <a:cubicBezTo>
                  <a:pt x="3758869" y="229131"/>
                  <a:pt x="3749426" y="231938"/>
                  <a:pt x="3736864" y="234247"/>
                </a:cubicBezTo>
                <a:cubicBezTo>
                  <a:pt x="3724302" y="236556"/>
                  <a:pt x="3712765" y="238388"/>
                  <a:pt x="3702254" y="239743"/>
                </a:cubicBezTo>
                <a:cubicBezTo>
                  <a:pt x="3691742" y="241098"/>
                  <a:pt x="3681883" y="240421"/>
                  <a:pt x="3672677" y="237710"/>
                </a:cubicBezTo>
                <a:cubicBezTo>
                  <a:pt x="3662295" y="232720"/>
                  <a:pt x="3658896" y="229239"/>
                  <a:pt x="3662481" y="227267"/>
                </a:cubicBezTo>
                <a:cubicBezTo>
                  <a:pt x="3666066" y="225295"/>
                  <a:pt x="3674824" y="222958"/>
                  <a:pt x="3688756" y="220255"/>
                </a:cubicBezTo>
                <a:cubicBezTo>
                  <a:pt x="3702687" y="217551"/>
                  <a:pt x="3715350" y="214135"/>
                  <a:pt x="3726743" y="210005"/>
                </a:cubicBezTo>
                <a:cubicBezTo>
                  <a:pt x="3732440" y="207940"/>
                  <a:pt x="3737998" y="207102"/>
                  <a:pt x="3743416" y="207491"/>
                </a:cubicBezTo>
                <a:close/>
                <a:moveTo>
                  <a:pt x="4370242" y="196550"/>
                </a:moveTo>
                <a:cubicBezTo>
                  <a:pt x="4362677" y="197905"/>
                  <a:pt x="4348742" y="200569"/>
                  <a:pt x="4328436" y="204541"/>
                </a:cubicBezTo>
                <a:cubicBezTo>
                  <a:pt x="4331089" y="224546"/>
                  <a:pt x="4333147" y="239151"/>
                  <a:pt x="4334610" y="248358"/>
                </a:cubicBezTo>
                <a:cubicBezTo>
                  <a:pt x="4349567" y="244830"/>
                  <a:pt x="4365520" y="241052"/>
                  <a:pt x="4382470" y="237022"/>
                </a:cubicBezTo>
                <a:cubicBezTo>
                  <a:pt x="4384134" y="223212"/>
                  <a:pt x="4384403" y="212676"/>
                  <a:pt x="4383277" y="205412"/>
                </a:cubicBezTo>
                <a:cubicBezTo>
                  <a:pt x="4382151" y="198149"/>
                  <a:pt x="4377806" y="195195"/>
                  <a:pt x="4370242" y="196550"/>
                </a:cubicBezTo>
                <a:close/>
                <a:moveTo>
                  <a:pt x="4513694" y="182353"/>
                </a:moveTo>
                <a:cubicBezTo>
                  <a:pt x="4504122" y="183235"/>
                  <a:pt x="4489161" y="185304"/>
                  <a:pt x="4468813" y="188559"/>
                </a:cubicBezTo>
                <a:cubicBezTo>
                  <a:pt x="4469673" y="205911"/>
                  <a:pt x="4470505" y="222696"/>
                  <a:pt x="4471308" y="238915"/>
                </a:cubicBezTo>
                <a:cubicBezTo>
                  <a:pt x="4486924" y="238083"/>
                  <a:pt x="4504133" y="236040"/>
                  <a:pt x="4522933" y="232784"/>
                </a:cubicBezTo>
                <a:cubicBezTo>
                  <a:pt x="4525457" y="217627"/>
                  <a:pt x="4526941" y="205212"/>
                  <a:pt x="4527385" y="195539"/>
                </a:cubicBezTo>
                <a:cubicBezTo>
                  <a:pt x="4527830" y="185867"/>
                  <a:pt x="4523266" y="181471"/>
                  <a:pt x="4513694" y="182353"/>
                </a:cubicBezTo>
                <a:close/>
                <a:moveTo>
                  <a:pt x="4388127" y="169014"/>
                </a:moveTo>
                <a:cubicBezTo>
                  <a:pt x="4391555" y="168927"/>
                  <a:pt x="4395333" y="169838"/>
                  <a:pt x="4399463" y="171749"/>
                </a:cubicBezTo>
                <a:cubicBezTo>
                  <a:pt x="4407723" y="175571"/>
                  <a:pt x="4415500" y="180658"/>
                  <a:pt x="4422792" y="187010"/>
                </a:cubicBezTo>
                <a:cubicBezTo>
                  <a:pt x="4430084" y="193363"/>
                  <a:pt x="4430460" y="199114"/>
                  <a:pt x="4423921" y="204262"/>
                </a:cubicBezTo>
                <a:cubicBezTo>
                  <a:pt x="4417381" y="209410"/>
                  <a:pt x="4411652" y="219025"/>
                  <a:pt x="4406734" y="233107"/>
                </a:cubicBezTo>
                <a:cubicBezTo>
                  <a:pt x="4420228" y="247361"/>
                  <a:pt x="4421486" y="255062"/>
                  <a:pt x="4410509" y="256209"/>
                </a:cubicBezTo>
                <a:cubicBezTo>
                  <a:pt x="4399531" y="257356"/>
                  <a:pt x="4387579" y="259045"/>
                  <a:pt x="4374652" y="261275"/>
                </a:cubicBezTo>
                <a:cubicBezTo>
                  <a:pt x="4361724" y="263505"/>
                  <a:pt x="4348376" y="265430"/>
                  <a:pt x="4334610" y="267050"/>
                </a:cubicBezTo>
                <a:cubicBezTo>
                  <a:pt x="4330724" y="282595"/>
                  <a:pt x="4326486" y="287012"/>
                  <a:pt x="4321897" y="280301"/>
                </a:cubicBezTo>
                <a:cubicBezTo>
                  <a:pt x="4317308" y="273589"/>
                  <a:pt x="4313412" y="264738"/>
                  <a:pt x="4310207" y="253746"/>
                </a:cubicBezTo>
                <a:cubicBezTo>
                  <a:pt x="4307002" y="242754"/>
                  <a:pt x="4304305" y="232677"/>
                  <a:pt x="4302119" y="223513"/>
                </a:cubicBezTo>
                <a:cubicBezTo>
                  <a:pt x="4299932" y="214350"/>
                  <a:pt x="4296548" y="205961"/>
                  <a:pt x="4291966" y="198346"/>
                </a:cubicBezTo>
                <a:cubicBezTo>
                  <a:pt x="4287384" y="190732"/>
                  <a:pt x="4288334" y="186365"/>
                  <a:pt x="4294816" y="185247"/>
                </a:cubicBezTo>
                <a:cubicBezTo>
                  <a:pt x="4301298" y="184128"/>
                  <a:pt x="4307184" y="184243"/>
                  <a:pt x="4312476" y="185591"/>
                </a:cubicBezTo>
                <a:cubicBezTo>
                  <a:pt x="4317767" y="186939"/>
                  <a:pt x="4328799" y="186100"/>
                  <a:pt x="4345570" y="183074"/>
                </a:cubicBezTo>
                <a:cubicBezTo>
                  <a:pt x="4362340" y="180048"/>
                  <a:pt x="4373450" y="176449"/>
                  <a:pt x="4378900" y="172276"/>
                </a:cubicBezTo>
                <a:cubicBezTo>
                  <a:pt x="4381624" y="170189"/>
                  <a:pt x="4384700" y="169102"/>
                  <a:pt x="4388127" y="169014"/>
                </a:cubicBezTo>
                <a:close/>
                <a:moveTo>
                  <a:pt x="4538299" y="152992"/>
                </a:moveTo>
                <a:cubicBezTo>
                  <a:pt x="4542076" y="153035"/>
                  <a:pt x="4546272" y="154135"/>
                  <a:pt x="4550886" y="156294"/>
                </a:cubicBezTo>
                <a:cubicBezTo>
                  <a:pt x="4560113" y="160610"/>
                  <a:pt x="4568090" y="166400"/>
                  <a:pt x="4574815" y="173663"/>
                </a:cubicBezTo>
                <a:cubicBezTo>
                  <a:pt x="4581541" y="180927"/>
                  <a:pt x="4581154" y="187570"/>
                  <a:pt x="4573654" y="193593"/>
                </a:cubicBezTo>
                <a:cubicBezTo>
                  <a:pt x="4566154" y="199615"/>
                  <a:pt x="4557306" y="212464"/>
                  <a:pt x="4547110" y="232139"/>
                </a:cubicBezTo>
                <a:cubicBezTo>
                  <a:pt x="4557908" y="246078"/>
                  <a:pt x="4558884" y="253639"/>
                  <a:pt x="4550036" y="254822"/>
                </a:cubicBezTo>
                <a:cubicBezTo>
                  <a:pt x="4541188" y="256005"/>
                  <a:pt x="4528837" y="257048"/>
                  <a:pt x="4512984" y="257951"/>
                </a:cubicBezTo>
                <a:cubicBezTo>
                  <a:pt x="4497131" y="258855"/>
                  <a:pt x="4482966" y="259694"/>
                  <a:pt x="4470490" y="260468"/>
                </a:cubicBezTo>
                <a:cubicBezTo>
                  <a:pt x="4465586" y="272299"/>
                  <a:pt x="4460700" y="275066"/>
                  <a:pt x="4455831" y="268771"/>
                </a:cubicBezTo>
                <a:cubicBezTo>
                  <a:pt x="4450963" y="262476"/>
                  <a:pt x="4446955" y="247860"/>
                  <a:pt x="4443807" y="224922"/>
                </a:cubicBezTo>
                <a:cubicBezTo>
                  <a:pt x="4440659" y="201985"/>
                  <a:pt x="4436816" y="185759"/>
                  <a:pt x="4432278" y="176244"/>
                </a:cubicBezTo>
                <a:cubicBezTo>
                  <a:pt x="4427739" y="166730"/>
                  <a:pt x="4429087" y="162449"/>
                  <a:pt x="4436322" y="163403"/>
                </a:cubicBezTo>
                <a:cubicBezTo>
                  <a:pt x="4443556" y="164356"/>
                  <a:pt x="4449539" y="165704"/>
                  <a:pt x="4454272" y="167447"/>
                </a:cubicBezTo>
                <a:cubicBezTo>
                  <a:pt x="4459004" y="169189"/>
                  <a:pt x="4471042" y="168759"/>
                  <a:pt x="4490387" y="166156"/>
                </a:cubicBezTo>
                <a:cubicBezTo>
                  <a:pt x="4509733" y="163553"/>
                  <a:pt x="4522345" y="160180"/>
                  <a:pt x="4528224" y="156036"/>
                </a:cubicBezTo>
                <a:cubicBezTo>
                  <a:pt x="4531164" y="153963"/>
                  <a:pt x="4534522" y="152949"/>
                  <a:pt x="4538299" y="152992"/>
                </a:cubicBezTo>
                <a:close/>
                <a:moveTo>
                  <a:pt x="1892126" y="131084"/>
                </a:moveTo>
                <a:lnTo>
                  <a:pt x="1863065" y="138591"/>
                </a:lnTo>
                <a:cubicBezTo>
                  <a:pt x="1858118" y="156788"/>
                  <a:pt x="1855225" y="167131"/>
                  <a:pt x="1854386" y="169619"/>
                </a:cubicBezTo>
                <a:cubicBezTo>
                  <a:pt x="1853547" y="172107"/>
                  <a:pt x="1854723" y="174312"/>
                  <a:pt x="1857913" y="176234"/>
                </a:cubicBezTo>
                <a:cubicBezTo>
                  <a:pt x="1861104" y="178155"/>
                  <a:pt x="1865768" y="181497"/>
                  <a:pt x="1871906" y="186258"/>
                </a:cubicBezTo>
                <a:cubicBezTo>
                  <a:pt x="1874731" y="181238"/>
                  <a:pt x="1878356" y="172993"/>
                  <a:pt x="1882779" y="161521"/>
                </a:cubicBezTo>
                <a:cubicBezTo>
                  <a:pt x="1887203" y="150049"/>
                  <a:pt x="1890319" y="139903"/>
                  <a:pt x="1892126" y="131084"/>
                </a:cubicBezTo>
                <a:close/>
                <a:moveTo>
                  <a:pt x="2259920" y="121081"/>
                </a:moveTo>
                <a:cubicBezTo>
                  <a:pt x="2258479" y="120551"/>
                  <a:pt x="2254668" y="120737"/>
                  <a:pt x="2248487" y="121641"/>
                </a:cubicBezTo>
                <a:cubicBezTo>
                  <a:pt x="2242306" y="122544"/>
                  <a:pt x="2233846" y="124086"/>
                  <a:pt x="2223105" y="126265"/>
                </a:cubicBezTo>
                <a:cubicBezTo>
                  <a:pt x="2223965" y="140118"/>
                  <a:pt x="2224775" y="152020"/>
                  <a:pt x="2225536" y="161972"/>
                </a:cubicBezTo>
                <a:cubicBezTo>
                  <a:pt x="2238341" y="160280"/>
                  <a:pt x="2249692" y="157914"/>
                  <a:pt x="2259586" y="154874"/>
                </a:cubicBezTo>
                <a:cubicBezTo>
                  <a:pt x="2261250" y="142341"/>
                  <a:pt x="2262082" y="133486"/>
                  <a:pt x="2262082" y="128309"/>
                </a:cubicBezTo>
                <a:cubicBezTo>
                  <a:pt x="2262082" y="124021"/>
                  <a:pt x="2261361" y="121612"/>
                  <a:pt x="2259920" y="121081"/>
                </a:cubicBezTo>
                <a:close/>
                <a:moveTo>
                  <a:pt x="2917059" y="118522"/>
                </a:moveTo>
                <a:cubicBezTo>
                  <a:pt x="2919414" y="118477"/>
                  <a:pt x="2922331" y="118868"/>
                  <a:pt x="2925810" y="119694"/>
                </a:cubicBezTo>
                <a:cubicBezTo>
                  <a:pt x="2939728" y="122999"/>
                  <a:pt x="2949651" y="127628"/>
                  <a:pt x="2955581" y="133579"/>
                </a:cubicBezTo>
                <a:cubicBezTo>
                  <a:pt x="2961510" y="139530"/>
                  <a:pt x="2963898" y="147127"/>
                  <a:pt x="2962744" y="156369"/>
                </a:cubicBezTo>
                <a:cubicBezTo>
                  <a:pt x="2961589" y="165611"/>
                  <a:pt x="2957108" y="168537"/>
                  <a:pt x="2949300" y="165145"/>
                </a:cubicBezTo>
                <a:cubicBezTo>
                  <a:pt x="2941492" y="161754"/>
                  <a:pt x="2934289" y="156520"/>
                  <a:pt x="2927693" y="149443"/>
                </a:cubicBezTo>
                <a:cubicBezTo>
                  <a:pt x="2921096" y="142366"/>
                  <a:pt x="2915546" y="136117"/>
                  <a:pt x="2911044" y="130696"/>
                </a:cubicBezTo>
                <a:cubicBezTo>
                  <a:pt x="2907989" y="122716"/>
                  <a:pt x="2909994" y="118658"/>
                  <a:pt x="2917059" y="118522"/>
                </a:cubicBezTo>
                <a:close/>
                <a:moveTo>
                  <a:pt x="2270669" y="93043"/>
                </a:moveTo>
                <a:cubicBezTo>
                  <a:pt x="2276431" y="93810"/>
                  <a:pt x="2283477" y="96344"/>
                  <a:pt x="2291809" y="100646"/>
                </a:cubicBezTo>
                <a:cubicBezTo>
                  <a:pt x="2303596" y="109322"/>
                  <a:pt x="2306690" y="116503"/>
                  <a:pt x="2301090" y="122189"/>
                </a:cubicBezTo>
                <a:cubicBezTo>
                  <a:pt x="2295491" y="127875"/>
                  <a:pt x="2290196" y="137472"/>
                  <a:pt x="2285205" y="150981"/>
                </a:cubicBezTo>
                <a:cubicBezTo>
                  <a:pt x="2296003" y="165364"/>
                  <a:pt x="2295892" y="172839"/>
                  <a:pt x="2284872" y="173405"/>
                </a:cubicBezTo>
                <a:cubicBezTo>
                  <a:pt x="2273851" y="173972"/>
                  <a:pt x="2254424" y="176356"/>
                  <a:pt x="2226590" y="180557"/>
                </a:cubicBezTo>
                <a:cubicBezTo>
                  <a:pt x="2224525" y="191671"/>
                  <a:pt x="2221008" y="196342"/>
                  <a:pt x="2216039" y="194571"/>
                </a:cubicBezTo>
                <a:cubicBezTo>
                  <a:pt x="2211070" y="192800"/>
                  <a:pt x="2207198" y="185666"/>
                  <a:pt x="2204423" y="173169"/>
                </a:cubicBezTo>
                <a:cubicBezTo>
                  <a:pt x="2201648" y="160671"/>
                  <a:pt x="2199354" y="149880"/>
                  <a:pt x="2197540" y="140795"/>
                </a:cubicBezTo>
                <a:cubicBezTo>
                  <a:pt x="2195726" y="131711"/>
                  <a:pt x="2192757" y="123300"/>
                  <a:pt x="2188635" y="115564"/>
                </a:cubicBezTo>
                <a:cubicBezTo>
                  <a:pt x="2184512" y="107827"/>
                  <a:pt x="2186078" y="103959"/>
                  <a:pt x="2193335" y="103959"/>
                </a:cubicBezTo>
                <a:cubicBezTo>
                  <a:pt x="2198526" y="103959"/>
                  <a:pt x="2203742" y="104855"/>
                  <a:pt x="2208983" y="106648"/>
                </a:cubicBezTo>
                <a:cubicBezTo>
                  <a:pt x="2214225" y="108440"/>
                  <a:pt x="2221983" y="108505"/>
                  <a:pt x="2232257" y="106841"/>
                </a:cubicBezTo>
                <a:cubicBezTo>
                  <a:pt x="2242532" y="105178"/>
                  <a:pt x="2250860" y="101579"/>
                  <a:pt x="2257242" y="96043"/>
                </a:cubicBezTo>
                <a:cubicBezTo>
                  <a:pt x="2260432" y="93276"/>
                  <a:pt x="2264908" y="92275"/>
                  <a:pt x="2270669" y="93043"/>
                </a:cubicBezTo>
                <a:close/>
                <a:moveTo>
                  <a:pt x="3258646" y="91042"/>
                </a:moveTo>
                <a:cubicBezTo>
                  <a:pt x="3257169" y="90748"/>
                  <a:pt x="3250515" y="92494"/>
                  <a:pt x="3238685" y="96280"/>
                </a:cubicBezTo>
                <a:cubicBezTo>
                  <a:pt x="3239545" y="115754"/>
                  <a:pt x="3240369" y="132704"/>
                  <a:pt x="3241158" y="147130"/>
                </a:cubicBezTo>
                <a:cubicBezTo>
                  <a:pt x="3242033" y="147288"/>
                  <a:pt x="3247956" y="145409"/>
                  <a:pt x="3258926" y="141495"/>
                </a:cubicBezTo>
                <a:cubicBezTo>
                  <a:pt x="3260632" y="125391"/>
                  <a:pt x="3261708" y="114309"/>
                  <a:pt x="3262152" y="108250"/>
                </a:cubicBezTo>
                <a:cubicBezTo>
                  <a:pt x="3262597" y="102192"/>
                  <a:pt x="3262493" y="97882"/>
                  <a:pt x="3261841" y="95323"/>
                </a:cubicBezTo>
                <a:cubicBezTo>
                  <a:pt x="3261188" y="92763"/>
                  <a:pt x="3260123" y="91336"/>
                  <a:pt x="3258646" y="91042"/>
                </a:cubicBezTo>
                <a:close/>
                <a:moveTo>
                  <a:pt x="1292551" y="87762"/>
                </a:moveTo>
                <a:cubicBezTo>
                  <a:pt x="1300983" y="87762"/>
                  <a:pt x="1308731" y="91422"/>
                  <a:pt x="1315793" y="98743"/>
                </a:cubicBezTo>
                <a:cubicBezTo>
                  <a:pt x="1322856" y="106063"/>
                  <a:pt x="1319407" y="110789"/>
                  <a:pt x="1305447" y="112918"/>
                </a:cubicBezTo>
                <a:cubicBezTo>
                  <a:pt x="1291486" y="115048"/>
                  <a:pt x="1266517" y="118658"/>
                  <a:pt x="1230537" y="123749"/>
                </a:cubicBezTo>
                <a:cubicBezTo>
                  <a:pt x="1244935" y="128108"/>
                  <a:pt x="1249860" y="133586"/>
                  <a:pt x="1245315" y="140182"/>
                </a:cubicBezTo>
                <a:cubicBezTo>
                  <a:pt x="1240769" y="146779"/>
                  <a:pt x="1237618" y="162370"/>
                  <a:pt x="1235861" y="186957"/>
                </a:cubicBezTo>
                <a:cubicBezTo>
                  <a:pt x="1234104" y="211543"/>
                  <a:pt x="1235746" y="229293"/>
                  <a:pt x="1240787" y="240205"/>
                </a:cubicBezTo>
                <a:cubicBezTo>
                  <a:pt x="1245827" y="251118"/>
                  <a:pt x="1260694" y="256786"/>
                  <a:pt x="1285388" y="257209"/>
                </a:cubicBezTo>
                <a:cubicBezTo>
                  <a:pt x="1310082" y="257632"/>
                  <a:pt x="1327158" y="255793"/>
                  <a:pt x="1336615" y="251692"/>
                </a:cubicBezTo>
                <a:cubicBezTo>
                  <a:pt x="1346073" y="247591"/>
                  <a:pt x="1353433" y="236337"/>
                  <a:pt x="1358695" y="217931"/>
                </a:cubicBezTo>
                <a:cubicBezTo>
                  <a:pt x="1363958" y="199526"/>
                  <a:pt x="1367522" y="191839"/>
                  <a:pt x="1369386" y="194872"/>
                </a:cubicBezTo>
                <a:cubicBezTo>
                  <a:pt x="1371250" y="197905"/>
                  <a:pt x="1372408" y="207058"/>
                  <a:pt x="1372860" y="222330"/>
                </a:cubicBezTo>
                <a:cubicBezTo>
                  <a:pt x="1373312" y="237603"/>
                  <a:pt x="1375126" y="248455"/>
                  <a:pt x="1378302" y="254886"/>
                </a:cubicBezTo>
                <a:cubicBezTo>
                  <a:pt x="1381479" y="261318"/>
                  <a:pt x="1379256" y="267699"/>
                  <a:pt x="1371634" y="274030"/>
                </a:cubicBezTo>
                <a:cubicBezTo>
                  <a:pt x="1364012" y="280362"/>
                  <a:pt x="1345208" y="284667"/>
                  <a:pt x="1315223" y="286947"/>
                </a:cubicBezTo>
                <a:cubicBezTo>
                  <a:pt x="1285238" y="289227"/>
                  <a:pt x="1262853" y="287517"/>
                  <a:pt x="1248068" y="281817"/>
                </a:cubicBezTo>
                <a:cubicBezTo>
                  <a:pt x="1233283" y="276117"/>
                  <a:pt x="1223715" y="267448"/>
                  <a:pt x="1219362" y="255811"/>
                </a:cubicBezTo>
                <a:cubicBezTo>
                  <a:pt x="1215010" y="244174"/>
                  <a:pt x="1213060" y="231924"/>
                  <a:pt x="1213512" y="219061"/>
                </a:cubicBezTo>
                <a:cubicBezTo>
                  <a:pt x="1213963" y="206198"/>
                  <a:pt x="1214637" y="189767"/>
                  <a:pt x="1215534" y="169770"/>
                </a:cubicBezTo>
                <a:cubicBezTo>
                  <a:pt x="1216430" y="149772"/>
                  <a:pt x="1215888" y="135529"/>
                  <a:pt x="1213910" y="127040"/>
                </a:cubicBezTo>
                <a:cubicBezTo>
                  <a:pt x="1209866" y="128674"/>
                  <a:pt x="1204165" y="129994"/>
                  <a:pt x="1196809" y="130998"/>
                </a:cubicBezTo>
                <a:lnTo>
                  <a:pt x="1203671" y="134461"/>
                </a:lnTo>
                <a:cubicBezTo>
                  <a:pt x="1208087" y="139408"/>
                  <a:pt x="1207747" y="145786"/>
                  <a:pt x="1202649" y="153594"/>
                </a:cubicBezTo>
                <a:cubicBezTo>
                  <a:pt x="1197551" y="161402"/>
                  <a:pt x="1189761" y="174197"/>
                  <a:pt x="1179278" y="191979"/>
                </a:cubicBezTo>
                <a:cubicBezTo>
                  <a:pt x="1168795" y="209761"/>
                  <a:pt x="1156620" y="224886"/>
                  <a:pt x="1142753" y="237355"/>
                </a:cubicBezTo>
                <a:cubicBezTo>
                  <a:pt x="1128886" y="249824"/>
                  <a:pt x="1114880" y="259077"/>
                  <a:pt x="1100733" y="265114"/>
                </a:cubicBezTo>
                <a:cubicBezTo>
                  <a:pt x="1086586" y="271152"/>
                  <a:pt x="1079011" y="272707"/>
                  <a:pt x="1078007" y="269782"/>
                </a:cubicBezTo>
                <a:cubicBezTo>
                  <a:pt x="1077003" y="266857"/>
                  <a:pt x="1082248" y="260970"/>
                  <a:pt x="1093742" y="252122"/>
                </a:cubicBezTo>
                <a:cubicBezTo>
                  <a:pt x="1105236" y="243274"/>
                  <a:pt x="1116321" y="232849"/>
                  <a:pt x="1126997" y="220846"/>
                </a:cubicBezTo>
                <a:cubicBezTo>
                  <a:pt x="1137673" y="208843"/>
                  <a:pt x="1148124" y="193944"/>
                  <a:pt x="1158348" y="176148"/>
                </a:cubicBezTo>
                <a:cubicBezTo>
                  <a:pt x="1168573" y="158352"/>
                  <a:pt x="1173685" y="144678"/>
                  <a:pt x="1173685" y="135128"/>
                </a:cubicBezTo>
                <a:cubicBezTo>
                  <a:pt x="1161754" y="138684"/>
                  <a:pt x="1150788" y="141599"/>
                  <a:pt x="1140785" y="143871"/>
                </a:cubicBezTo>
                <a:cubicBezTo>
                  <a:pt x="1130783" y="146144"/>
                  <a:pt x="1120720" y="143352"/>
                  <a:pt x="1110595" y="135493"/>
                </a:cubicBezTo>
                <a:cubicBezTo>
                  <a:pt x="1100471" y="127635"/>
                  <a:pt x="1101629" y="123121"/>
                  <a:pt x="1114069" y="121952"/>
                </a:cubicBezTo>
                <a:cubicBezTo>
                  <a:pt x="1126509" y="120784"/>
                  <a:pt x="1141043" y="118669"/>
                  <a:pt x="1157671" y="115607"/>
                </a:cubicBezTo>
                <a:cubicBezTo>
                  <a:pt x="1174298" y="112545"/>
                  <a:pt x="1192403" y="108792"/>
                  <a:pt x="1211984" y="104346"/>
                </a:cubicBezTo>
                <a:cubicBezTo>
                  <a:pt x="1231566" y="99901"/>
                  <a:pt x="1248197" y="96025"/>
                  <a:pt x="1261878" y="92720"/>
                </a:cubicBezTo>
                <a:cubicBezTo>
                  <a:pt x="1275558" y="89415"/>
                  <a:pt x="1285783" y="87762"/>
                  <a:pt x="1292551" y="87762"/>
                </a:cubicBezTo>
                <a:close/>
                <a:moveTo>
                  <a:pt x="2932952" y="76287"/>
                </a:moveTo>
                <a:cubicBezTo>
                  <a:pt x="2935166" y="76154"/>
                  <a:pt x="2937955" y="76444"/>
                  <a:pt x="2941319" y="77157"/>
                </a:cubicBezTo>
                <a:cubicBezTo>
                  <a:pt x="2954778" y="80011"/>
                  <a:pt x="2964475" y="84417"/>
                  <a:pt x="2970412" y="90375"/>
                </a:cubicBezTo>
                <a:cubicBezTo>
                  <a:pt x="2976349" y="96334"/>
                  <a:pt x="2978740" y="104160"/>
                  <a:pt x="2977586" y="113854"/>
                </a:cubicBezTo>
                <a:cubicBezTo>
                  <a:pt x="2976431" y="123548"/>
                  <a:pt x="2972169" y="126688"/>
                  <a:pt x="2964798" y="123275"/>
                </a:cubicBezTo>
                <a:cubicBezTo>
                  <a:pt x="2957427" y="119862"/>
                  <a:pt x="2950662" y="114840"/>
                  <a:pt x="2944503" y="108207"/>
                </a:cubicBezTo>
                <a:cubicBezTo>
                  <a:pt x="2938344" y="101575"/>
                  <a:pt x="2933034" y="95147"/>
                  <a:pt x="2928575" y="88923"/>
                </a:cubicBezTo>
                <a:cubicBezTo>
                  <a:pt x="2924853" y="80900"/>
                  <a:pt x="2926312" y="76688"/>
                  <a:pt x="2932952" y="76287"/>
                </a:cubicBezTo>
                <a:close/>
                <a:moveTo>
                  <a:pt x="2542702" y="73549"/>
                </a:moveTo>
                <a:cubicBezTo>
                  <a:pt x="2544046" y="73276"/>
                  <a:pt x="2545802" y="73318"/>
                  <a:pt x="2547971" y="73673"/>
                </a:cubicBezTo>
                <a:cubicBezTo>
                  <a:pt x="2556647" y="75092"/>
                  <a:pt x="2564283" y="77688"/>
                  <a:pt x="2570880" y="81459"/>
                </a:cubicBezTo>
                <a:cubicBezTo>
                  <a:pt x="2579426" y="85976"/>
                  <a:pt x="2582338" y="91702"/>
                  <a:pt x="2579613" y="98635"/>
                </a:cubicBezTo>
                <a:cubicBezTo>
                  <a:pt x="2576888" y="105569"/>
                  <a:pt x="2575307" y="120583"/>
                  <a:pt x="2574870" y="143678"/>
                </a:cubicBezTo>
                <a:cubicBezTo>
                  <a:pt x="2574432" y="166773"/>
                  <a:pt x="2574228" y="181446"/>
                  <a:pt x="2574257" y="187699"/>
                </a:cubicBezTo>
                <a:cubicBezTo>
                  <a:pt x="2574257" y="191241"/>
                  <a:pt x="2577049" y="190301"/>
                  <a:pt x="2582635" y="184881"/>
                </a:cubicBezTo>
                <a:cubicBezTo>
                  <a:pt x="2588220" y="179460"/>
                  <a:pt x="2600696" y="168214"/>
                  <a:pt x="2620063" y="151142"/>
                </a:cubicBezTo>
                <a:cubicBezTo>
                  <a:pt x="2639429" y="134070"/>
                  <a:pt x="2651034" y="126871"/>
                  <a:pt x="2654877" y="129546"/>
                </a:cubicBezTo>
                <a:cubicBezTo>
                  <a:pt x="2658720" y="132220"/>
                  <a:pt x="2653805" y="141387"/>
                  <a:pt x="2640132" y="157047"/>
                </a:cubicBezTo>
                <a:cubicBezTo>
                  <a:pt x="2626458" y="172706"/>
                  <a:pt x="2613463" y="186917"/>
                  <a:pt x="2601145" y="199680"/>
                </a:cubicBezTo>
                <a:cubicBezTo>
                  <a:pt x="2588826" y="212443"/>
                  <a:pt x="2579157" y="224671"/>
                  <a:pt x="2572138" y="236366"/>
                </a:cubicBezTo>
                <a:cubicBezTo>
                  <a:pt x="2565119" y="248060"/>
                  <a:pt x="2559049" y="253907"/>
                  <a:pt x="2553929" y="253907"/>
                </a:cubicBezTo>
                <a:cubicBezTo>
                  <a:pt x="2548810" y="253907"/>
                  <a:pt x="2543916" y="250118"/>
                  <a:pt x="2539249" y="242539"/>
                </a:cubicBezTo>
                <a:cubicBezTo>
                  <a:pt x="2534581" y="234960"/>
                  <a:pt x="2534516" y="227844"/>
                  <a:pt x="2539055" y="221190"/>
                </a:cubicBezTo>
                <a:cubicBezTo>
                  <a:pt x="2543594" y="214536"/>
                  <a:pt x="2547193" y="204807"/>
                  <a:pt x="2549853" y="192001"/>
                </a:cubicBezTo>
                <a:cubicBezTo>
                  <a:pt x="2552513" y="179195"/>
                  <a:pt x="2552958" y="160226"/>
                  <a:pt x="2551187" y="135095"/>
                </a:cubicBezTo>
                <a:cubicBezTo>
                  <a:pt x="2549416" y="109964"/>
                  <a:pt x="2546268" y="93089"/>
                  <a:pt x="2541744" y="84471"/>
                </a:cubicBezTo>
                <a:cubicBezTo>
                  <a:pt x="2538351" y="78007"/>
                  <a:pt x="2538670" y="74366"/>
                  <a:pt x="2542702" y="73549"/>
                </a:cubicBezTo>
                <a:close/>
                <a:moveTo>
                  <a:pt x="950249" y="69005"/>
                </a:moveTo>
                <a:cubicBezTo>
                  <a:pt x="945545" y="68101"/>
                  <a:pt x="939379" y="69288"/>
                  <a:pt x="931750" y="72565"/>
                </a:cubicBezTo>
                <a:cubicBezTo>
                  <a:pt x="924121" y="75842"/>
                  <a:pt x="918005" y="82485"/>
                  <a:pt x="913402" y="92494"/>
                </a:cubicBezTo>
                <a:cubicBezTo>
                  <a:pt x="908798" y="102504"/>
                  <a:pt x="907149" y="113079"/>
                  <a:pt x="908454" y="124222"/>
                </a:cubicBezTo>
                <a:cubicBezTo>
                  <a:pt x="909759" y="135364"/>
                  <a:pt x="914305" y="144216"/>
                  <a:pt x="922092" y="150776"/>
                </a:cubicBezTo>
                <a:cubicBezTo>
                  <a:pt x="929879" y="157337"/>
                  <a:pt x="938096" y="160431"/>
                  <a:pt x="946743" y="160058"/>
                </a:cubicBezTo>
                <a:cubicBezTo>
                  <a:pt x="955390" y="159685"/>
                  <a:pt x="962363" y="157462"/>
                  <a:pt x="967661" y="153390"/>
                </a:cubicBezTo>
                <a:cubicBezTo>
                  <a:pt x="972960" y="149317"/>
                  <a:pt x="978205" y="142075"/>
                  <a:pt x="983396" y="131664"/>
                </a:cubicBezTo>
                <a:cubicBezTo>
                  <a:pt x="986910" y="118672"/>
                  <a:pt x="987827" y="107824"/>
                  <a:pt x="986150" y="99119"/>
                </a:cubicBezTo>
                <a:cubicBezTo>
                  <a:pt x="984472" y="90415"/>
                  <a:pt x="980177" y="83220"/>
                  <a:pt x="973265" y="77534"/>
                </a:cubicBezTo>
                <a:cubicBezTo>
                  <a:pt x="966353" y="71848"/>
                  <a:pt x="958681" y="69005"/>
                  <a:pt x="950249" y="69005"/>
                </a:cubicBezTo>
                <a:close/>
                <a:moveTo>
                  <a:pt x="3266871" y="64087"/>
                </a:moveTo>
                <a:cubicBezTo>
                  <a:pt x="3269544" y="63723"/>
                  <a:pt x="3272649" y="64029"/>
                  <a:pt x="3276188" y="65004"/>
                </a:cubicBezTo>
                <a:cubicBezTo>
                  <a:pt x="3283265" y="66954"/>
                  <a:pt x="3289807" y="70597"/>
                  <a:pt x="3295816" y="75931"/>
                </a:cubicBezTo>
                <a:cubicBezTo>
                  <a:pt x="3301824" y="81266"/>
                  <a:pt x="3301861" y="87579"/>
                  <a:pt x="3295924" y="94871"/>
                </a:cubicBezTo>
                <a:cubicBezTo>
                  <a:pt x="3289987" y="102163"/>
                  <a:pt x="3285305" y="115861"/>
                  <a:pt x="3281877" y="135966"/>
                </a:cubicBezTo>
                <a:cubicBezTo>
                  <a:pt x="3289076" y="145947"/>
                  <a:pt x="3288979" y="152117"/>
                  <a:pt x="3281587" y="154476"/>
                </a:cubicBezTo>
                <a:cubicBezTo>
                  <a:pt x="3274194" y="156835"/>
                  <a:pt x="3261156" y="160044"/>
                  <a:pt x="3242471" y="164102"/>
                </a:cubicBezTo>
                <a:cubicBezTo>
                  <a:pt x="3241581" y="176363"/>
                  <a:pt x="3238825" y="183149"/>
                  <a:pt x="3234200" y="184461"/>
                </a:cubicBezTo>
                <a:cubicBezTo>
                  <a:pt x="3229575" y="185774"/>
                  <a:pt x="3226463" y="182181"/>
                  <a:pt x="3224864" y="173685"/>
                </a:cubicBezTo>
                <a:cubicBezTo>
                  <a:pt x="3223265" y="165188"/>
                  <a:pt x="3221111" y="150773"/>
                  <a:pt x="3218400" y="130438"/>
                </a:cubicBezTo>
                <a:cubicBezTo>
                  <a:pt x="3215690" y="110104"/>
                  <a:pt x="3212295" y="95653"/>
                  <a:pt x="3208215" y="87084"/>
                </a:cubicBezTo>
                <a:cubicBezTo>
                  <a:pt x="3204135" y="78516"/>
                  <a:pt x="3205505" y="74712"/>
                  <a:pt x="3212324" y="75673"/>
                </a:cubicBezTo>
                <a:cubicBezTo>
                  <a:pt x="3219143" y="76634"/>
                  <a:pt x="3223757" y="77534"/>
                  <a:pt x="3226166" y="78373"/>
                </a:cubicBezTo>
                <a:cubicBezTo>
                  <a:pt x="3228575" y="79211"/>
                  <a:pt x="3232289" y="79237"/>
                  <a:pt x="3237308" y="78448"/>
                </a:cubicBezTo>
                <a:cubicBezTo>
                  <a:pt x="3242327" y="77659"/>
                  <a:pt x="3246486" y="76437"/>
                  <a:pt x="3249784" y="74780"/>
                </a:cubicBezTo>
                <a:cubicBezTo>
                  <a:pt x="3253082" y="73124"/>
                  <a:pt x="3256538" y="70593"/>
                  <a:pt x="3260152" y="67187"/>
                </a:cubicBezTo>
                <a:cubicBezTo>
                  <a:pt x="3261959" y="65484"/>
                  <a:pt x="3264199" y="64451"/>
                  <a:pt x="3266871" y="64087"/>
                </a:cubicBezTo>
                <a:close/>
                <a:moveTo>
                  <a:pt x="4444625" y="60895"/>
                </a:moveTo>
                <a:cubicBezTo>
                  <a:pt x="4436544" y="61799"/>
                  <a:pt x="4418959" y="64688"/>
                  <a:pt x="4391870" y="69564"/>
                </a:cubicBezTo>
                <a:cubicBezTo>
                  <a:pt x="4394538" y="85066"/>
                  <a:pt x="4397062" y="100123"/>
                  <a:pt x="4399442" y="114736"/>
                </a:cubicBezTo>
                <a:cubicBezTo>
                  <a:pt x="4413553" y="112986"/>
                  <a:pt x="4431750" y="109229"/>
                  <a:pt x="4454035" y="103464"/>
                </a:cubicBezTo>
                <a:cubicBezTo>
                  <a:pt x="4456588" y="87475"/>
                  <a:pt x="4457678" y="76157"/>
                  <a:pt x="4457305" y="69510"/>
                </a:cubicBezTo>
                <a:cubicBezTo>
                  <a:pt x="4456932" y="62864"/>
                  <a:pt x="4452705" y="59992"/>
                  <a:pt x="4444625" y="60895"/>
                </a:cubicBezTo>
                <a:close/>
                <a:moveTo>
                  <a:pt x="3003010" y="60807"/>
                </a:moveTo>
                <a:cubicBezTo>
                  <a:pt x="3004748" y="60916"/>
                  <a:pt x="3006906" y="61448"/>
                  <a:pt x="3009486" y="62401"/>
                </a:cubicBezTo>
                <a:cubicBezTo>
                  <a:pt x="3019803" y="66216"/>
                  <a:pt x="3028379" y="70708"/>
                  <a:pt x="3035212" y="75877"/>
                </a:cubicBezTo>
                <a:cubicBezTo>
                  <a:pt x="3042045" y="81047"/>
                  <a:pt x="3043612" y="86199"/>
                  <a:pt x="3039912" y="91333"/>
                </a:cubicBezTo>
                <a:cubicBezTo>
                  <a:pt x="3036212" y="96466"/>
                  <a:pt x="3033233" y="105106"/>
                  <a:pt x="3030974" y="117252"/>
                </a:cubicBezTo>
                <a:cubicBezTo>
                  <a:pt x="3028716" y="129399"/>
                  <a:pt x="3024998" y="144757"/>
                  <a:pt x="3019821" y="163328"/>
                </a:cubicBezTo>
                <a:cubicBezTo>
                  <a:pt x="3057048" y="160703"/>
                  <a:pt x="3080502" y="158248"/>
                  <a:pt x="3090182" y="155960"/>
                </a:cubicBezTo>
                <a:cubicBezTo>
                  <a:pt x="3099861" y="153673"/>
                  <a:pt x="3108264" y="153257"/>
                  <a:pt x="3115392" y="154713"/>
                </a:cubicBezTo>
                <a:cubicBezTo>
                  <a:pt x="3122519" y="156168"/>
                  <a:pt x="3129517" y="161367"/>
                  <a:pt x="3136386" y="170308"/>
                </a:cubicBezTo>
                <a:cubicBezTo>
                  <a:pt x="3143254" y="179249"/>
                  <a:pt x="3135923" y="183497"/>
                  <a:pt x="3114391" y="183053"/>
                </a:cubicBezTo>
                <a:cubicBezTo>
                  <a:pt x="3092860" y="182608"/>
                  <a:pt x="3059680" y="184114"/>
                  <a:pt x="3014852" y="187570"/>
                </a:cubicBezTo>
                <a:cubicBezTo>
                  <a:pt x="3006994" y="218086"/>
                  <a:pt x="2991765" y="242797"/>
                  <a:pt x="2969165" y="261705"/>
                </a:cubicBezTo>
                <a:cubicBezTo>
                  <a:pt x="2946564" y="280613"/>
                  <a:pt x="2921885" y="292590"/>
                  <a:pt x="2895126" y="297638"/>
                </a:cubicBezTo>
                <a:cubicBezTo>
                  <a:pt x="2868367" y="302686"/>
                  <a:pt x="2866248" y="299226"/>
                  <a:pt x="2888770" y="287259"/>
                </a:cubicBezTo>
                <a:cubicBezTo>
                  <a:pt x="2911291" y="275292"/>
                  <a:pt x="2930690" y="262271"/>
                  <a:pt x="2946966" y="248196"/>
                </a:cubicBezTo>
                <a:cubicBezTo>
                  <a:pt x="2963242" y="234122"/>
                  <a:pt x="2976672" y="214429"/>
                  <a:pt x="2987255" y="189118"/>
                </a:cubicBezTo>
                <a:cubicBezTo>
                  <a:pt x="2941180" y="195385"/>
                  <a:pt x="2913829" y="200103"/>
                  <a:pt x="2905204" y="203272"/>
                </a:cubicBezTo>
                <a:cubicBezTo>
                  <a:pt x="2896578" y="206441"/>
                  <a:pt x="2886278" y="202824"/>
                  <a:pt x="2874304" y="192420"/>
                </a:cubicBezTo>
                <a:cubicBezTo>
                  <a:pt x="2862330" y="182016"/>
                  <a:pt x="2863280" y="177273"/>
                  <a:pt x="2877154" y="178191"/>
                </a:cubicBezTo>
                <a:cubicBezTo>
                  <a:pt x="2891028" y="179109"/>
                  <a:pt x="2906842" y="178682"/>
                  <a:pt x="2924595" y="176911"/>
                </a:cubicBezTo>
                <a:cubicBezTo>
                  <a:pt x="2942348" y="175140"/>
                  <a:pt x="2964740" y="172140"/>
                  <a:pt x="2991772" y="167909"/>
                </a:cubicBezTo>
                <a:cubicBezTo>
                  <a:pt x="2995084" y="154731"/>
                  <a:pt x="2997859" y="137745"/>
                  <a:pt x="3000096" y="116951"/>
                </a:cubicBezTo>
                <a:cubicBezTo>
                  <a:pt x="3002333" y="96158"/>
                  <a:pt x="3001878" y="80914"/>
                  <a:pt x="2998730" y="71220"/>
                </a:cubicBezTo>
                <a:cubicBezTo>
                  <a:pt x="2996370" y="63950"/>
                  <a:pt x="2997796" y="60479"/>
                  <a:pt x="3003010" y="60807"/>
                </a:cubicBezTo>
                <a:close/>
                <a:moveTo>
                  <a:pt x="2627021" y="57435"/>
                </a:moveTo>
                <a:cubicBezTo>
                  <a:pt x="2630191" y="56318"/>
                  <a:pt x="2635704" y="56350"/>
                  <a:pt x="2643563" y="57529"/>
                </a:cubicBezTo>
                <a:cubicBezTo>
                  <a:pt x="2659280" y="59888"/>
                  <a:pt x="2670107" y="64552"/>
                  <a:pt x="2676043" y="71522"/>
                </a:cubicBezTo>
                <a:cubicBezTo>
                  <a:pt x="2681980" y="78491"/>
                  <a:pt x="2684081" y="86787"/>
                  <a:pt x="2682346" y="96409"/>
                </a:cubicBezTo>
                <a:cubicBezTo>
                  <a:pt x="2680611" y="106031"/>
                  <a:pt x="2674939" y="107964"/>
                  <a:pt x="2665331" y="102206"/>
                </a:cubicBezTo>
                <a:cubicBezTo>
                  <a:pt x="2655723" y="96448"/>
                  <a:pt x="2647363" y="90458"/>
                  <a:pt x="2640250" y="84234"/>
                </a:cubicBezTo>
                <a:cubicBezTo>
                  <a:pt x="2632822" y="77724"/>
                  <a:pt x="2627588" y="71055"/>
                  <a:pt x="2624548" y="64230"/>
                </a:cubicBezTo>
                <a:cubicBezTo>
                  <a:pt x="2623028" y="60817"/>
                  <a:pt x="2623852" y="58552"/>
                  <a:pt x="2627021" y="57435"/>
                </a:cubicBezTo>
                <a:close/>
                <a:moveTo>
                  <a:pt x="3650712" y="37125"/>
                </a:moveTo>
                <a:cubicBezTo>
                  <a:pt x="3652216" y="36823"/>
                  <a:pt x="3654160" y="36849"/>
                  <a:pt x="3656544" y="37202"/>
                </a:cubicBezTo>
                <a:cubicBezTo>
                  <a:pt x="3666080" y="38614"/>
                  <a:pt x="3674434" y="41185"/>
                  <a:pt x="3681604" y="44913"/>
                </a:cubicBezTo>
                <a:cubicBezTo>
                  <a:pt x="3688774" y="48642"/>
                  <a:pt x="3691441" y="52643"/>
                  <a:pt x="3689605" y="56916"/>
                </a:cubicBezTo>
                <a:cubicBezTo>
                  <a:pt x="3687770" y="61189"/>
                  <a:pt x="3686436" y="74160"/>
                  <a:pt x="3685605" y="95828"/>
                </a:cubicBezTo>
                <a:cubicBezTo>
                  <a:pt x="3691484" y="94279"/>
                  <a:pt x="3698281" y="91867"/>
                  <a:pt x="3705996" y="88590"/>
                </a:cubicBezTo>
                <a:cubicBezTo>
                  <a:pt x="3713712" y="85313"/>
                  <a:pt x="3720340" y="86719"/>
                  <a:pt x="3725883" y="92806"/>
                </a:cubicBezTo>
                <a:cubicBezTo>
                  <a:pt x="3731425" y="98893"/>
                  <a:pt x="3727464" y="104321"/>
                  <a:pt x="3713998" y="109089"/>
                </a:cubicBezTo>
                <a:cubicBezTo>
                  <a:pt x="3700533" y="113857"/>
                  <a:pt x="3691068" y="115338"/>
                  <a:pt x="3685605" y="113531"/>
                </a:cubicBezTo>
                <a:lnTo>
                  <a:pt x="3685605" y="163328"/>
                </a:lnTo>
                <a:cubicBezTo>
                  <a:pt x="3707674" y="154322"/>
                  <a:pt x="3721064" y="152113"/>
                  <a:pt x="3725775" y="156702"/>
                </a:cubicBezTo>
                <a:cubicBezTo>
                  <a:pt x="3730486" y="161291"/>
                  <a:pt x="3724915" y="166923"/>
                  <a:pt x="3709062" y="173599"/>
                </a:cubicBezTo>
                <a:cubicBezTo>
                  <a:pt x="3693208" y="180274"/>
                  <a:pt x="3678241" y="186695"/>
                  <a:pt x="3664159" y="192861"/>
                </a:cubicBezTo>
                <a:cubicBezTo>
                  <a:pt x="3650077" y="199028"/>
                  <a:pt x="3637450" y="205344"/>
                  <a:pt x="3626279" y="211812"/>
                </a:cubicBezTo>
                <a:cubicBezTo>
                  <a:pt x="3615108" y="218279"/>
                  <a:pt x="3606626" y="221273"/>
                  <a:pt x="3600832" y="220792"/>
                </a:cubicBezTo>
                <a:cubicBezTo>
                  <a:pt x="3595039" y="220312"/>
                  <a:pt x="3588346" y="216472"/>
                  <a:pt x="3580752" y="209274"/>
                </a:cubicBezTo>
                <a:cubicBezTo>
                  <a:pt x="3573159" y="202075"/>
                  <a:pt x="3573661" y="197590"/>
                  <a:pt x="3582258" y="195819"/>
                </a:cubicBezTo>
                <a:cubicBezTo>
                  <a:pt x="3590855" y="194048"/>
                  <a:pt x="3603206" y="190345"/>
                  <a:pt x="3619310" y="184709"/>
                </a:cubicBezTo>
                <a:cubicBezTo>
                  <a:pt x="3619310" y="171014"/>
                  <a:pt x="3617983" y="156674"/>
                  <a:pt x="3615330" y="141688"/>
                </a:cubicBezTo>
                <a:cubicBezTo>
                  <a:pt x="3612678" y="126703"/>
                  <a:pt x="3609300" y="115539"/>
                  <a:pt x="3605199" y="108197"/>
                </a:cubicBezTo>
                <a:cubicBezTo>
                  <a:pt x="3601098" y="100854"/>
                  <a:pt x="3602905" y="97660"/>
                  <a:pt x="3610620" y="98614"/>
                </a:cubicBezTo>
                <a:cubicBezTo>
                  <a:pt x="3618335" y="99567"/>
                  <a:pt x="3626010" y="101865"/>
                  <a:pt x="3633646" y="105508"/>
                </a:cubicBezTo>
                <a:cubicBezTo>
                  <a:pt x="3641283" y="109150"/>
                  <a:pt x="3644423" y="113520"/>
                  <a:pt x="3643068" y="118618"/>
                </a:cubicBezTo>
                <a:cubicBezTo>
                  <a:pt x="3641713" y="123716"/>
                  <a:pt x="3641853" y="143115"/>
                  <a:pt x="3643487" y="176815"/>
                </a:cubicBezTo>
                <a:lnTo>
                  <a:pt x="3663836" y="169867"/>
                </a:lnTo>
                <a:cubicBezTo>
                  <a:pt x="3662947" y="128194"/>
                  <a:pt x="3661398" y="99847"/>
                  <a:pt x="3659190" y="84826"/>
                </a:cubicBezTo>
                <a:cubicBezTo>
                  <a:pt x="3656982" y="69804"/>
                  <a:pt x="3653604" y="57759"/>
                  <a:pt x="3649058" y="48688"/>
                </a:cubicBezTo>
                <a:cubicBezTo>
                  <a:pt x="3645649" y="41886"/>
                  <a:pt x="3646201" y="38031"/>
                  <a:pt x="3650712" y="37125"/>
                </a:cubicBezTo>
                <a:close/>
                <a:moveTo>
                  <a:pt x="1637983" y="37120"/>
                </a:moveTo>
                <a:cubicBezTo>
                  <a:pt x="1645441" y="36603"/>
                  <a:pt x="1652634" y="38939"/>
                  <a:pt x="1659560" y="44128"/>
                </a:cubicBezTo>
                <a:cubicBezTo>
                  <a:pt x="1668795" y="51047"/>
                  <a:pt x="1664956" y="57145"/>
                  <a:pt x="1648041" y="62423"/>
                </a:cubicBezTo>
                <a:cubicBezTo>
                  <a:pt x="1631127" y="67700"/>
                  <a:pt x="1609886" y="71959"/>
                  <a:pt x="1584317" y="75200"/>
                </a:cubicBezTo>
                <a:cubicBezTo>
                  <a:pt x="1598715" y="79229"/>
                  <a:pt x="1604773" y="85198"/>
                  <a:pt x="1602493" y="93107"/>
                </a:cubicBezTo>
                <a:cubicBezTo>
                  <a:pt x="1600213" y="101016"/>
                  <a:pt x="1598657" y="117224"/>
                  <a:pt x="1597826" y="141731"/>
                </a:cubicBezTo>
                <a:cubicBezTo>
                  <a:pt x="1608308" y="139236"/>
                  <a:pt x="1620053" y="135235"/>
                  <a:pt x="1633060" y="129728"/>
                </a:cubicBezTo>
                <a:cubicBezTo>
                  <a:pt x="1646066" y="124222"/>
                  <a:pt x="1656943" y="125720"/>
                  <a:pt x="1665691" y="134224"/>
                </a:cubicBezTo>
                <a:cubicBezTo>
                  <a:pt x="1674438" y="142728"/>
                  <a:pt x="1669018" y="149278"/>
                  <a:pt x="1649429" y="153874"/>
                </a:cubicBezTo>
                <a:cubicBezTo>
                  <a:pt x="1629840" y="158470"/>
                  <a:pt x="1612546" y="161162"/>
                  <a:pt x="1597546" y="161951"/>
                </a:cubicBezTo>
                <a:cubicBezTo>
                  <a:pt x="1595926" y="189427"/>
                  <a:pt x="1595115" y="212378"/>
                  <a:pt x="1595115" y="230805"/>
                </a:cubicBezTo>
                <a:cubicBezTo>
                  <a:pt x="1614216" y="229085"/>
                  <a:pt x="1631984" y="227543"/>
                  <a:pt x="1648418" y="226181"/>
                </a:cubicBezTo>
                <a:cubicBezTo>
                  <a:pt x="1664852" y="224818"/>
                  <a:pt x="1677019" y="223675"/>
                  <a:pt x="1684921" y="222750"/>
                </a:cubicBezTo>
                <a:cubicBezTo>
                  <a:pt x="1692822" y="221825"/>
                  <a:pt x="1700570" y="222603"/>
                  <a:pt x="1708163" y="225084"/>
                </a:cubicBezTo>
                <a:cubicBezTo>
                  <a:pt x="1715756" y="227565"/>
                  <a:pt x="1721535" y="232286"/>
                  <a:pt x="1725500" y="239248"/>
                </a:cubicBezTo>
                <a:cubicBezTo>
                  <a:pt x="1729465" y="246210"/>
                  <a:pt x="1728354" y="250620"/>
                  <a:pt x="1722166" y="252477"/>
                </a:cubicBezTo>
                <a:cubicBezTo>
                  <a:pt x="1715978" y="254334"/>
                  <a:pt x="1700233" y="254589"/>
                  <a:pt x="1674929" y="253241"/>
                </a:cubicBezTo>
                <a:cubicBezTo>
                  <a:pt x="1649626" y="251893"/>
                  <a:pt x="1620465" y="252785"/>
                  <a:pt x="1587447" y="255919"/>
                </a:cubicBezTo>
                <a:cubicBezTo>
                  <a:pt x="1554429" y="259052"/>
                  <a:pt x="1525049" y="262648"/>
                  <a:pt x="1499308" y="266706"/>
                </a:cubicBezTo>
                <a:cubicBezTo>
                  <a:pt x="1473568" y="270764"/>
                  <a:pt x="1457955" y="273245"/>
                  <a:pt x="1452470" y="274149"/>
                </a:cubicBezTo>
                <a:cubicBezTo>
                  <a:pt x="1446985" y="275052"/>
                  <a:pt x="1438990" y="271209"/>
                  <a:pt x="1428486" y="262619"/>
                </a:cubicBezTo>
                <a:cubicBezTo>
                  <a:pt x="1417981" y="254029"/>
                  <a:pt x="1420409" y="249734"/>
                  <a:pt x="1435767" y="249734"/>
                </a:cubicBezTo>
                <a:cubicBezTo>
                  <a:pt x="1448185" y="249734"/>
                  <a:pt x="1469753" y="247655"/>
                  <a:pt x="1500470" y="243496"/>
                </a:cubicBezTo>
                <a:cubicBezTo>
                  <a:pt x="1500470" y="213884"/>
                  <a:pt x="1499366" y="190492"/>
                  <a:pt x="1497157" y="173319"/>
                </a:cubicBezTo>
                <a:cubicBezTo>
                  <a:pt x="1494949" y="156147"/>
                  <a:pt x="1491801" y="144341"/>
                  <a:pt x="1487714" y="137902"/>
                </a:cubicBezTo>
                <a:cubicBezTo>
                  <a:pt x="1483627" y="131464"/>
                  <a:pt x="1485657" y="128244"/>
                  <a:pt x="1493802" y="128244"/>
                </a:cubicBezTo>
                <a:cubicBezTo>
                  <a:pt x="1499624" y="128244"/>
                  <a:pt x="1507167" y="129571"/>
                  <a:pt x="1516431" y="132224"/>
                </a:cubicBezTo>
                <a:cubicBezTo>
                  <a:pt x="1525694" y="134877"/>
                  <a:pt x="1529201" y="139734"/>
                  <a:pt x="1526949" y="146797"/>
                </a:cubicBezTo>
                <a:cubicBezTo>
                  <a:pt x="1524698" y="153859"/>
                  <a:pt x="1523572" y="184565"/>
                  <a:pt x="1523572" y="238915"/>
                </a:cubicBezTo>
                <a:cubicBezTo>
                  <a:pt x="1538514" y="238054"/>
                  <a:pt x="1554210" y="236843"/>
                  <a:pt x="1570658" y="235280"/>
                </a:cubicBezTo>
                <a:lnTo>
                  <a:pt x="1570658" y="110756"/>
                </a:lnTo>
                <a:cubicBezTo>
                  <a:pt x="1570658" y="94394"/>
                  <a:pt x="1569403" y="83625"/>
                  <a:pt x="1566894" y="78448"/>
                </a:cubicBezTo>
                <a:cubicBezTo>
                  <a:pt x="1539318" y="81144"/>
                  <a:pt x="1520905" y="80133"/>
                  <a:pt x="1511655" y="75415"/>
                </a:cubicBezTo>
                <a:cubicBezTo>
                  <a:pt x="1502406" y="70697"/>
                  <a:pt x="1504840" y="66865"/>
                  <a:pt x="1518958" y="63918"/>
                </a:cubicBezTo>
                <a:cubicBezTo>
                  <a:pt x="1533076" y="60971"/>
                  <a:pt x="1552640" y="56819"/>
                  <a:pt x="1577649" y="51463"/>
                </a:cubicBezTo>
                <a:cubicBezTo>
                  <a:pt x="1602658" y="46107"/>
                  <a:pt x="1620254" y="41816"/>
                  <a:pt x="1630435" y="38589"/>
                </a:cubicBezTo>
                <a:cubicBezTo>
                  <a:pt x="1632981" y="37782"/>
                  <a:pt x="1635496" y="37293"/>
                  <a:pt x="1637983" y="37120"/>
                </a:cubicBezTo>
                <a:close/>
                <a:moveTo>
                  <a:pt x="2737498" y="36460"/>
                </a:moveTo>
                <a:cubicBezTo>
                  <a:pt x="2741973" y="36460"/>
                  <a:pt x="2749179" y="39213"/>
                  <a:pt x="2759116" y="44720"/>
                </a:cubicBezTo>
                <a:cubicBezTo>
                  <a:pt x="2769054" y="50226"/>
                  <a:pt x="2773772" y="54948"/>
                  <a:pt x="2773270" y="58884"/>
                </a:cubicBezTo>
                <a:cubicBezTo>
                  <a:pt x="2772768" y="62821"/>
                  <a:pt x="2771158" y="67506"/>
                  <a:pt x="2768441" y="72941"/>
                </a:cubicBezTo>
                <a:cubicBezTo>
                  <a:pt x="2765723" y="78376"/>
                  <a:pt x="2761203" y="93501"/>
                  <a:pt x="2754879" y="118317"/>
                </a:cubicBezTo>
                <a:cubicBezTo>
                  <a:pt x="2748555" y="143133"/>
                  <a:pt x="2739191" y="165163"/>
                  <a:pt x="2726786" y="184408"/>
                </a:cubicBezTo>
                <a:cubicBezTo>
                  <a:pt x="2752943" y="198848"/>
                  <a:pt x="2770481" y="209826"/>
                  <a:pt x="2779401" y="217340"/>
                </a:cubicBezTo>
                <a:cubicBezTo>
                  <a:pt x="2788320" y="224854"/>
                  <a:pt x="2793479" y="233415"/>
                  <a:pt x="2794877" y="243023"/>
                </a:cubicBezTo>
                <a:cubicBezTo>
                  <a:pt x="2796275" y="252631"/>
                  <a:pt x="2794762" y="260672"/>
                  <a:pt x="2790339" y="267147"/>
                </a:cubicBezTo>
                <a:cubicBezTo>
                  <a:pt x="2785914" y="273622"/>
                  <a:pt x="2779931" y="272069"/>
                  <a:pt x="2772388" y="262490"/>
                </a:cubicBezTo>
                <a:cubicBezTo>
                  <a:pt x="2764845" y="252911"/>
                  <a:pt x="2758188" y="243909"/>
                  <a:pt x="2752416" y="235484"/>
                </a:cubicBezTo>
                <a:cubicBezTo>
                  <a:pt x="2746644" y="227059"/>
                  <a:pt x="2735943" y="213404"/>
                  <a:pt x="2720312" y="194518"/>
                </a:cubicBezTo>
                <a:cubicBezTo>
                  <a:pt x="2704107" y="218867"/>
                  <a:pt x="2687447" y="237294"/>
                  <a:pt x="2670332" y="249799"/>
                </a:cubicBezTo>
                <a:cubicBezTo>
                  <a:pt x="2653217" y="262304"/>
                  <a:pt x="2637174" y="270166"/>
                  <a:pt x="2622203" y="273385"/>
                </a:cubicBezTo>
                <a:cubicBezTo>
                  <a:pt x="2607232" y="276604"/>
                  <a:pt x="2600011" y="276407"/>
                  <a:pt x="2600542" y="272794"/>
                </a:cubicBezTo>
                <a:cubicBezTo>
                  <a:pt x="2601073" y="269180"/>
                  <a:pt x="2609336" y="262798"/>
                  <a:pt x="2625333" y="253649"/>
                </a:cubicBezTo>
                <a:cubicBezTo>
                  <a:pt x="2641329" y="244500"/>
                  <a:pt x="2657752" y="230393"/>
                  <a:pt x="2674602" y="211328"/>
                </a:cubicBezTo>
                <a:cubicBezTo>
                  <a:pt x="2691452" y="192263"/>
                  <a:pt x="2704559" y="172039"/>
                  <a:pt x="2713923" y="150658"/>
                </a:cubicBezTo>
                <a:cubicBezTo>
                  <a:pt x="2723287" y="129277"/>
                  <a:pt x="2729543" y="109469"/>
                  <a:pt x="2732691" y="91236"/>
                </a:cubicBezTo>
                <a:cubicBezTo>
                  <a:pt x="2735838" y="73002"/>
                  <a:pt x="2736065" y="59314"/>
                  <a:pt x="2733368" y="50172"/>
                </a:cubicBezTo>
                <a:cubicBezTo>
                  <a:pt x="2730672" y="41031"/>
                  <a:pt x="2732049" y="36460"/>
                  <a:pt x="2737498" y="36460"/>
                </a:cubicBezTo>
                <a:close/>
                <a:moveTo>
                  <a:pt x="780971" y="36460"/>
                </a:moveTo>
                <a:lnTo>
                  <a:pt x="803880" y="36460"/>
                </a:lnTo>
                <a:lnTo>
                  <a:pt x="803880" y="275504"/>
                </a:lnTo>
                <a:lnTo>
                  <a:pt x="768624" y="275504"/>
                </a:lnTo>
                <a:lnTo>
                  <a:pt x="768624" y="89246"/>
                </a:lnTo>
                <a:cubicBezTo>
                  <a:pt x="761483" y="100302"/>
                  <a:pt x="746634" y="111552"/>
                  <a:pt x="724077" y="122996"/>
                </a:cubicBezTo>
                <a:lnTo>
                  <a:pt x="724077" y="92193"/>
                </a:lnTo>
                <a:cubicBezTo>
                  <a:pt x="746992" y="76634"/>
                  <a:pt x="765957" y="58056"/>
                  <a:pt x="780971" y="36460"/>
                </a:cubicBezTo>
                <a:close/>
                <a:moveTo>
                  <a:pt x="231593" y="35212"/>
                </a:moveTo>
                <a:cubicBezTo>
                  <a:pt x="241345" y="33333"/>
                  <a:pt x="250114" y="33351"/>
                  <a:pt x="257900" y="35266"/>
                </a:cubicBezTo>
                <a:cubicBezTo>
                  <a:pt x="265687" y="37180"/>
                  <a:pt x="273678" y="40790"/>
                  <a:pt x="281874" y="46096"/>
                </a:cubicBezTo>
                <a:cubicBezTo>
                  <a:pt x="290069" y="51402"/>
                  <a:pt x="296730" y="59185"/>
                  <a:pt x="301857" y="69446"/>
                </a:cubicBezTo>
                <a:cubicBezTo>
                  <a:pt x="306983" y="79706"/>
                  <a:pt x="308848" y="92089"/>
                  <a:pt x="307449" y="106594"/>
                </a:cubicBezTo>
                <a:cubicBezTo>
                  <a:pt x="306051" y="121099"/>
                  <a:pt x="298921" y="138225"/>
                  <a:pt x="286057" y="157971"/>
                </a:cubicBezTo>
                <a:cubicBezTo>
                  <a:pt x="273194" y="177718"/>
                  <a:pt x="249081" y="206506"/>
                  <a:pt x="213718" y="244335"/>
                </a:cubicBezTo>
                <a:lnTo>
                  <a:pt x="310902" y="244335"/>
                </a:lnTo>
                <a:lnTo>
                  <a:pt x="310902" y="275504"/>
                </a:lnTo>
                <a:lnTo>
                  <a:pt x="166309" y="275504"/>
                </a:lnTo>
                <a:lnTo>
                  <a:pt x="166309" y="265803"/>
                </a:lnTo>
                <a:cubicBezTo>
                  <a:pt x="167242" y="251835"/>
                  <a:pt x="173655" y="239359"/>
                  <a:pt x="185550" y="228375"/>
                </a:cubicBezTo>
                <a:cubicBezTo>
                  <a:pt x="197446" y="217390"/>
                  <a:pt x="212331" y="200508"/>
                  <a:pt x="230206" y="177729"/>
                </a:cubicBezTo>
                <a:cubicBezTo>
                  <a:pt x="248081" y="154949"/>
                  <a:pt x="259671" y="137408"/>
                  <a:pt x="264977" y="125104"/>
                </a:cubicBezTo>
                <a:cubicBezTo>
                  <a:pt x="270283" y="112800"/>
                  <a:pt x="272301" y="102529"/>
                  <a:pt x="271032" y="94290"/>
                </a:cubicBezTo>
                <a:cubicBezTo>
                  <a:pt x="269763" y="86052"/>
                  <a:pt x="265956" y="79326"/>
                  <a:pt x="259610" y="74114"/>
                </a:cubicBezTo>
                <a:cubicBezTo>
                  <a:pt x="253265" y="68901"/>
                  <a:pt x="245837" y="66728"/>
                  <a:pt x="237326" y="67596"/>
                </a:cubicBezTo>
                <a:cubicBezTo>
                  <a:pt x="228815" y="68463"/>
                  <a:pt x="220616" y="71801"/>
                  <a:pt x="212729" y="77609"/>
                </a:cubicBezTo>
                <a:cubicBezTo>
                  <a:pt x="204842" y="83417"/>
                  <a:pt x="198396" y="93147"/>
                  <a:pt x="193391" y="106798"/>
                </a:cubicBezTo>
                <a:lnTo>
                  <a:pt x="160910" y="101980"/>
                </a:lnTo>
                <a:cubicBezTo>
                  <a:pt x="168281" y="78276"/>
                  <a:pt x="177882" y="61455"/>
                  <a:pt x="189713" y="51517"/>
                </a:cubicBezTo>
                <a:cubicBezTo>
                  <a:pt x="201543" y="41579"/>
                  <a:pt x="215503" y="36144"/>
                  <a:pt x="231593" y="35212"/>
                </a:cubicBezTo>
                <a:close/>
                <a:moveTo>
                  <a:pt x="951679" y="35126"/>
                </a:moveTo>
                <a:cubicBezTo>
                  <a:pt x="960821" y="35126"/>
                  <a:pt x="970207" y="37051"/>
                  <a:pt x="979836" y="40901"/>
                </a:cubicBezTo>
                <a:cubicBezTo>
                  <a:pt x="989466" y="44752"/>
                  <a:pt x="998045" y="50441"/>
                  <a:pt x="1005573" y="57970"/>
                </a:cubicBezTo>
                <a:cubicBezTo>
                  <a:pt x="1013102" y="65499"/>
                  <a:pt x="1018268" y="73224"/>
                  <a:pt x="1021072" y="81147"/>
                </a:cubicBezTo>
                <a:cubicBezTo>
                  <a:pt x="1023875" y="89070"/>
                  <a:pt x="1025277" y="99281"/>
                  <a:pt x="1025277" y="111778"/>
                </a:cubicBezTo>
                <a:cubicBezTo>
                  <a:pt x="1025277" y="124276"/>
                  <a:pt x="1020663" y="140215"/>
                  <a:pt x="1011435" y="159596"/>
                </a:cubicBezTo>
                <a:cubicBezTo>
                  <a:pt x="1002207" y="178976"/>
                  <a:pt x="979689" y="218968"/>
                  <a:pt x="943882" y="279569"/>
                </a:cubicBezTo>
                <a:lnTo>
                  <a:pt x="907680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2" y="192718"/>
                  <a:pt x="917894" y="189534"/>
                  <a:pt x="902098" y="179568"/>
                </a:cubicBezTo>
                <a:cubicBezTo>
                  <a:pt x="886302" y="169601"/>
                  <a:pt x="876759" y="156100"/>
                  <a:pt x="873468" y="139064"/>
                </a:cubicBezTo>
                <a:cubicBezTo>
                  <a:pt x="870177" y="122028"/>
                  <a:pt x="870359" y="106838"/>
                  <a:pt x="874016" y="93494"/>
                </a:cubicBezTo>
                <a:cubicBezTo>
                  <a:pt x="877673" y="80151"/>
                  <a:pt x="883509" y="68998"/>
                  <a:pt x="891526" y="60035"/>
                </a:cubicBezTo>
                <a:cubicBezTo>
                  <a:pt x="899542" y="51072"/>
                  <a:pt x="909286" y="44680"/>
                  <a:pt x="920758" y="40858"/>
                </a:cubicBezTo>
                <a:cubicBezTo>
                  <a:pt x="932230" y="37037"/>
                  <a:pt x="942537" y="35126"/>
                  <a:pt x="951679" y="35126"/>
                </a:cubicBezTo>
                <a:close/>
                <a:moveTo>
                  <a:pt x="4466000" y="31539"/>
                </a:moveTo>
                <a:cubicBezTo>
                  <a:pt x="4469374" y="31779"/>
                  <a:pt x="4473645" y="33082"/>
                  <a:pt x="4478815" y="35449"/>
                </a:cubicBezTo>
                <a:cubicBezTo>
                  <a:pt x="4489154" y="40181"/>
                  <a:pt x="4497497" y="45519"/>
                  <a:pt x="4503842" y="51463"/>
                </a:cubicBezTo>
                <a:cubicBezTo>
                  <a:pt x="4510188" y="57407"/>
                  <a:pt x="4509829" y="62953"/>
                  <a:pt x="4502767" y="68101"/>
                </a:cubicBezTo>
                <a:cubicBezTo>
                  <a:pt x="4495704" y="73250"/>
                  <a:pt x="4487986" y="83840"/>
                  <a:pt x="4479611" y="99872"/>
                </a:cubicBezTo>
                <a:cubicBezTo>
                  <a:pt x="4490409" y="113839"/>
                  <a:pt x="4491148" y="121408"/>
                  <a:pt x="4481826" y="122576"/>
                </a:cubicBezTo>
                <a:cubicBezTo>
                  <a:pt x="4472505" y="123745"/>
                  <a:pt x="4460545" y="125215"/>
                  <a:pt x="4445947" y="126986"/>
                </a:cubicBezTo>
                <a:cubicBezTo>
                  <a:pt x="4431349" y="128757"/>
                  <a:pt x="4416241" y="130876"/>
                  <a:pt x="4400625" y="133342"/>
                </a:cubicBezTo>
                <a:cubicBezTo>
                  <a:pt x="4396667" y="147137"/>
                  <a:pt x="4391974" y="149755"/>
                  <a:pt x="4386547" y="141193"/>
                </a:cubicBezTo>
                <a:cubicBezTo>
                  <a:pt x="4381119" y="132632"/>
                  <a:pt x="4375734" y="118998"/>
                  <a:pt x="4370392" y="100292"/>
                </a:cubicBezTo>
                <a:cubicBezTo>
                  <a:pt x="4365050" y="81585"/>
                  <a:pt x="4359619" y="67617"/>
                  <a:pt x="4354098" y="58389"/>
                </a:cubicBezTo>
                <a:cubicBezTo>
                  <a:pt x="4348577" y="49161"/>
                  <a:pt x="4350294" y="45014"/>
                  <a:pt x="4359250" y="45946"/>
                </a:cubicBezTo>
                <a:cubicBezTo>
                  <a:pt x="4368205" y="46878"/>
                  <a:pt x="4375067" y="48000"/>
                  <a:pt x="4379836" y="49312"/>
                </a:cubicBezTo>
                <a:cubicBezTo>
                  <a:pt x="4384603" y="50624"/>
                  <a:pt x="4391677" y="50850"/>
                  <a:pt x="4401055" y="49990"/>
                </a:cubicBezTo>
                <a:cubicBezTo>
                  <a:pt x="4410434" y="49129"/>
                  <a:pt x="4421576" y="47193"/>
                  <a:pt x="4434482" y="44182"/>
                </a:cubicBezTo>
                <a:cubicBezTo>
                  <a:pt x="4447388" y="41170"/>
                  <a:pt x="4455419" y="37779"/>
                  <a:pt x="4458574" y="34007"/>
                </a:cubicBezTo>
                <a:cubicBezTo>
                  <a:pt x="4460151" y="32122"/>
                  <a:pt x="4462627" y="31299"/>
                  <a:pt x="4466000" y="31539"/>
                </a:cubicBezTo>
                <a:close/>
                <a:moveTo>
                  <a:pt x="4728244" y="28501"/>
                </a:moveTo>
                <a:cubicBezTo>
                  <a:pt x="4754229" y="24801"/>
                  <a:pt x="4774857" y="37621"/>
                  <a:pt x="4790129" y="66961"/>
                </a:cubicBezTo>
                <a:cubicBezTo>
                  <a:pt x="4799221" y="98926"/>
                  <a:pt x="4786781" y="130646"/>
                  <a:pt x="4752809" y="162123"/>
                </a:cubicBezTo>
                <a:cubicBezTo>
                  <a:pt x="4742685" y="177324"/>
                  <a:pt x="4737623" y="195321"/>
                  <a:pt x="4737623" y="216114"/>
                </a:cubicBezTo>
                <a:lnTo>
                  <a:pt x="4705185" y="216114"/>
                </a:lnTo>
                <a:cubicBezTo>
                  <a:pt x="4704210" y="179604"/>
                  <a:pt x="4719160" y="146356"/>
                  <a:pt x="4750034" y="116371"/>
                </a:cubicBezTo>
                <a:cubicBezTo>
                  <a:pt x="4756960" y="106017"/>
                  <a:pt x="4759986" y="95011"/>
                  <a:pt x="4759112" y="83352"/>
                </a:cubicBezTo>
                <a:cubicBezTo>
                  <a:pt x="4754394" y="67478"/>
                  <a:pt x="4745439" y="59992"/>
                  <a:pt x="4732245" y="60895"/>
                </a:cubicBezTo>
                <a:lnTo>
                  <a:pt x="4726954" y="60895"/>
                </a:lnTo>
                <a:cubicBezTo>
                  <a:pt x="4710678" y="61670"/>
                  <a:pt x="4702991" y="75616"/>
                  <a:pt x="4703895" y="102733"/>
                </a:cubicBezTo>
                <a:lnTo>
                  <a:pt x="4670080" y="102733"/>
                </a:lnTo>
                <a:cubicBezTo>
                  <a:pt x="4669120" y="65621"/>
                  <a:pt x="4680857" y="42834"/>
                  <a:pt x="4705293" y="34373"/>
                </a:cubicBezTo>
                <a:cubicBezTo>
                  <a:pt x="4709265" y="31390"/>
                  <a:pt x="4716916" y="29433"/>
                  <a:pt x="4728244" y="28501"/>
                </a:cubicBezTo>
                <a:close/>
                <a:moveTo>
                  <a:pt x="2412560" y="27700"/>
                </a:moveTo>
                <a:cubicBezTo>
                  <a:pt x="2419627" y="28374"/>
                  <a:pt x="2425660" y="30186"/>
                  <a:pt x="2430658" y="33136"/>
                </a:cubicBezTo>
                <a:cubicBezTo>
                  <a:pt x="2440653" y="39037"/>
                  <a:pt x="2445905" y="45139"/>
                  <a:pt x="2446414" y="51442"/>
                </a:cubicBezTo>
                <a:cubicBezTo>
                  <a:pt x="2446923" y="57744"/>
                  <a:pt x="2439907" y="60221"/>
                  <a:pt x="2425366" y="58873"/>
                </a:cubicBezTo>
                <a:cubicBezTo>
                  <a:pt x="2410825" y="57525"/>
                  <a:pt x="2397152" y="57077"/>
                  <a:pt x="2384346" y="57529"/>
                </a:cubicBezTo>
                <a:cubicBezTo>
                  <a:pt x="2371540" y="57981"/>
                  <a:pt x="2356935" y="58823"/>
                  <a:pt x="2340530" y="60057"/>
                </a:cubicBezTo>
                <a:cubicBezTo>
                  <a:pt x="2353135" y="67485"/>
                  <a:pt x="2358311" y="73895"/>
                  <a:pt x="2356060" y="79287"/>
                </a:cubicBezTo>
                <a:cubicBezTo>
                  <a:pt x="2353809" y="84679"/>
                  <a:pt x="2352683" y="98316"/>
                  <a:pt x="2352683" y="120199"/>
                </a:cubicBezTo>
                <a:cubicBezTo>
                  <a:pt x="2352683" y="142785"/>
                  <a:pt x="2353135" y="165116"/>
                  <a:pt x="2354038" y="187193"/>
                </a:cubicBezTo>
                <a:cubicBezTo>
                  <a:pt x="2354942" y="209270"/>
                  <a:pt x="2355393" y="228332"/>
                  <a:pt x="2355393" y="244378"/>
                </a:cubicBezTo>
                <a:cubicBezTo>
                  <a:pt x="2355393" y="262318"/>
                  <a:pt x="2350754" y="277390"/>
                  <a:pt x="2341476" y="289593"/>
                </a:cubicBezTo>
                <a:cubicBezTo>
                  <a:pt x="2332198" y="301797"/>
                  <a:pt x="2324659" y="302277"/>
                  <a:pt x="2318858" y="291034"/>
                </a:cubicBezTo>
                <a:cubicBezTo>
                  <a:pt x="2313057" y="279792"/>
                  <a:pt x="2303722" y="268517"/>
                  <a:pt x="2290852" y="257209"/>
                </a:cubicBezTo>
                <a:cubicBezTo>
                  <a:pt x="2277981" y="245902"/>
                  <a:pt x="2278698" y="242048"/>
                  <a:pt x="2293003" y="245648"/>
                </a:cubicBezTo>
                <a:cubicBezTo>
                  <a:pt x="2307307" y="249247"/>
                  <a:pt x="2316105" y="250573"/>
                  <a:pt x="2319396" y="249627"/>
                </a:cubicBezTo>
                <a:cubicBezTo>
                  <a:pt x="2322687" y="248680"/>
                  <a:pt x="2324981" y="243256"/>
                  <a:pt x="2326279" y="233354"/>
                </a:cubicBezTo>
                <a:cubicBezTo>
                  <a:pt x="2327577" y="223452"/>
                  <a:pt x="2328000" y="198185"/>
                  <a:pt x="2327548" y="157552"/>
                </a:cubicBezTo>
                <a:cubicBezTo>
                  <a:pt x="2327096" y="116919"/>
                  <a:pt x="2325781" y="92010"/>
                  <a:pt x="2323601" y="82825"/>
                </a:cubicBezTo>
                <a:cubicBezTo>
                  <a:pt x="2321422" y="73640"/>
                  <a:pt x="2319055" y="66782"/>
                  <a:pt x="2316503" y="62251"/>
                </a:cubicBezTo>
                <a:cubicBezTo>
                  <a:pt x="2283477" y="64014"/>
                  <a:pt x="2258837" y="66029"/>
                  <a:pt x="2242582" y="68295"/>
                </a:cubicBezTo>
                <a:cubicBezTo>
                  <a:pt x="2226328" y="70561"/>
                  <a:pt x="2210489" y="72819"/>
                  <a:pt x="2195066" y="75071"/>
                </a:cubicBezTo>
                <a:cubicBezTo>
                  <a:pt x="2179643" y="77322"/>
                  <a:pt x="2166486" y="73246"/>
                  <a:pt x="2155595" y="62842"/>
                </a:cubicBezTo>
                <a:cubicBezTo>
                  <a:pt x="2144703" y="52438"/>
                  <a:pt x="2145141" y="47921"/>
                  <a:pt x="2156907" y="49291"/>
                </a:cubicBezTo>
                <a:cubicBezTo>
                  <a:pt x="2168673" y="50660"/>
                  <a:pt x="2184523" y="50904"/>
                  <a:pt x="2204455" y="50022"/>
                </a:cubicBezTo>
                <a:cubicBezTo>
                  <a:pt x="2224388" y="49140"/>
                  <a:pt x="2255435" y="46232"/>
                  <a:pt x="2297595" y="41299"/>
                </a:cubicBezTo>
                <a:cubicBezTo>
                  <a:pt x="2339755" y="36366"/>
                  <a:pt x="2369973" y="32297"/>
                  <a:pt x="2388250" y="29092"/>
                </a:cubicBezTo>
                <a:cubicBezTo>
                  <a:pt x="2397389" y="27490"/>
                  <a:pt x="2405492" y="27026"/>
                  <a:pt x="2412560" y="27700"/>
                </a:cubicBezTo>
                <a:close/>
                <a:moveTo>
                  <a:pt x="1254782" y="24019"/>
                </a:moveTo>
                <a:cubicBezTo>
                  <a:pt x="1264711" y="23252"/>
                  <a:pt x="1272762" y="25495"/>
                  <a:pt x="1278935" y="30749"/>
                </a:cubicBezTo>
                <a:cubicBezTo>
                  <a:pt x="1287167" y="37754"/>
                  <a:pt x="1284592" y="43182"/>
                  <a:pt x="1271213" y="47032"/>
                </a:cubicBezTo>
                <a:cubicBezTo>
                  <a:pt x="1257834" y="50882"/>
                  <a:pt x="1245788" y="53926"/>
                  <a:pt x="1235076" y="56163"/>
                </a:cubicBezTo>
                <a:cubicBezTo>
                  <a:pt x="1224364" y="58400"/>
                  <a:pt x="1212884" y="60200"/>
                  <a:pt x="1200638" y="61562"/>
                </a:cubicBezTo>
                <a:cubicBezTo>
                  <a:pt x="1188391" y="62925"/>
                  <a:pt x="1177464" y="60236"/>
                  <a:pt x="1167856" y="53496"/>
                </a:cubicBezTo>
                <a:cubicBezTo>
                  <a:pt x="1158248" y="46756"/>
                  <a:pt x="1158524" y="42465"/>
                  <a:pt x="1168684" y="40622"/>
                </a:cubicBezTo>
                <a:cubicBezTo>
                  <a:pt x="1178844" y="38779"/>
                  <a:pt x="1190284" y="36954"/>
                  <a:pt x="1203004" y="35147"/>
                </a:cubicBezTo>
                <a:cubicBezTo>
                  <a:pt x="1215580" y="32609"/>
                  <a:pt x="1229322" y="29490"/>
                  <a:pt x="1244228" y="25790"/>
                </a:cubicBezTo>
                <a:cubicBezTo>
                  <a:pt x="1247955" y="24866"/>
                  <a:pt x="1251473" y="24275"/>
                  <a:pt x="1254782" y="24019"/>
                </a:cubicBezTo>
                <a:close/>
                <a:moveTo>
                  <a:pt x="3080679" y="19224"/>
                </a:moveTo>
                <a:cubicBezTo>
                  <a:pt x="3084232" y="19838"/>
                  <a:pt x="3088274" y="21460"/>
                  <a:pt x="3092806" y="24091"/>
                </a:cubicBezTo>
                <a:cubicBezTo>
                  <a:pt x="3101869" y="29354"/>
                  <a:pt x="3109913" y="35061"/>
                  <a:pt x="3116940" y="41213"/>
                </a:cubicBezTo>
                <a:cubicBezTo>
                  <a:pt x="3125086" y="50750"/>
                  <a:pt x="3123551" y="56615"/>
                  <a:pt x="3112337" y="58809"/>
                </a:cubicBezTo>
                <a:cubicBezTo>
                  <a:pt x="3101123" y="61003"/>
                  <a:pt x="3087822" y="67072"/>
                  <a:pt x="3072436" y="77017"/>
                </a:cubicBezTo>
                <a:cubicBezTo>
                  <a:pt x="3057048" y="86962"/>
                  <a:pt x="3051864" y="86604"/>
                  <a:pt x="3056884" y="75942"/>
                </a:cubicBezTo>
                <a:cubicBezTo>
                  <a:pt x="3061902" y="65280"/>
                  <a:pt x="3065502" y="57859"/>
                  <a:pt x="3067682" y="53679"/>
                </a:cubicBezTo>
                <a:cubicBezTo>
                  <a:pt x="3069861" y="49498"/>
                  <a:pt x="3068277" y="47408"/>
                  <a:pt x="3062928" y="47408"/>
                </a:cubicBezTo>
                <a:cubicBezTo>
                  <a:pt x="3055213" y="47408"/>
                  <a:pt x="3033868" y="50101"/>
                  <a:pt x="2998892" y="55486"/>
                </a:cubicBezTo>
                <a:cubicBezTo>
                  <a:pt x="2963916" y="60870"/>
                  <a:pt x="2942112" y="65144"/>
                  <a:pt x="2933479" y="68306"/>
                </a:cubicBezTo>
                <a:cubicBezTo>
                  <a:pt x="2924846" y="71468"/>
                  <a:pt x="2915231" y="68302"/>
                  <a:pt x="2904634" y="58809"/>
                </a:cubicBezTo>
                <a:cubicBezTo>
                  <a:pt x="2894036" y="49316"/>
                  <a:pt x="2893262" y="44569"/>
                  <a:pt x="2902310" y="44569"/>
                </a:cubicBezTo>
                <a:cubicBezTo>
                  <a:pt x="2909108" y="44569"/>
                  <a:pt x="2917199" y="44357"/>
                  <a:pt x="2926585" y="43934"/>
                </a:cubicBezTo>
                <a:cubicBezTo>
                  <a:pt x="2935970" y="43511"/>
                  <a:pt x="2953476" y="41726"/>
                  <a:pt x="2979102" y="38578"/>
                </a:cubicBezTo>
                <a:cubicBezTo>
                  <a:pt x="3004728" y="35431"/>
                  <a:pt x="3025245" y="32319"/>
                  <a:pt x="3040654" y="29243"/>
                </a:cubicBezTo>
                <a:cubicBezTo>
                  <a:pt x="3056062" y="26167"/>
                  <a:pt x="3066341" y="23224"/>
                  <a:pt x="3071489" y="20413"/>
                </a:cubicBezTo>
                <a:cubicBezTo>
                  <a:pt x="3074063" y="19008"/>
                  <a:pt x="3077127" y="18611"/>
                  <a:pt x="3080679" y="19224"/>
                </a:cubicBezTo>
                <a:close/>
                <a:moveTo>
                  <a:pt x="1855840" y="18235"/>
                </a:moveTo>
                <a:cubicBezTo>
                  <a:pt x="1857414" y="18145"/>
                  <a:pt x="1859382" y="18463"/>
                  <a:pt x="1861742" y="19187"/>
                </a:cubicBezTo>
                <a:cubicBezTo>
                  <a:pt x="1871185" y="22084"/>
                  <a:pt x="1878861" y="26393"/>
                  <a:pt x="1884769" y="32115"/>
                </a:cubicBezTo>
                <a:cubicBezTo>
                  <a:pt x="1890677" y="37836"/>
                  <a:pt x="1891986" y="43031"/>
                  <a:pt x="1888695" y="47699"/>
                </a:cubicBezTo>
                <a:cubicBezTo>
                  <a:pt x="1885404" y="52367"/>
                  <a:pt x="1882023" y="61197"/>
                  <a:pt x="1878553" y="74189"/>
                </a:cubicBezTo>
                <a:cubicBezTo>
                  <a:pt x="1875082" y="87181"/>
                  <a:pt x="1871110" y="102496"/>
                  <a:pt x="1866636" y="120135"/>
                </a:cubicBezTo>
                <a:lnTo>
                  <a:pt x="1893653" y="115424"/>
                </a:lnTo>
                <a:cubicBezTo>
                  <a:pt x="1894427" y="108942"/>
                  <a:pt x="1894140" y="102030"/>
                  <a:pt x="1892792" y="94688"/>
                </a:cubicBezTo>
                <a:cubicBezTo>
                  <a:pt x="1891445" y="87346"/>
                  <a:pt x="1894621" y="85152"/>
                  <a:pt x="1902322" y="88106"/>
                </a:cubicBezTo>
                <a:cubicBezTo>
                  <a:pt x="1910022" y="91060"/>
                  <a:pt x="1916798" y="95495"/>
                  <a:pt x="1922649" y="101410"/>
                </a:cubicBezTo>
                <a:cubicBezTo>
                  <a:pt x="1928500" y="107325"/>
                  <a:pt x="1929751" y="111699"/>
                  <a:pt x="1926402" y="114531"/>
                </a:cubicBezTo>
                <a:cubicBezTo>
                  <a:pt x="1923054" y="117364"/>
                  <a:pt x="1920086" y="123519"/>
                  <a:pt x="1917497" y="132998"/>
                </a:cubicBezTo>
                <a:lnTo>
                  <a:pt x="1913807" y="145472"/>
                </a:lnTo>
                <a:lnTo>
                  <a:pt x="1916906" y="144119"/>
                </a:lnTo>
                <a:cubicBezTo>
                  <a:pt x="1927130" y="143474"/>
                  <a:pt x="1938681" y="142480"/>
                  <a:pt x="1951559" y="141140"/>
                </a:cubicBezTo>
                <a:cubicBezTo>
                  <a:pt x="1964436" y="139799"/>
                  <a:pt x="1977464" y="137637"/>
                  <a:pt x="1990643" y="134654"/>
                </a:cubicBezTo>
                <a:cubicBezTo>
                  <a:pt x="1986513" y="123928"/>
                  <a:pt x="1980981" y="115026"/>
                  <a:pt x="1974048" y="107949"/>
                </a:cubicBezTo>
                <a:cubicBezTo>
                  <a:pt x="1967114" y="100872"/>
                  <a:pt x="1966630" y="96409"/>
                  <a:pt x="1972596" y="94559"/>
                </a:cubicBezTo>
                <a:cubicBezTo>
                  <a:pt x="1978561" y="92709"/>
                  <a:pt x="1985316" y="93132"/>
                  <a:pt x="1992858" y="95828"/>
                </a:cubicBezTo>
                <a:cubicBezTo>
                  <a:pt x="2002352" y="83553"/>
                  <a:pt x="2008855" y="74049"/>
                  <a:pt x="2012368" y="67316"/>
                </a:cubicBezTo>
                <a:cubicBezTo>
                  <a:pt x="2015882" y="60584"/>
                  <a:pt x="2017337" y="56705"/>
                  <a:pt x="2016735" y="55679"/>
                </a:cubicBezTo>
                <a:cubicBezTo>
                  <a:pt x="2016133" y="54654"/>
                  <a:pt x="2009608" y="56142"/>
                  <a:pt x="1997160" y="60143"/>
                </a:cubicBezTo>
                <a:cubicBezTo>
                  <a:pt x="1984713" y="64143"/>
                  <a:pt x="1974388" y="67969"/>
                  <a:pt x="1966186" y="71618"/>
                </a:cubicBezTo>
                <a:cubicBezTo>
                  <a:pt x="1957983" y="75268"/>
                  <a:pt x="1948536" y="72798"/>
                  <a:pt x="1937846" y="64208"/>
                </a:cubicBezTo>
                <a:cubicBezTo>
                  <a:pt x="1927155" y="55618"/>
                  <a:pt x="1928134" y="51323"/>
                  <a:pt x="1940782" y="51323"/>
                </a:cubicBezTo>
                <a:cubicBezTo>
                  <a:pt x="1951379" y="51323"/>
                  <a:pt x="1962522" y="50241"/>
                  <a:pt x="1974209" y="48075"/>
                </a:cubicBezTo>
                <a:cubicBezTo>
                  <a:pt x="1985896" y="45910"/>
                  <a:pt x="1995311" y="43934"/>
                  <a:pt x="2002452" y="42149"/>
                </a:cubicBezTo>
                <a:cubicBezTo>
                  <a:pt x="2009593" y="40364"/>
                  <a:pt x="2015645" y="38066"/>
                  <a:pt x="2020607" y="35255"/>
                </a:cubicBezTo>
                <a:cubicBezTo>
                  <a:pt x="2025568" y="32444"/>
                  <a:pt x="2031957" y="32502"/>
                  <a:pt x="2039772" y="35427"/>
                </a:cubicBezTo>
                <a:cubicBezTo>
                  <a:pt x="2047588" y="38353"/>
                  <a:pt x="2054880" y="43666"/>
                  <a:pt x="2061648" y="51366"/>
                </a:cubicBezTo>
                <a:cubicBezTo>
                  <a:pt x="2068417" y="59067"/>
                  <a:pt x="2066513" y="64753"/>
                  <a:pt x="2055937" y="68424"/>
                </a:cubicBezTo>
                <a:cubicBezTo>
                  <a:pt x="2045362" y="72095"/>
                  <a:pt x="2027705" y="85044"/>
                  <a:pt x="2002968" y="107272"/>
                </a:cubicBezTo>
                <a:cubicBezTo>
                  <a:pt x="2009135" y="112592"/>
                  <a:pt x="2013379" y="120027"/>
                  <a:pt x="2015702" y="129578"/>
                </a:cubicBezTo>
                <a:cubicBezTo>
                  <a:pt x="2038001" y="126954"/>
                  <a:pt x="2053170" y="124498"/>
                  <a:pt x="2061207" y="122211"/>
                </a:cubicBezTo>
                <a:cubicBezTo>
                  <a:pt x="2069245" y="119923"/>
                  <a:pt x="2076415" y="120027"/>
                  <a:pt x="2082718" y="122522"/>
                </a:cubicBezTo>
                <a:cubicBezTo>
                  <a:pt x="2089020" y="125018"/>
                  <a:pt x="2094402" y="129736"/>
                  <a:pt x="2098861" y="136676"/>
                </a:cubicBezTo>
                <a:cubicBezTo>
                  <a:pt x="2103321" y="143617"/>
                  <a:pt x="2096388" y="147345"/>
                  <a:pt x="2078061" y="147862"/>
                </a:cubicBezTo>
                <a:cubicBezTo>
                  <a:pt x="2059734" y="148378"/>
                  <a:pt x="2040102" y="149826"/>
                  <a:pt x="2019166" y="152207"/>
                </a:cubicBezTo>
                <a:cubicBezTo>
                  <a:pt x="2020915" y="162116"/>
                  <a:pt x="2022019" y="179421"/>
                  <a:pt x="2022478" y="204122"/>
                </a:cubicBezTo>
                <a:cubicBezTo>
                  <a:pt x="2022937" y="228823"/>
                  <a:pt x="2020825" y="248652"/>
                  <a:pt x="2016143" y="263609"/>
                </a:cubicBezTo>
                <a:cubicBezTo>
                  <a:pt x="2011461" y="278565"/>
                  <a:pt x="2004076" y="289238"/>
                  <a:pt x="1993988" y="295627"/>
                </a:cubicBezTo>
                <a:cubicBezTo>
                  <a:pt x="1983899" y="302015"/>
                  <a:pt x="1977525" y="300861"/>
                  <a:pt x="1974865" y="292164"/>
                </a:cubicBezTo>
                <a:cubicBezTo>
                  <a:pt x="1972205" y="283466"/>
                  <a:pt x="1964949" y="273091"/>
                  <a:pt x="1953097" y="261038"/>
                </a:cubicBezTo>
                <a:cubicBezTo>
                  <a:pt x="1941244" y="248985"/>
                  <a:pt x="1941868" y="245207"/>
                  <a:pt x="1954968" y="249702"/>
                </a:cubicBezTo>
                <a:cubicBezTo>
                  <a:pt x="1968068" y="254198"/>
                  <a:pt x="1977310" y="255729"/>
                  <a:pt x="1982695" y="254295"/>
                </a:cubicBezTo>
                <a:cubicBezTo>
                  <a:pt x="1988080" y="252861"/>
                  <a:pt x="1991876" y="239438"/>
                  <a:pt x="1994085" y="214027"/>
                </a:cubicBezTo>
                <a:cubicBezTo>
                  <a:pt x="1996293" y="188617"/>
                  <a:pt x="1996264" y="169071"/>
                  <a:pt x="1993998" y="155390"/>
                </a:cubicBezTo>
                <a:cubicBezTo>
                  <a:pt x="1982698" y="157125"/>
                  <a:pt x="1972797" y="158681"/>
                  <a:pt x="1964293" y="160058"/>
                </a:cubicBezTo>
                <a:cubicBezTo>
                  <a:pt x="1955789" y="161435"/>
                  <a:pt x="1948278" y="162801"/>
                  <a:pt x="1941761" y="164156"/>
                </a:cubicBezTo>
                <a:cubicBezTo>
                  <a:pt x="1935243" y="165511"/>
                  <a:pt x="1926915" y="162671"/>
                  <a:pt x="1916776" y="155638"/>
                </a:cubicBezTo>
                <a:lnTo>
                  <a:pt x="1912189" y="150696"/>
                </a:lnTo>
                <a:lnTo>
                  <a:pt x="1906796" y="166995"/>
                </a:lnTo>
                <a:cubicBezTo>
                  <a:pt x="1902250" y="180181"/>
                  <a:pt x="1897410" y="191033"/>
                  <a:pt x="1892276" y="199551"/>
                </a:cubicBezTo>
                <a:cubicBezTo>
                  <a:pt x="1907204" y="210579"/>
                  <a:pt x="1917010" y="219914"/>
                  <a:pt x="1921692" y="227557"/>
                </a:cubicBezTo>
                <a:cubicBezTo>
                  <a:pt x="1926374" y="235201"/>
                  <a:pt x="1926607" y="243755"/>
                  <a:pt x="1922391" y="253219"/>
                </a:cubicBezTo>
                <a:cubicBezTo>
                  <a:pt x="1918175" y="262684"/>
                  <a:pt x="1911338" y="261121"/>
                  <a:pt x="1901881" y="248530"/>
                </a:cubicBezTo>
                <a:cubicBezTo>
                  <a:pt x="1892423" y="235939"/>
                  <a:pt x="1884002" y="226037"/>
                  <a:pt x="1876617" y="218824"/>
                </a:cubicBezTo>
                <a:cubicBezTo>
                  <a:pt x="1868156" y="230755"/>
                  <a:pt x="1857455" y="241342"/>
                  <a:pt x="1844513" y="250584"/>
                </a:cubicBezTo>
                <a:cubicBezTo>
                  <a:pt x="1831571" y="259826"/>
                  <a:pt x="1818274" y="265842"/>
                  <a:pt x="1804622" y="268631"/>
                </a:cubicBezTo>
                <a:cubicBezTo>
                  <a:pt x="1790970" y="271420"/>
                  <a:pt x="1789493" y="268900"/>
                  <a:pt x="1800191" y="261070"/>
                </a:cubicBezTo>
                <a:cubicBezTo>
                  <a:pt x="1810888" y="253241"/>
                  <a:pt x="1821543" y="244464"/>
                  <a:pt x="1832155" y="234742"/>
                </a:cubicBezTo>
                <a:cubicBezTo>
                  <a:pt x="1842767" y="225019"/>
                  <a:pt x="1852403" y="214558"/>
                  <a:pt x="1861065" y="203358"/>
                </a:cubicBezTo>
                <a:cubicBezTo>
                  <a:pt x="1849980" y="192919"/>
                  <a:pt x="1842035" y="185702"/>
                  <a:pt x="1837231" y="181708"/>
                </a:cubicBezTo>
                <a:cubicBezTo>
                  <a:pt x="1832427" y="177714"/>
                  <a:pt x="1830925" y="172495"/>
                  <a:pt x="1832725" y="166049"/>
                </a:cubicBezTo>
                <a:cubicBezTo>
                  <a:pt x="1834525" y="159603"/>
                  <a:pt x="1836772" y="152451"/>
                  <a:pt x="1839468" y="144592"/>
                </a:cubicBezTo>
                <a:cubicBezTo>
                  <a:pt x="1825874" y="148120"/>
                  <a:pt x="1814674" y="151475"/>
                  <a:pt x="1805869" y="154659"/>
                </a:cubicBezTo>
                <a:cubicBezTo>
                  <a:pt x="1797064" y="157842"/>
                  <a:pt x="1787865" y="154006"/>
                  <a:pt x="1778272" y="143151"/>
                </a:cubicBezTo>
                <a:cubicBezTo>
                  <a:pt x="1768678" y="132295"/>
                  <a:pt x="1770399" y="127545"/>
                  <a:pt x="1783434" y="128900"/>
                </a:cubicBezTo>
                <a:cubicBezTo>
                  <a:pt x="1796469" y="130255"/>
                  <a:pt x="1816632" y="128897"/>
                  <a:pt x="1843921" y="124824"/>
                </a:cubicBezTo>
                <a:cubicBezTo>
                  <a:pt x="1848151" y="103744"/>
                  <a:pt x="1851392" y="85206"/>
                  <a:pt x="1853644" y="69209"/>
                </a:cubicBezTo>
                <a:cubicBezTo>
                  <a:pt x="1855895" y="53213"/>
                  <a:pt x="1855447" y="40152"/>
                  <a:pt x="1852299" y="30028"/>
                </a:cubicBezTo>
                <a:cubicBezTo>
                  <a:pt x="1849939" y="22435"/>
                  <a:pt x="1851119" y="18504"/>
                  <a:pt x="1855840" y="18235"/>
                </a:cubicBezTo>
                <a:close/>
                <a:moveTo>
                  <a:pt x="3374248" y="17539"/>
                </a:moveTo>
                <a:cubicBezTo>
                  <a:pt x="3377511" y="17429"/>
                  <a:pt x="3381377" y="18219"/>
                  <a:pt x="3385848" y="19907"/>
                </a:cubicBezTo>
                <a:cubicBezTo>
                  <a:pt x="3394789" y="23285"/>
                  <a:pt x="3401518" y="27382"/>
                  <a:pt x="3406035" y="32201"/>
                </a:cubicBezTo>
                <a:lnTo>
                  <a:pt x="3407110" y="44198"/>
                </a:lnTo>
                <a:lnTo>
                  <a:pt x="3408787" y="42556"/>
                </a:lnTo>
                <a:cubicBezTo>
                  <a:pt x="3409876" y="42227"/>
                  <a:pt x="3411371" y="42239"/>
                  <a:pt x="3413273" y="42590"/>
                </a:cubicBezTo>
                <a:cubicBezTo>
                  <a:pt x="3420881" y="43995"/>
                  <a:pt x="3425900" y="44895"/>
                  <a:pt x="3428330" y="45290"/>
                </a:cubicBezTo>
                <a:cubicBezTo>
                  <a:pt x="3430761" y="45684"/>
                  <a:pt x="3435045" y="45472"/>
                  <a:pt x="3441183" y="44655"/>
                </a:cubicBezTo>
                <a:cubicBezTo>
                  <a:pt x="3447320" y="43838"/>
                  <a:pt x="3453741" y="42174"/>
                  <a:pt x="3460445" y="39665"/>
                </a:cubicBezTo>
                <a:cubicBezTo>
                  <a:pt x="3467149" y="37155"/>
                  <a:pt x="3472122" y="33964"/>
                  <a:pt x="3475363" y="30093"/>
                </a:cubicBezTo>
                <a:cubicBezTo>
                  <a:pt x="3478603" y="26221"/>
                  <a:pt x="3484300" y="26228"/>
                  <a:pt x="3492453" y="30114"/>
                </a:cubicBezTo>
                <a:cubicBezTo>
                  <a:pt x="3500605" y="34000"/>
                  <a:pt x="3507592" y="39052"/>
                  <a:pt x="3513414" y="45268"/>
                </a:cubicBezTo>
                <a:cubicBezTo>
                  <a:pt x="3519237" y="51485"/>
                  <a:pt x="3517623" y="56439"/>
                  <a:pt x="3508575" y="60132"/>
                </a:cubicBezTo>
                <a:cubicBezTo>
                  <a:pt x="3499526" y="63824"/>
                  <a:pt x="3485602" y="79717"/>
                  <a:pt x="3466802" y="107809"/>
                </a:cubicBezTo>
                <a:cubicBezTo>
                  <a:pt x="3488011" y="123240"/>
                  <a:pt x="3503212" y="139781"/>
                  <a:pt x="3512403" y="157434"/>
                </a:cubicBezTo>
                <a:cubicBezTo>
                  <a:pt x="3521596" y="175087"/>
                  <a:pt x="3521524" y="193105"/>
                  <a:pt x="3512188" y="211489"/>
                </a:cubicBezTo>
                <a:cubicBezTo>
                  <a:pt x="3502853" y="229873"/>
                  <a:pt x="3494227" y="233236"/>
                  <a:pt x="3486311" y="221577"/>
                </a:cubicBezTo>
                <a:cubicBezTo>
                  <a:pt x="3478396" y="209919"/>
                  <a:pt x="3467963" y="198644"/>
                  <a:pt x="3455014" y="187753"/>
                </a:cubicBezTo>
                <a:cubicBezTo>
                  <a:pt x="3442065" y="176861"/>
                  <a:pt x="3442792" y="172989"/>
                  <a:pt x="3457197" y="176137"/>
                </a:cubicBezTo>
                <a:cubicBezTo>
                  <a:pt x="3471602" y="179285"/>
                  <a:pt x="3479926" y="180801"/>
                  <a:pt x="3482171" y="180686"/>
                </a:cubicBezTo>
                <a:cubicBezTo>
                  <a:pt x="3484415" y="180572"/>
                  <a:pt x="3484447" y="175689"/>
                  <a:pt x="3482268" y="166038"/>
                </a:cubicBezTo>
                <a:cubicBezTo>
                  <a:pt x="3480088" y="156387"/>
                  <a:pt x="3475775" y="146833"/>
                  <a:pt x="3469329" y="137375"/>
                </a:cubicBezTo>
                <a:cubicBezTo>
                  <a:pt x="3462883" y="127918"/>
                  <a:pt x="3457226" y="121354"/>
                  <a:pt x="3452357" y="117683"/>
                </a:cubicBezTo>
                <a:cubicBezTo>
                  <a:pt x="3447489" y="114012"/>
                  <a:pt x="3446406" y="109613"/>
                  <a:pt x="3449109" y="104486"/>
                </a:cubicBezTo>
                <a:cubicBezTo>
                  <a:pt x="3451812" y="99359"/>
                  <a:pt x="3456086" y="89870"/>
                  <a:pt x="3461930" y="76017"/>
                </a:cubicBezTo>
                <a:cubicBezTo>
                  <a:pt x="3467773" y="62165"/>
                  <a:pt x="3470713" y="55281"/>
                  <a:pt x="3470749" y="55367"/>
                </a:cubicBezTo>
                <a:cubicBezTo>
                  <a:pt x="3470784" y="55453"/>
                  <a:pt x="3468476" y="56160"/>
                  <a:pt x="3463822" y="57486"/>
                </a:cubicBezTo>
                <a:cubicBezTo>
                  <a:pt x="3459169" y="58813"/>
                  <a:pt x="3452067" y="60580"/>
                  <a:pt x="3442516" y="62788"/>
                </a:cubicBezTo>
                <a:lnTo>
                  <a:pt x="3442516" y="153949"/>
                </a:lnTo>
                <a:cubicBezTo>
                  <a:pt x="3442516" y="199608"/>
                  <a:pt x="3442047" y="236172"/>
                  <a:pt x="3441108" y="263641"/>
                </a:cubicBezTo>
                <a:cubicBezTo>
                  <a:pt x="3440168" y="291110"/>
                  <a:pt x="3436508" y="309565"/>
                  <a:pt x="3430127" y="319008"/>
                </a:cubicBezTo>
                <a:cubicBezTo>
                  <a:pt x="3423745" y="328451"/>
                  <a:pt x="3419461" y="320654"/>
                  <a:pt x="3417274" y="295616"/>
                </a:cubicBezTo>
                <a:cubicBezTo>
                  <a:pt x="3415087" y="270578"/>
                  <a:pt x="3414445" y="242733"/>
                  <a:pt x="3415349" y="212081"/>
                </a:cubicBezTo>
                <a:cubicBezTo>
                  <a:pt x="3416252" y="181428"/>
                  <a:pt x="3416930" y="149902"/>
                  <a:pt x="3417382" y="117500"/>
                </a:cubicBezTo>
                <a:cubicBezTo>
                  <a:pt x="3417833" y="85098"/>
                  <a:pt x="3415360" y="64161"/>
                  <a:pt x="3409961" y="54690"/>
                </a:cubicBezTo>
                <a:cubicBezTo>
                  <a:pt x="3408611" y="52322"/>
                  <a:pt x="3407667" y="50294"/>
                  <a:pt x="3407131" y="48606"/>
                </a:cubicBezTo>
                <a:lnTo>
                  <a:pt x="3407019" y="47458"/>
                </a:lnTo>
                <a:lnTo>
                  <a:pt x="3404875" y="51513"/>
                </a:lnTo>
                <a:cubicBezTo>
                  <a:pt x="3402662" y="57157"/>
                  <a:pt x="3401227" y="65708"/>
                  <a:pt x="3400571" y="77168"/>
                </a:cubicBezTo>
                <a:cubicBezTo>
                  <a:pt x="3399696" y="92447"/>
                  <a:pt x="3399030" y="110502"/>
                  <a:pt x="3398571" y="131331"/>
                </a:cubicBezTo>
                <a:cubicBezTo>
                  <a:pt x="3398112" y="152160"/>
                  <a:pt x="3396491" y="170222"/>
                  <a:pt x="3393710" y="185515"/>
                </a:cubicBezTo>
                <a:cubicBezTo>
                  <a:pt x="3390927" y="200809"/>
                  <a:pt x="3384621" y="213558"/>
                  <a:pt x="3374791" y="223761"/>
                </a:cubicBezTo>
                <a:cubicBezTo>
                  <a:pt x="3364961" y="233964"/>
                  <a:pt x="3357909" y="234093"/>
                  <a:pt x="3353636" y="224148"/>
                </a:cubicBezTo>
                <a:cubicBezTo>
                  <a:pt x="3349362" y="214203"/>
                  <a:pt x="3343056" y="205179"/>
                  <a:pt x="3334718" y="197077"/>
                </a:cubicBezTo>
                <a:cubicBezTo>
                  <a:pt x="3326378" y="188975"/>
                  <a:pt x="3328142" y="186046"/>
                  <a:pt x="3340009" y="188290"/>
                </a:cubicBezTo>
                <a:cubicBezTo>
                  <a:pt x="3351875" y="190535"/>
                  <a:pt x="3358450" y="191456"/>
                  <a:pt x="3359734" y="191054"/>
                </a:cubicBezTo>
                <a:cubicBezTo>
                  <a:pt x="3361017" y="190653"/>
                  <a:pt x="3362735" y="186369"/>
                  <a:pt x="3364886" y="178202"/>
                </a:cubicBezTo>
                <a:cubicBezTo>
                  <a:pt x="3367037" y="170035"/>
                  <a:pt x="3369012" y="157832"/>
                  <a:pt x="3370812" y="141591"/>
                </a:cubicBezTo>
                <a:cubicBezTo>
                  <a:pt x="3372611" y="125351"/>
                  <a:pt x="3373737" y="106232"/>
                  <a:pt x="3374189" y="84234"/>
                </a:cubicBezTo>
                <a:cubicBezTo>
                  <a:pt x="3374641" y="62236"/>
                  <a:pt x="3374099" y="49921"/>
                  <a:pt x="3372565" y="47290"/>
                </a:cubicBezTo>
                <a:cubicBezTo>
                  <a:pt x="3371030" y="44659"/>
                  <a:pt x="3367861" y="43999"/>
                  <a:pt x="3363057" y="45311"/>
                </a:cubicBezTo>
                <a:cubicBezTo>
                  <a:pt x="3358253" y="46623"/>
                  <a:pt x="3352345" y="48082"/>
                  <a:pt x="3345333" y="49688"/>
                </a:cubicBezTo>
                <a:cubicBezTo>
                  <a:pt x="3350725" y="54349"/>
                  <a:pt x="3352499" y="58902"/>
                  <a:pt x="3350657" y="63348"/>
                </a:cubicBezTo>
                <a:cubicBezTo>
                  <a:pt x="3348814" y="67793"/>
                  <a:pt x="3347484" y="72325"/>
                  <a:pt x="3346666" y="76942"/>
                </a:cubicBezTo>
                <a:cubicBezTo>
                  <a:pt x="3350280" y="76139"/>
                  <a:pt x="3354170" y="75261"/>
                  <a:pt x="3358336" y="74307"/>
                </a:cubicBezTo>
                <a:cubicBezTo>
                  <a:pt x="3362502" y="73354"/>
                  <a:pt x="3366097" y="74831"/>
                  <a:pt x="3369123" y="78738"/>
                </a:cubicBezTo>
                <a:cubicBezTo>
                  <a:pt x="3372149" y="82646"/>
                  <a:pt x="3371249" y="86676"/>
                  <a:pt x="3366424" y="90827"/>
                </a:cubicBezTo>
                <a:cubicBezTo>
                  <a:pt x="3361598" y="94979"/>
                  <a:pt x="3354446" y="98244"/>
                  <a:pt x="3344967" y="100625"/>
                </a:cubicBezTo>
                <a:cubicBezTo>
                  <a:pt x="3344250" y="107723"/>
                  <a:pt x="3343017" y="114671"/>
                  <a:pt x="3341267" y="121468"/>
                </a:cubicBezTo>
                <a:cubicBezTo>
                  <a:pt x="3342070" y="120708"/>
                  <a:pt x="3345351" y="119170"/>
                  <a:pt x="3351108" y="116855"/>
                </a:cubicBezTo>
                <a:cubicBezTo>
                  <a:pt x="3356866" y="114539"/>
                  <a:pt x="3361842" y="115507"/>
                  <a:pt x="3366037" y="119758"/>
                </a:cubicBezTo>
                <a:cubicBezTo>
                  <a:pt x="3370231" y="124010"/>
                  <a:pt x="3370181" y="128248"/>
                  <a:pt x="3365886" y="132471"/>
                </a:cubicBezTo>
                <a:cubicBezTo>
                  <a:pt x="3361591" y="136694"/>
                  <a:pt x="3352331" y="140892"/>
                  <a:pt x="3338105" y="145065"/>
                </a:cubicBezTo>
                <a:cubicBezTo>
                  <a:pt x="3335624" y="160811"/>
                  <a:pt x="3329279" y="178424"/>
                  <a:pt x="3319069" y="197905"/>
                </a:cubicBezTo>
                <a:cubicBezTo>
                  <a:pt x="3308858" y="217387"/>
                  <a:pt x="3295809" y="231591"/>
                  <a:pt x="3279920" y="240517"/>
                </a:cubicBezTo>
                <a:cubicBezTo>
                  <a:pt x="3264031" y="249444"/>
                  <a:pt x="3260650" y="248082"/>
                  <a:pt x="3269778" y="236430"/>
                </a:cubicBezTo>
                <a:cubicBezTo>
                  <a:pt x="3278905" y="224779"/>
                  <a:pt x="3287018" y="212084"/>
                  <a:pt x="3294117" y="198346"/>
                </a:cubicBezTo>
                <a:cubicBezTo>
                  <a:pt x="3301215" y="184608"/>
                  <a:pt x="3307432" y="168935"/>
                  <a:pt x="3312766" y="151325"/>
                </a:cubicBezTo>
                <a:cubicBezTo>
                  <a:pt x="3311590" y="153132"/>
                  <a:pt x="3309368" y="154035"/>
                  <a:pt x="3306098" y="154035"/>
                </a:cubicBezTo>
                <a:cubicBezTo>
                  <a:pt x="3302398" y="154035"/>
                  <a:pt x="3298085" y="151644"/>
                  <a:pt x="3293160" y="146861"/>
                </a:cubicBezTo>
                <a:cubicBezTo>
                  <a:pt x="3288234" y="142079"/>
                  <a:pt x="3288617" y="138738"/>
                  <a:pt x="3294310" y="136838"/>
                </a:cubicBezTo>
                <a:cubicBezTo>
                  <a:pt x="3300003" y="134938"/>
                  <a:pt x="3307166" y="132424"/>
                  <a:pt x="3315799" y="129298"/>
                </a:cubicBezTo>
                <a:cubicBezTo>
                  <a:pt x="3317376" y="122128"/>
                  <a:pt x="3318617" y="113725"/>
                  <a:pt x="3319520" y="104088"/>
                </a:cubicBezTo>
                <a:cubicBezTo>
                  <a:pt x="3312608" y="105895"/>
                  <a:pt x="3306381" y="104379"/>
                  <a:pt x="3300839" y="99539"/>
                </a:cubicBezTo>
                <a:cubicBezTo>
                  <a:pt x="3295296" y="94699"/>
                  <a:pt x="3295891" y="91336"/>
                  <a:pt x="3302624" y="89450"/>
                </a:cubicBezTo>
                <a:cubicBezTo>
                  <a:pt x="3309357" y="87565"/>
                  <a:pt x="3315491" y="85582"/>
                  <a:pt x="3321026" y="83503"/>
                </a:cubicBezTo>
                <a:cubicBezTo>
                  <a:pt x="3322718" y="69578"/>
                  <a:pt x="3322898" y="60049"/>
                  <a:pt x="3321564" y="54916"/>
                </a:cubicBezTo>
                <a:cubicBezTo>
                  <a:pt x="3317936" y="54184"/>
                  <a:pt x="3314214" y="51151"/>
                  <a:pt x="3310400" y="45817"/>
                </a:cubicBezTo>
                <a:cubicBezTo>
                  <a:pt x="3306586" y="40482"/>
                  <a:pt x="3308751" y="37815"/>
                  <a:pt x="3316896" y="37815"/>
                </a:cubicBezTo>
                <a:cubicBezTo>
                  <a:pt x="3322632" y="37815"/>
                  <a:pt x="3331269" y="35893"/>
                  <a:pt x="3342805" y="32050"/>
                </a:cubicBezTo>
                <a:cubicBezTo>
                  <a:pt x="3354342" y="28207"/>
                  <a:pt x="3362165" y="24378"/>
                  <a:pt x="3366273" y="20563"/>
                </a:cubicBezTo>
                <a:cubicBezTo>
                  <a:pt x="3368327" y="18656"/>
                  <a:pt x="3370986" y="17648"/>
                  <a:pt x="3374248" y="17539"/>
                </a:cubicBezTo>
                <a:close/>
                <a:moveTo>
                  <a:pt x="3732185" y="11594"/>
                </a:moveTo>
                <a:cubicBezTo>
                  <a:pt x="3739950" y="13028"/>
                  <a:pt x="3747400" y="15595"/>
                  <a:pt x="3754534" y="19294"/>
                </a:cubicBezTo>
                <a:cubicBezTo>
                  <a:pt x="3761669" y="22994"/>
                  <a:pt x="3763874" y="28099"/>
                  <a:pt x="3761149" y="34610"/>
                </a:cubicBezTo>
                <a:cubicBezTo>
                  <a:pt x="3758424" y="41120"/>
                  <a:pt x="3756639" y="65126"/>
                  <a:pt x="3755793" y="106626"/>
                </a:cubicBezTo>
                <a:cubicBezTo>
                  <a:pt x="3759865" y="102884"/>
                  <a:pt x="3766946" y="96413"/>
                  <a:pt x="3777034" y="87213"/>
                </a:cubicBezTo>
                <a:cubicBezTo>
                  <a:pt x="3787122" y="78014"/>
                  <a:pt x="3792701" y="69951"/>
                  <a:pt x="3793769" y="63025"/>
                </a:cubicBezTo>
                <a:cubicBezTo>
                  <a:pt x="3794838" y="56099"/>
                  <a:pt x="3799326" y="54105"/>
                  <a:pt x="3807235" y="57045"/>
                </a:cubicBezTo>
                <a:cubicBezTo>
                  <a:pt x="3815143" y="59985"/>
                  <a:pt x="3822719" y="65104"/>
                  <a:pt x="3829960" y="72403"/>
                </a:cubicBezTo>
                <a:cubicBezTo>
                  <a:pt x="3837202" y="79703"/>
                  <a:pt x="3835227" y="84962"/>
                  <a:pt x="3824034" y="88181"/>
                </a:cubicBezTo>
                <a:cubicBezTo>
                  <a:pt x="3812842" y="91401"/>
                  <a:pt x="3790030" y="102905"/>
                  <a:pt x="3755599" y="122695"/>
                </a:cubicBezTo>
                <a:cubicBezTo>
                  <a:pt x="3754796" y="137106"/>
                  <a:pt x="3755836" y="148640"/>
                  <a:pt x="3758718" y="157294"/>
                </a:cubicBezTo>
                <a:cubicBezTo>
                  <a:pt x="3761600" y="165948"/>
                  <a:pt x="3772621" y="170465"/>
                  <a:pt x="3791779" y="170845"/>
                </a:cubicBezTo>
                <a:cubicBezTo>
                  <a:pt x="3810938" y="171225"/>
                  <a:pt x="3823493" y="170057"/>
                  <a:pt x="3829444" y="167339"/>
                </a:cubicBezTo>
                <a:cubicBezTo>
                  <a:pt x="3835395" y="164622"/>
                  <a:pt x="3841931" y="155849"/>
                  <a:pt x="3849051" y="141021"/>
                </a:cubicBezTo>
                <a:cubicBezTo>
                  <a:pt x="3856171" y="126194"/>
                  <a:pt x="3859731" y="127355"/>
                  <a:pt x="3859731" y="144506"/>
                </a:cubicBezTo>
                <a:cubicBezTo>
                  <a:pt x="3859731" y="157871"/>
                  <a:pt x="3861305" y="168608"/>
                  <a:pt x="3864452" y="176718"/>
                </a:cubicBezTo>
                <a:cubicBezTo>
                  <a:pt x="3867600" y="184827"/>
                  <a:pt x="3862749" y="191173"/>
                  <a:pt x="3849900" y="195754"/>
                </a:cubicBezTo>
                <a:cubicBezTo>
                  <a:pt x="3837052" y="200336"/>
                  <a:pt x="3819893" y="202394"/>
                  <a:pt x="3798426" y="201928"/>
                </a:cubicBezTo>
                <a:cubicBezTo>
                  <a:pt x="3776959" y="201462"/>
                  <a:pt x="3761091" y="196830"/>
                  <a:pt x="3750824" y="188032"/>
                </a:cubicBezTo>
                <a:cubicBezTo>
                  <a:pt x="3740556" y="179234"/>
                  <a:pt x="3735190" y="164607"/>
                  <a:pt x="3734723" y="144151"/>
                </a:cubicBezTo>
                <a:cubicBezTo>
                  <a:pt x="3734257" y="123695"/>
                  <a:pt x="3734024" y="101313"/>
                  <a:pt x="3734024" y="77007"/>
                </a:cubicBezTo>
                <a:cubicBezTo>
                  <a:pt x="3734024" y="52528"/>
                  <a:pt x="3731776" y="35147"/>
                  <a:pt x="3727281" y="24866"/>
                </a:cubicBezTo>
                <a:cubicBezTo>
                  <a:pt x="3722785" y="14584"/>
                  <a:pt x="3724420" y="10160"/>
                  <a:pt x="3732185" y="11594"/>
                </a:cubicBezTo>
                <a:close/>
                <a:moveTo>
                  <a:pt x="4011600" y="8862"/>
                </a:moveTo>
                <a:cubicBezTo>
                  <a:pt x="4019237" y="10267"/>
                  <a:pt x="4026464" y="12311"/>
                  <a:pt x="4033283" y="14992"/>
                </a:cubicBezTo>
                <a:cubicBezTo>
                  <a:pt x="4040102" y="17674"/>
                  <a:pt x="4042597" y="22983"/>
                  <a:pt x="4040768" y="30921"/>
                </a:cubicBezTo>
                <a:cubicBezTo>
                  <a:pt x="4038940" y="38858"/>
                  <a:pt x="4037814" y="48244"/>
                  <a:pt x="4037391" y="59078"/>
                </a:cubicBezTo>
                <a:cubicBezTo>
                  <a:pt x="4036968" y="69912"/>
                  <a:pt x="4036756" y="83962"/>
                  <a:pt x="4036756" y="101227"/>
                </a:cubicBezTo>
                <a:cubicBezTo>
                  <a:pt x="4037488" y="101399"/>
                  <a:pt x="4039682" y="100768"/>
                  <a:pt x="4043339" y="99334"/>
                </a:cubicBezTo>
                <a:cubicBezTo>
                  <a:pt x="4046995" y="97900"/>
                  <a:pt x="4050860" y="99657"/>
                  <a:pt x="4054933" y="104604"/>
                </a:cubicBezTo>
                <a:cubicBezTo>
                  <a:pt x="4059005" y="109552"/>
                  <a:pt x="4057955" y="114015"/>
                  <a:pt x="4051782" y="117995"/>
                </a:cubicBezTo>
                <a:cubicBezTo>
                  <a:pt x="4045608" y="121974"/>
                  <a:pt x="4040600" y="124609"/>
                  <a:pt x="4036756" y="125900"/>
                </a:cubicBezTo>
                <a:lnTo>
                  <a:pt x="4036756" y="156573"/>
                </a:lnTo>
                <a:cubicBezTo>
                  <a:pt x="4046877" y="151174"/>
                  <a:pt x="4052487" y="149316"/>
                  <a:pt x="4053585" y="150999"/>
                </a:cubicBezTo>
                <a:lnTo>
                  <a:pt x="4053306" y="152969"/>
                </a:lnTo>
                <a:lnTo>
                  <a:pt x="4055686" y="149389"/>
                </a:lnTo>
                <a:cubicBezTo>
                  <a:pt x="4063013" y="139996"/>
                  <a:pt x="4069585" y="130155"/>
                  <a:pt x="4075400" y="119866"/>
                </a:cubicBezTo>
                <a:cubicBezTo>
                  <a:pt x="4081215" y="109577"/>
                  <a:pt x="4086334" y="99782"/>
                  <a:pt x="4090758" y="90483"/>
                </a:cubicBezTo>
                <a:cubicBezTo>
                  <a:pt x="4095182" y="81183"/>
                  <a:pt x="4099409" y="69267"/>
                  <a:pt x="4103438" y="54733"/>
                </a:cubicBezTo>
                <a:cubicBezTo>
                  <a:pt x="4107468" y="40199"/>
                  <a:pt x="4108583" y="30283"/>
                  <a:pt x="4106784" y="24984"/>
                </a:cubicBezTo>
                <a:cubicBezTo>
                  <a:pt x="4104984" y="19685"/>
                  <a:pt x="4106238" y="16444"/>
                  <a:pt x="4110548" y="15261"/>
                </a:cubicBezTo>
                <a:cubicBezTo>
                  <a:pt x="4114857" y="14078"/>
                  <a:pt x="4122306" y="16351"/>
                  <a:pt x="4132897" y="22080"/>
                </a:cubicBezTo>
                <a:cubicBezTo>
                  <a:pt x="4143487" y="27809"/>
                  <a:pt x="4146656" y="33369"/>
                  <a:pt x="4142405" y="38761"/>
                </a:cubicBezTo>
                <a:cubicBezTo>
                  <a:pt x="4138153" y="44153"/>
                  <a:pt x="4134930" y="49703"/>
                  <a:pt x="4132735" y="55410"/>
                </a:cubicBezTo>
                <a:cubicBezTo>
                  <a:pt x="4130541" y="61118"/>
                  <a:pt x="4125569" y="72178"/>
                  <a:pt x="4117818" y="88590"/>
                </a:cubicBezTo>
                <a:cubicBezTo>
                  <a:pt x="4110067" y="105002"/>
                  <a:pt x="4104590" y="115037"/>
                  <a:pt x="4101384" y="118694"/>
                </a:cubicBezTo>
                <a:cubicBezTo>
                  <a:pt x="4098179" y="122350"/>
                  <a:pt x="4095085" y="124630"/>
                  <a:pt x="4092103" y="125534"/>
                </a:cubicBezTo>
                <a:cubicBezTo>
                  <a:pt x="4113943" y="122910"/>
                  <a:pt x="4133012" y="119834"/>
                  <a:pt x="4149309" y="116306"/>
                </a:cubicBezTo>
                <a:cubicBezTo>
                  <a:pt x="4165607" y="112778"/>
                  <a:pt x="4177416" y="108935"/>
                  <a:pt x="4184737" y="104776"/>
                </a:cubicBezTo>
                <a:cubicBezTo>
                  <a:pt x="4192057" y="100618"/>
                  <a:pt x="4200249" y="100682"/>
                  <a:pt x="4209312" y="104970"/>
                </a:cubicBezTo>
                <a:cubicBezTo>
                  <a:pt x="4218375" y="109258"/>
                  <a:pt x="4225176" y="113657"/>
                  <a:pt x="4229715" y="118167"/>
                </a:cubicBezTo>
                <a:cubicBezTo>
                  <a:pt x="4234254" y="122677"/>
                  <a:pt x="4233977" y="127226"/>
                  <a:pt x="4228887" y="131815"/>
                </a:cubicBezTo>
                <a:cubicBezTo>
                  <a:pt x="4223796" y="136404"/>
                  <a:pt x="4219049" y="149712"/>
                  <a:pt x="4214647" y="171738"/>
                </a:cubicBezTo>
                <a:cubicBezTo>
                  <a:pt x="4210244" y="193765"/>
                  <a:pt x="4206900" y="210267"/>
                  <a:pt x="4204613" y="221244"/>
                </a:cubicBezTo>
                <a:cubicBezTo>
                  <a:pt x="4202325" y="232221"/>
                  <a:pt x="4198579" y="242919"/>
                  <a:pt x="4193373" y="253337"/>
                </a:cubicBezTo>
                <a:cubicBezTo>
                  <a:pt x="4188168" y="263756"/>
                  <a:pt x="4179184" y="272080"/>
                  <a:pt x="4166421" y="278311"/>
                </a:cubicBezTo>
                <a:cubicBezTo>
                  <a:pt x="4153658" y="284542"/>
                  <a:pt x="4147276" y="281785"/>
                  <a:pt x="4147276" y="270040"/>
                </a:cubicBezTo>
                <a:cubicBezTo>
                  <a:pt x="4147276" y="261149"/>
                  <a:pt x="4143451" y="251039"/>
                  <a:pt x="4135801" y="239711"/>
                </a:cubicBezTo>
                <a:cubicBezTo>
                  <a:pt x="4128150" y="228382"/>
                  <a:pt x="4129516" y="225105"/>
                  <a:pt x="4139898" y="229880"/>
                </a:cubicBezTo>
                <a:lnTo>
                  <a:pt x="4158806" y="240679"/>
                </a:lnTo>
                <a:cubicBezTo>
                  <a:pt x="4162305" y="243102"/>
                  <a:pt x="4166883" y="237757"/>
                  <a:pt x="4172541" y="224643"/>
                </a:cubicBezTo>
                <a:cubicBezTo>
                  <a:pt x="4178198" y="211529"/>
                  <a:pt x="4183274" y="192209"/>
                  <a:pt x="4187770" y="166683"/>
                </a:cubicBezTo>
                <a:cubicBezTo>
                  <a:pt x="4192266" y="141158"/>
                  <a:pt x="4191394" y="128395"/>
                  <a:pt x="4185156" y="128395"/>
                </a:cubicBezTo>
                <a:cubicBezTo>
                  <a:pt x="4177484" y="128395"/>
                  <a:pt x="4168507" y="129528"/>
                  <a:pt x="4158225" y="131793"/>
                </a:cubicBezTo>
                <a:cubicBezTo>
                  <a:pt x="4169927" y="140598"/>
                  <a:pt x="4173595" y="147166"/>
                  <a:pt x="4169228" y="151497"/>
                </a:cubicBezTo>
                <a:cubicBezTo>
                  <a:pt x="4164861" y="155828"/>
                  <a:pt x="4157953" y="165195"/>
                  <a:pt x="4148503" y="179600"/>
                </a:cubicBezTo>
                <a:cubicBezTo>
                  <a:pt x="4139052" y="194005"/>
                  <a:pt x="4125627" y="209905"/>
                  <a:pt x="4108225" y="227299"/>
                </a:cubicBezTo>
                <a:cubicBezTo>
                  <a:pt x="4090823" y="244694"/>
                  <a:pt x="4074084" y="255955"/>
                  <a:pt x="4058009" y="261081"/>
                </a:cubicBezTo>
                <a:cubicBezTo>
                  <a:pt x="4041933" y="266208"/>
                  <a:pt x="4039625" y="263569"/>
                  <a:pt x="4051082" y="253165"/>
                </a:cubicBezTo>
                <a:cubicBezTo>
                  <a:pt x="4062540" y="242762"/>
                  <a:pt x="4074123" y="231487"/>
                  <a:pt x="4085833" y="219340"/>
                </a:cubicBezTo>
                <a:cubicBezTo>
                  <a:pt x="4097541" y="207194"/>
                  <a:pt x="4108017" y="194299"/>
                  <a:pt x="4117259" y="180654"/>
                </a:cubicBezTo>
                <a:cubicBezTo>
                  <a:pt x="4126501" y="167009"/>
                  <a:pt x="4132259" y="156555"/>
                  <a:pt x="4134532" y="149292"/>
                </a:cubicBezTo>
                <a:cubicBezTo>
                  <a:pt x="4136804" y="142029"/>
                  <a:pt x="4138350" y="137759"/>
                  <a:pt x="4139167" y="136483"/>
                </a:cubicBezTo>
                <a:cubicBezTo>
                  <a:pt x="4129918" y="138261"/>
                  <a:pt x="4121873" y="139767"/>
                  <a:pt x="4115033" y="141000"/>
                </a:cubicBezTo>
                <a:cubicBezTo>
                  <a:pt x="4121342" y="144341"/>
                  <a:pt x="4122938" y="147833"/>
                  <a:pt x="4119819" y="151475"/>
                </a:cubicBezTo>
                <a:cubicBezTo>
                  <a:pt x="4116700" y="155118"/>
                  <a:pt x="4113143" y="159377"/>
                  <a:pt x="4109150" y="164253"/>
                </a:cubicBezTo>
                <a:cubicBezTo>
                  <a:pt x="4105156" y="169128"/>
                  <a:pt x="4099452" y="175044"/>
                  <a:pt x="4092038" y="181998"/>
                </a:cubicBezTo>
                <a:cubicBezTo>
                  <a:pt x="4084624" y="188954"/>
                  <a:pt x="4077644" y="194302"/>
                  <a:pt x="4071098" y="198045"/>
                </a:cubicBezTo>
                <a:cubicBezTo>
                  <a:pt x="4064551" y="201788"/>
                  <a:pt x="4057614" y="204613"/>
                  <a:pt x="4050286" y="206520"/>
                </a:cubicBezTo>
                <a:cubicBezTo>
                  <a:pt x="4042959" y="208428"/>
                  <a:pt x="4043443" y="205086"/>
                  <a:pt x="4051739" y="196496"/>
                </a:cubicBezTo>
                <a:cubicBezTo>
                  <a:pt x="4060034" y="187907"/>
                  <a:pt x="4067362" y="179303"/>
                  <a:pt x="4073722" y="170684"/>
                </a:cubicBezTo>
                <a:cubicBezTo>
                  <a:pt x="4080082" y="162066"/>
                  <a:pt x="4085606" y="155336"/>
                  <a:pt x="4090296" y="150497"/>
                </a:cubicBezTo>
                <a:cubicBezTo>
                  <a:pt x="4094985" y="145657"/>
                  <a:pt x="4096907" y="143237"/>
                  <a:pt x="4096060" y="143237"/>
                </a:cubicBezTo>
                <a:cubicBezTo>
                  <a:pt x="4092590" y="143237"/>
                  <a:pt x="4089256" y="141889"/>
                  <a:pt x="4086058" y="139193"/>
                </a:cubicBezTo>
                <a:cubicBezTo>
                  <a:pt x="4078142" y="148686"/>
                  <a:pt x="4069270" y="155107"/>
                  <a:pt x="4059439" y="158455"/>
                </a:cubicBezTo>
                <a:cubicBezTo>
                  <a:pt x="4054524" y="160130"/>
                  <a:pt x="4051754" y="160211"/>
                  <a:pt x="4051128" y="158700"/>
                </a:cubicBezTo>
                <a:lnTo>
                  <a:pt x="4051734" y="155571"/>
                </a:lnTo>
                <a:lnTo>
                  <a:pt x="4036627" y="173416"/>
                </a:lnTo>
                <a:cubicBezTo>
                  <a:pt x="4035810" y="198712"/>
                  <a:pt x="4035401" y="220122"/>
                  <a:pt x="4035401" y="237646"/>
                </a:cubicBezTo>
                <a:cubicBezTo>
                  <a:pt x="4035401" y="254051"/>
                  <a:pt x="4034681" y="266588"/>
                  <a:pt x="4033240" y="275256"/>
                </a:cubicBezTo>
                <a:cubicBezTo>
                  <a:pt x="4031799" y="283925"/>
                  <a:pt x="4028551" y="290185"/>
                  <a:pt x="4023496" y="294035"/>
                </a:cubicBezTo>
                <a:cubicBezTo>
                  <a:pt x="4018441" y="297885"/>
                  <a:pt x="4013737" y="293522"/>
                  <a:pt x="4009385" y="280946"/>
                </a:cubicBezTo>
                <a:cubicBezTo>
                  <a:pt x="4005032" y="268370"/>
                  <a:pt x="4004204" y="258170"/>
                  <a:pt x="4006900" y="250348"/>
                </a:cubicBezTo>
                <a:cubicBezTo>
                  <a:pt x="4009596" y="242525"/>
                  <a:pt x="4011396" y="222115"/>
                  <a:pt x="4012299" y="189118"/>
                </a:cubicBezTo>
                <a:cubicBezTo>
                  <a:pt x="3980908" y="213640"/>
                  <a:pt x="3962578" y="228769"/>
                  <a:pt x="3957308" y="234505"/>
                </a:cubicBezTo>
                <a:cubicBezTo>
                  <a:pt x="3952038" y="240241"/>
                  <a:pt x="3945840" y="240377"/>
                  <a:pt x="3938712" y="234914"/>
                </a:cubicBezTo>
                <a:cubicBezTo>
                  <a:pt x="3931585" y="229450"/>
                  <a:pt x="3927219" y="224653"/>
                  <a:pt x="3925613" y="220523"/>
                </a:cubicBezTo>
                <a:cubicBezTo>
                  <a:pt x="3924007" y="216393"/>
                  <a:pt x="3926954" y="213525"/>
                  <a:pt x="3934453" y="211919"/>
                </a:cubicBezTo>
                <a:cubicBezTo>
                  <a:pt x="3941953" y="210313"/>
                  <a:pt x="3951375" y="206241"/>
                  <a:pt x="3962718" y="199701"/>
                </a:cubicBezTo>
                <a:cubicBezTo>
                  <a:pt x="3974061" y="193162"/>
                  <a:pt x="3991040" y="182070"/>
                  <a:pt x="4013654" y="166425"/>
                </a:cubicBezTo>
                <a:lnTo>
                  <a:pt x="4013654" y="131084"/>
                </a:lnTo>
                <a:cubicBezTo>
                  <a:pt x="4003000" y="134683"/>
                  <a:pt x="3994324" y="136024"/>
                  <a:pt x="3987627" y="135106"/>
                </a:cubicBezTo>
                <a:cubicBezTo>
                  <a:pt x="3980930" y="134188"/>
                  <a:pt x="3976047" y="132847"/>
                  <a:pt x="3972978" y="131084"/>
                </a:cubicBezTo>
                <a:cubicBezTo>
                  <a:pt x="3963198" y="142226"/>
                  <a:pt x="3952009" y="150636"/>
                  <a:pt x="3939412" y="156315"/>
                </a:cubicBezTo>
                <a:cubicBezTo>
                  <a:pt x="3926814" y="161994"/>
                  <a:pt x="3925749" y="158556"/>
                  <a:pt x="3936217" y="146001"/>
                </a:cubicBezTo>
                <a:cubicBezTo>
                  <a:pt x="3946686" y="133446"/>
                  <a:pt x="3955459" y="120809"/>
                  <a:pt x="3962535" y="108089"/>
                </a:cubicBezTo>
                <a:cubicBezTo>
                  <a:pt x="3969612" y="95369"/>
                  <a:pt x="3972251" y="84299"/>
                  <a:pt x="3970451" y="74877"/>
                </a:cubicBezTo>
                <a:cubicBezTo>
                  <a:pt x="3968651" y="65456"/>
                  <a:pt x="3974979" y="65241"/>
                  <a:pt x="3989434" y="74232"/>
                </a:cubicBezTo>
                <a:cubicBezTo>
                  <a:pt x="4003889" y="83223"/>
                  <a:pt x="4008897" y="90458"/>
                  <a:pt x="4004459" y="95936"/>
                </a:cubicBezTo>
                <a:cubicBezTo>
                  <a:pt x="4000020" y="101414"/>
                  <a:pt x="3992338" y="108584"/>
                  <a:pt x="3981410" y="117446"/>
                </a:cubicBezTo>
                <a:cubicBezTo>
                  <a:pt x="3980063" y="117446"/>
                  <a:pt x="3983045" y="116586"/>
                  <a:pt x="3990359" y="114865"/>
                </a:cubicBezTo>
                <a:cubicBezTo>
                  <a:pt x="3997672" y="113144"/>
                  <a:pt x="4005437" y="110792"/>
                  <a:pt x="4013654" y="107809"/>
                </a:cubicBezTo>
                <a:cubicBezTo>
                  <a:pt x="4013654" y="78498"/>
                  <a:pt x="4013217" y="58171"/>
                  <a:pt x="4012342" y="46828"/>
                </a:cubicBezTo>
                <a:cubicBezTo>
                  <a:pt x="4011468" y="35484"/>
                  <a:pt x="4009216" y="25970"/>
                  <a:pt x="4005588" y="18283"/>
                </a:cubicBezTo>
                <a:cubicBezTo>
                  <a:pt x="4001960" y="10597"/>
                  <a:pt x="4003964" y="7457"/>
                  <a:pt x="4011600" y="8862"/>
                </a:cubicBezTo>
                <a:close/>
                <a:moveTo>
                  <a:pt x="388563" y="0"/>
                </a:moveTo>
                <a:cubicBezTo>
                  <a:pt x="445737" y="46290"/>
                  <a:pt x="474324" y="95161"/>
                  <a:pt x="474324" y="146614"/>
                </a:cubicBezTo>
                <a:cubicBezTo>
                  <a:pt x="476131" y="206886"/>
                  <a:pt x="447967" y="257500"/>
                  <a:pt x="389832" y="298455"/>
                </a:cubicBezTo>
                <a:lnTo>
                  <a:pt x="371591" y="276794"/>
                </a:lnTo>
                <a:cubicBezTo>
                  <a:pt x="419287" y="241030"/>
                  <a:pt x="443579" y="199601"/>
                  <a:pt x="444468" y="152508"/>
                </a:cubicBezTo>
                <a:cubicBezTo>
                  <a:pt x="446275" y="104454"/>
                  <a:pt x="421531" y="61204"/>
                  <a:pt x="370236" y="22758"/>
                </a:cubicBezTo>
                <a:close/>
                <a:moveTo>
                  <a:pt x="85779" y="0"/>
                </a:moveTo>
                <a:lnTo>
                  <a:pt x="104170" y="22758"/>
                </a:lnTo>
                <a:cubicBezTo>
                  <a:pt x="52875" y="61204"/>
                  <a:pt x="28110" y="104468"/>
                  <a:pt x="29874" y="152551"/>
                </a:cubicBezTo>
                <a:cubicBezTo>
                  <a:pt x="30763" y="199630"/>
                  <a:pt x="55076" y="241037"/>
                  <a:pt x="102815" y="276773"/>
                </a:cubicBezTo>
                <a:lnTo>
                  <a:pt x="84510" y="298455"/>
                </a:lnTo>
                <a:cubicBezTo>
                  <a:pt x="26418" y="257514"/>
                  <a:pt x="-1725" y="206198"/>
                  <a:pt x="82" y="144506"/>
                </a:cubicBezTo>
                <a:cubicBezTo>
                  <a:pt x="82" y="94416"/>
                  <a:pt x="28647" y="46247"/>
                  <a:pt x="857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43139" y="4771642"/>
            <a:ext cx="4612033" cy="323381"/>
          </a:xfrm>
          <a:custGeom>
            <a:avLst/>
            <a:gdLst/>
            <a:ahLst/>
            <a:cxnLst/>
            <a:rect l="l" t="t" r="r" b="b"/>
            <a:pathLst>
              <a:path w="4612033" h="323381">
                <a:moveTo>
                  <a:pt x="4518704" y="238075"/>
                </a:moveTo>
                <a:lnTo>
                  <a:pt x="4564757" y="238075"/>
                </a:lnTo>
                <a:lnTo>
                  <a:pt x="4564757" y="284107"/>
                </a:lnTo>
                <a:lnTo>
                  <a:pt x="4518704" y="284107"/>
                </a:lnTo>
                <a:close/>
                <a:moveTo>
                  <a:pt x="2323671" y="235366"/>
                </a:moveTo>
                <a:cubicBezTo>
                  <a:pt x="2326808" y="235745"/>
                  <a:pt x="2330792" y="236749"/>
                  <a:pt x="2335625" y="238376"/>
                </a:cubicBezTo>
                <a:cubicBezTo>
                  <a:pt x="2354956" y="244887"/>
                  <a:pt x="2369382" y="252200"/>
                  <a:pt x="2378904" y="260317"/>
                </a:cubicBezTo>
                <a:cubicBezTo>
                  <a:pt x="2388426" y="268433"/>
                  <a:pt x="2392351" y="279153"/>
                  <a:pt x="2390681" y="292475"/>
                </a:cubicBezTo>
                <a:cubicBezTo>
                  <a:pt x="2389010" y="305797"/>
                  <a:pt x="2382417" y="308428"/>
                  <a:pt x="2370902" y="300369"/>
                </a:cubicBezTo>
                <a:cubicBezTo>
                  <a:pt x="2359387" y="292310"/>
                  <a:pt x="2349643" y="284075"/>
                  <a:pt x="2341670" y="275664"/>
                </a:cubicBezTo>
                <a:cubicBezTo>
                  <a:pt x="2333696" y="267254"/>
                  <a:pt x="2325917" y="258302"/>
                  <a:pt x="2318331" y="248809"/>
                </a:cubicBezTo>
                <a:cubicBezTo>
                  <a:pt x="2312480" y="238710"/>
                  <a:pt x="2314260" y="234229"/>
                  <a:pt x="2323671" y="235366"/>
                </a:cubicBezTo>
                <a:close/>
                <a:moveTo>
                  <a:pt x="3784480" y="197977"/>
                </a:moveTo>
                <a:cubicBezTo>
                  <a:pt x="3788167" y="198911"/>
                  <a:pt x="3791608" y="200884"/>
                  <a:pt x="3794802" y="203895"/>
                </a:cubicBezTo>
                <a:cubicBezTo>
                  <a:pt x="3801190" y="209918"/>
                  <a:pt x="3799111" y="214887"/>
                  <a:pt x="3788564" y="218802"/>
                </a:cubicBezTo>
                <a:cubicBezTo>
                  <a:pt x="3778016" y="222717"/>
                  <a:pt x="3763493" y="225642"/>
                  <a:pt x="3744994" y="227578"/>
                </a:cubicBezTo>
                <a:cubicBezTo>
                  <a:pt x="3751290" y="229643"/>
                  <a:pt x="3753520" y="233877"/>
                  <a:pt x="3751684" y="240280"/>
                </a:cubicBezTo>
                <a:cubicBezTo>
                  <a:pt x="3749849" y="246683"/>
                  <a:pt x="3748515" y="255391"/>
                  <a:pt x="3747683" y="266404"/>
                </a:cubicBezTo>
                <a:cubicBezTo>
                  <a:pt x="3771244" y="264683"/>
                  <a:pt x="3790578" y="262454"/>
                  <a:pt x="3805686" y="259715"/>
                </a:cubicBezTo>
                <a:cubicBezTo>
                  <a:pt x="3820793" y="256976"/>
                  <a:pt x="3832678" y="258596"/>
                  <a:pt x="3841339" y="264576"/>
                </a:cubicBezTo>
                <a:cubicBezTo>
                  <a:pt x="3850001" y="270556"/>
                  <a:pt x="3854331" y="275690"/>
                  <a:pt x="3854331" y="279977"/>
                </a:cubicBezTo>
                <a:cubicBezTo>
                  <a:pt x="3854331" y="286330"/>
                  <a:pt x="3846169" y="288606"/>
                  <a:pt x="3829842" y="286807"/>
                </a:cubicBezTo>
                <a:cubicBezTo>
                  <a:pt x="3813516" y="285007"/>
                  <a:pt x="3796695" y="284555"/>
                  <a:pt x="3779379" y="285452"/>
                </a:cubicBezTo>
                <a:cubicBezTo>
                  <a:pt x="3762063" y="286348"/>
                  <a:pt x="3740402" y="288144"/>
                  <a:pt x="3714396" y="290840"/>
                </a:cubicBezTo>
                <a:cubicBezTo>
                  <a:pt x="3688390" y="293536"/>
                  <a:pt x="3671075" y="295787"/>
                  <a:pt x="3662449" y="297594"/>
                </a:cubicBezTo>
                <a:cubicBezTo>
                  <a:pt x="3653823" y="299401"/>
                  <a:pt x="3644477" y="295777"/>
                  <a:pt x="3634410" y="286721"/>
                </a:cubicBezTo>
                <a:cubicBezTo>
                  <a:pt x="3624343" y="277665"/>
                  <a:pt x="3627383" y="273596"/>
                  <a:pt x="3643530" y="274514"/>
                </a:cubicBezTo>
                <a:cubicBezTo>
                  <a:pt x="3659677" y="275431"/>
                  <a:pt x="3686694" y="274205"/>
                  <a:pt x="3724581" y="270835"/>
                </a:cubicBezTo>
                <a:cubicBezTo>
                  <a:pt x="3724581" y="243933"/>
                  <a:pt x="3724545" y="230360"/>
                  <a:pt x="3724474" y="230116"/>
                </a:cubicBezTo>
                <a:cubicBezTo>
                  <a:pt x="3710578" y="231909"/>
                  <a:pt x="3699023" y="229873"/>
                  <a:pt x="3689810" y="224007"/>
                </a:cubicBezTo>
                <a:cubicBezTo>
                  <a:pt x="3680596" y="218142"/>
                  <a:pt x="3682113" y="214313"/>
                  <a:pt x="3694359" y="212521"/>
                </a:cubicBezTo>
                <a:cubicBezTo>
                  <a:pt x="3706606" y="210728"/>
                  <a:pt x="3720631" y="208481"/>
                  <a:pt x="3736433" y="205777"/>
                </a:cubicBezTo>
                <a:cubicBezTo>
                  <a:pt x="3752236" y="203074"/>
                  <a:pt x="3764318" y="200579"/>
                  <a:pt x="3772678" y="198292"/>
                </a:cubicBezTo>
                <a:cubicBezTo>
                  <a:pt x="3776858" y="197148"/>
                  <a:pt x="3780792" y="197043"/>
                  <a:pt x="3784480" y="197977"/>
                </a:cubicBezTo>
                <a:close/>
                <a:moveTo>
                  <a:pt x="3988229" y="151690"/>
                </a:moveTo>
                <a:cubicBezTo>
                  <a:pt x="3975481" y="153396"/>
                  <a:pt x="3966210" y="159620"/>
                  <a:pt x="3960416" y="170361"/>
                </a:cubicBezTo>
                <a:cubicBezTo>
                  <a:pt x="3954623" y="181102"/>
                  <a:pt x="3952160" y="192703"/>
                  <a:pt x="3953028" y="205164"/>
                </a:cubicBezTo>
                <a:cubicBezTo>
                  <a:pt x="3953895" y="217626"/>
                  <a:pt x="3958093" y="227829"/>
                  <a:pt x="3965622" y="235774"/>
                </a:cubicBezTo>
                <a:cubicBezTo>
                  <a:pt x="3973150" y="243718"/>
                  <a:pt x="3982912" y="247884"/>
                  <a:pt x="3994908" y="248271"/>
                </a:cubicBezTo>
                <a:cubicBezTo>
                  <a:pt x="4006904" y="248658"/>
                  <a:pt x="4017075" y="244471"/>
                  <a:pt x="4025421" y="235709"/>
                </a:cubicBezTo>
                <a:cubicBezTo>
                  <a:pt x="4033767" y="226947"/>
                  <a:pt x="4037940" y="213618"/>
                  <a:pt x="4037940" y="195721"/>
                </a:cubicBezTo>
                <a:cubicBezTo>
                  <a:pt x="4037940" y="177825"/>
                  <a:pt x="4032842" y="165585"/>
                  <a:pt x="4022646" y="159003"/>
                </a:cubicBezTo>
                <a:cubicBezTo>
                  <a:pt x="4012450" y="152421"/>
                  <a:pt x="4000978" y="149983"/>
                  <a:pt x="3988229" y="151690"/>
                </a:cubicBezTo>
                <a:close/>
                <a:moveTo>
                  <a:pt x="2958926" y="131578"/>
                </a:moveTo>
                <a:lnTo>
                  <a:pt x="2929865" y="139085"/>
                </a:lnTo>
                <a:cubicBezTo>
                  <a:pt x="2924918" y="157282"/>
                  <a:pt x="2922025" y="167625"/>
                  <a:pt x="2921186" y="170113"/>
                </a:cubicBezTo>
                <a:cubicBezTo>
                  <a:pt x="2920347" y="172601"/>
                  <a:pt x="2921523" y="174806"/>
                  <a:pt x="2924713" y="176728"/>
                </a:cubicBezTo>
                <a:cubicBezTo>
                  <a:pt x="2927904" y="178649"/>
                  <a:pt x="2932569" y="181991"/>
                  <a:pt x="2938706" y="186752"/>
                </a:cubicBezTo>
                <a:cubicBezTo>
                  <a:pt x="2941531" y="181732"/>
                  <a:pt x="2945156" y="173487"/>
                  <a:pt x="2949579" y="162015"/>
                </a:cubicBezTo>
                <a:cubicBezTo>
                  <a:pt x="2954004" y="150543"/>
                  <a:pt x="2957119" y="140397"/>
                  <a:pt x="2958926" y="131578"/>
                </a:cubicBezTo>
                <a:close/>
                <a:moveTo>
                  <a:pt x="1235786" y="127534"/>
                </a:moveTo>
                <a:lnTo>
                  <a:pt x="1195174" y="132546"/>
                </a:lnTo>
                <a:cubicBezTo>
                  <a:pt x="1194385" y="145036"/>
                  <a:pt x="1192679" y="154429"/>
                  <a:pt x="1190055" y="160724"/>
                </a:cubicBezTo>
                <a:cubicBezTo>
                  <a:pt x="1202975" y="163205"/>
                  <a:pt x="1210930" y="167790"/>
                  <a:pt x="1213920" y="174480"/>
                </a:cubicBezTo>
                <a:lnTo>
                  <a:pt x="1213625" y="189984"/>
                </a:lnTo>
                <a:lnTo>
                  <a:pt x="1221793" y="177943"/>
                </a:lnTo>
                <a:cubicBezTo>
                  <a:pt x="1229329" y="162864"/>
                  <a:pt x="1233993" y="146061"/>
                  <a:pt x="1235786" y="127534"/>
                </a:cubicBezTo>
                <a:close/>
                <a:moveTo>
                  <a:pt x="1627359" y="115380"/>
                </a:moveTo>
                <a:lnTo>
                  <a:pt x="1591071" y="119037"/>
                </a:lnTo>
                <a:cubicBezTo>
                  <a:pt x="1593724" y="143358"/>
                  <a:pt x="1595381" y="157835"/>
                  <a:pt x="1596040" y="162466"/>
                </a:cubicBezTo>
                <a:lnTo>
                  <a:pt x="1627359" y="158982"/>
                </a:lnTo>
                <a:close/>
                <a:moveTo>
                  <a:pt x="1675607" y="105937"/>
                </a:moveTo>
                <a:cubicBezTo>
                  <a:pt x="1671004" y="106841"/>
                  <a:pt x="1663518" y="108397"/>
                  <a:pt x="1653150" y="110605"/>
                </a:cubicBezTo>
                <a:lnTo>
                  <a:pt x="1653150" y="154357"/>
                </a:lnTo>
                <a:cubicBezTo>
                  <a:pt x="1662357" y="153540"/>
                  <a:pt x="1671821" y="152012"/>
                  <a:pt x="1681544" y="149775"/>
                </a:cubicBezTo>
                <a:cubicBezTo>
                  <a:pt x="1684111" y="126257"/>
                  <a:pt x="1684914" y="112846"/>
                  <a:pt x="1683953" y="109540"/>
                </a:cubicBezTo>
                <a:cubicBezTo>
                  <a:pt x="1682992" y="106235"/>
                  <a:pt x="1680210" y="105034"/>
                  <a:pt x="1675607" y="105937"/>
                </a:cubicBezTo>
                <a:close/>
                <a:moveTo>
                  <a:pt x="2026228" y="96234"/>
                </a:moveTo>
                <a:cubicBezTo>
                  <a:pt x="2033313" y="95725"/>
                  <a:pt x="2040305" y="98661"/>
                  <a:pt x="2047204" y="105045"/>
                </a:cubicBezTo>
                <a:cubicBezTo>
                  <a:pt x="2056404" y="113556"/>
                  <a:pt x="2053492" y="119431"/>
                  <a:pt x="2038471" y="122672"/>
                </a:cubicBezTo>
                <a:cubicBezTo>
                  <a:pt x="2023450" y="125913"/>
                  <a:pt x="2006216" y="128638"/>
                  <a:pt x="1986771" y="130846"/>
                </a:cubicBezTo>
                <a:cubicBezTo>
                  <a:pt x="2001169" y="134116"/>
                  <a:pt x="2006991" y="138852"/>
                  <a:pt x="2004237" y="145054"/>
                </a:cubicBezTo>
                <a:cubicBezTo>
                  <a:pt x="2001484" y="151256"/>
                  <a:pt x="1999007" y="165155"/>
                  <a:pt x="1996806" y="186752"/>
                </a:cubicBezTo>
                <a:cubicBezTo>
                  <a:pt x="1994604" y="208348"/>
                  <a:pt x="1994974" y="224176"/>
                  <a:pt x="1997913" y="234236"/>
                </a:cubicBezTo>
                <a:cubicBezTo>
                  <a:pt x="2000853" y="244295"/>
                  <a:pt x="2008159" y="249920"/>
                  <a:pt x="2019832" y="251110"/>
                </a:cubicBezTo>
                <a:cubicBezTo>
                  <a:pt x="2031505" y="252301"/>
                  <a:pt x="2041988" y="251494"/>
                  <a:pt x="2051280" y="248690"/>
                </a:cubicBezTo>
                <a:cubicBezTo>
                  <a:pt x="2060573" y="245887"/>
                  <a:pt x="2066524" y="238832"/>
                  <a:pt x="2069134" y="227524"/>
                </a:cubicBezTo>
                <a:cubicBezTo>
                  <a:pt x="2071744" y="216217"/>
                  <a:pt x="2074669" y="206821"/>
                  <a:pt x="2077910" y="199335"/>
                </a:cubicBezTo>
                <a:cubicBezTo>
                  <a:pt x="2081151" y="191849"/>
                  <a:pt x="2083851" y="196109"/>
                  <a:pt x="2086009" y="212112"/>
                </a:cubicBezTo>
                <a:cubicBezTo>
                  <a:pt x="2088167" y="228116"/>
                  <a:pt x="2091738" y="239627"/>
                  <a:pt x="2096721" y="246647"/>
                </a:cubicBezTo>
                <a:cubicBezTo>
                  <a:pt x="2101704" y="253667"/>
                  <a:pt x="2098524" y="260536"/>
                  <a:pt x="2087181" y="267254"/>
                </a:cubicBezTo>
                <a:cubicBezTo>
                  <a:pt x="2075838" y="273972"/>
                  <a:pt x="2058927" y="277561"/>
                  <a:pt x="2036449" y="278020"/>
                </a:cubicBezTo>
                <a:cubicBezTo>
                  <a:pt x="2013971" y="278479"/>
                  <a:pt x="1998505" y="275231"/>
                  <a:pt x="1990051" y="268276"/>
                </a:cubicBezTo>
                <a:cubicBezTo>
                  <a:pt x="1981598" y="261321"/>
                  <a:pt x="1976661" y="252118"/>
                  <a:pt x="1975242" y="240667"/>
                </a:cubicBezTo>
                <a:cubicBezTo>
                  <a:pt x="1973822" y="229217"/>
                  <a:pt x="1973786" y="214944"/>
                  <a:pt x="1975134" y="197851"/>
                </a:cubicBezTo>
                <a:cubicBezTo>
                  <a:pt x="1976482" y="180757"/>
                  <a:pt x="1976719" y="168113"/>
                  <a:pt x="1975844" y="159917"/>
                </a:cubicBezTo>
                <a:cubicBezTo>
                  <a:pt x="1974969" y="151722"/>
                  <a:pt x="1972796" y="144075"/>
                  <a:pt x="1969326" y="136977"/>
                </a:cubicBezTo>
                <a:cubicBezTo>
                  <a:pt x="1958958" y="137851"/>
                  <a:pt x="1951272" y="138576"/>
                  <a:pt x="1946267" y="139149"/>
                </a:cubicBezTo>
                <a:cubicBezTo>
                  <a:pt x="1957969" y="146334"/>
                  <a:pt x="1962920" y="152077"/>
                  <a:pt x="1961120" y="156379"/>
                </a:cubicBezTo>
                <a:cubicBezTo>
                  <a:pt x="1959320" y="160681"/>
                  <a:pt x="1955180" y="170787"/>
                  <a:pt x="1948698" y="186698"/>
                </a:cubicBezTo>
                <a:cubicBezTo>
                  <a:pt x="1942216" y="202608"/>
                  <a:pt x="1931780" y="218691"/>
                  <a:pt x="1917389" y="234945"/>
                </a:cubicBezTo>
                <a:cubicBezTo>
                  <a:pt x="1902999" y="251200"/>
                  <a:pt x="1883941" y="262557"/>
                  <a:pt x="1860215" y="269018"/>
                </a:cubicBezTo>
                <a:cubicBezTo>
                  <a:pt x="1836489" y="275478"/>
                  <a:pt x="1832237" y="273886"/>
                  <a:pt x="1847459" y="264242"/>
                </a:cubicBezTo>
                <a:cubicBezTo>
                  <a:pt x="1862682" y="254599"/>
                  <a:pt x="1877578" y="242273"/>
                  <a:pt x="1892147" y="227266"/>
                </a:cubicBezTo>
                <a:cubicBezTo>
                  <a:pt x="1906717" y="212259"/>
                  <a:pt x="1916203" y="199041"/>
                  <a:pt x="1920605" y="187612"/>
                </a:cubicBezTo>
                <a:cubicBezTo>
                  <a:pt x="1925008" y="176183"/>
                  <a:pt x="1928109" y="166715"/>
                  <a:pt x="1929908" y="159208"/>
                </a:cubicBezTo>
                <a:cubicBezTo>
                  <a:pt x="1931708" y="151700"/>
                  <a:pt x="1932092" y="146090"/>
                  <a:pt x="1931059" y="142376"/>
                </a:cubicBezTo>
                <a:cubicBezTo>
                  <a:pt x="1922627" y="144183"/>
                  <a:pt x="1914253" y="142154"/>
                  <a:pt x="1905935" y="136288"/>
                </a:cubicBezTo>
                <a:cubicBezTo>
                  <a:pt x="1897618" y="130423"/>
                  <a:pt x="1899034" y="126580"/>
                  <a:pt x="1910184" y="124759"/>
                </a:cubicBezTo>
                <a:cubicBezTo>
                  <a:pt x="1921333" y="122938"/>
                  <a:pt x="1931464" y="121159"/>
                  <a:pt x="1940578" y="119424"/>
                </a:cubicBezTo>
                <a:cubicBezTo>
                  <a:pt x="1949691" y="117689"/>
                  <a:pt x="1962676" y="114602"/>
                  <a:pt x="1979533" y="110164"/>
                </a:cubicBezTo>
                <a:cubicBezTo>
                  <a:pt x="1996390" y="105726"/>
                  <a:pt x="2009583" y="101635"/>
                  <a:pt x="2019112" y="97892"/>
                </a:cubicBezTo>
                <a:cubicBezTo>
                  <a:pt x="2021494" y="96957"/>
                  <a:pt x="2023866" y="96404"/>
                  <a:pt x="2026228" y="96234"/>
                </a:cubicBezTo>
                <a:close/>
                <a:moveTo>
                  <a:pt x="753571" y="91536"/>
                </a:moveTo>
                <a:cubicBezTo>
                  <a:pt x="752094" y="91242"/>
                  <a:pt x="745440" y="92988"/>
                  <a:pt x="733610" y="96774"/>
                </a:cubicBezTo>
                <a:cubicBezTo>
                  <a:pt x="734470" y="116248"/>
                  <a:pt x="735295" y="133198"/>
                  <a:pt x="736083" y="147624"/>
                </a:cubicBezTo>
                <a:cubicBezTo>
                  <a:pt x="736958" y="147782"/>
                  <a:pt x="742881" y="145903"/>
                  <a:pt x="753851" y="141989"/>
                </a:cubicBezTo>
                <a:cubicBezTo>
                  <a:pt x="755557" y="125885"/>
                  <a:pt x="756633" y="114803"/>
                  <a:pt x="757078" y="108744"/>
                </a:cubicBezTo>
                <a:cubicBezTo>
                  <a:pt x="757522" y="102686"/>
                  <a:pt x="757418" y="98376"/>
                  <a:pt x="756766" y="95817"/>
                </a:cubicBezTo>
                <a:cubicBezTo>
                  <a:pt x="756113" y="93257"/>
                  <a:pt x="755048" y="91830"/>
                  <a:pt x="753571" y="91536"/>
                </a:cubicBezTo>
                <a:close/>
                <a:moveTo>
                  <a:pt x="4331026" y="88256"/>
                </a:moveTo>
                <a:cubicBezTo>
                  <a:pt x="4339458" y="88256"/>
                  <a:pt x="4347206" y="91916"/>
                  <a:pt x="4354268" y="99237"/>
                </a:cubicBezTo>
                <a:cubicBezTo>
                  <a:pt x="4361331" y="106557"/>
                  <a:pt x="4357882" y="111283"/>
                  <a:pt x="4343922" y="113412"/>
                </a:cubicBezTo>
                <a:cubicBezTo>
                  <a:pt x="4329962" y="115542"/>
                  <a:pt x="4304992" y="119152"/>
                  <a:pt x="4269012" y="124243"/>
                </a:cubicBezTo>
                <a:cubicBezTo>
                  <a:pt x="4283409" y="128602"/>
                  <a:pt x="4288335" y="134080"/>
                  <a:pt x="4283790" y="140676"/>
                </a:cubicBezTo>
                <a:cubicBezTo>
                  <a:pt x="4279244" y="147273"/>
                  <a:pt x="4276092" y="162864"/>
                  <a:pt x="4274336" y="187451"/>
                </a:cubicBezTo>
                <a:cubicBezTo>
                  <a:pt x="4272579" y="212037"/>
                  <a:pt x="4274221" y="229787"/>
                  <a:pt x="4279262" y="240699"/>
                </a:cubicBezTo>
                <a:cubicBezTo>
                  <a:pt x="4284302" y="251612"/>
                  <a:pt x="4299170" y="257280"/>
                  <a:pt x="4323863" y="257703"/>
                </a:cubicBezTo>
                <a:cubicBezTo>
                  <a:pt x="4348557" y="258126"/>
                  <a:pt x="4365633" y="256287"/>
                  <a:pt x="4375090" y="252186"/>
                </a:cubicBezTo>
                <a:cubicBezTo>
                  <a:pt x="4384547" y="248085"/>
                  <a:pt x="4391907" y="236831"/>
                  <a:pt x="4397171" y="218425"/>
                </a:cubicBezTo>
                <a:cubicBezTo>
                  <a:pt x="4402433" y="200020"/>
                  <a:pt x="4405997" y="192333"/>
                  <a:pt x="4407861" y="195366"/>
                </a:cubicBezTo>
                <a:cubicBezTo>
                  <a:pt x="4409725" y="198399"/>
                  <a:pt x="4410883" y="207552"/>
                  <a:pt x="4411335" y="222824"/>
                </a:cubicBezTo>
                <a:cubicBezTo>
                  <a:pt x="4411787" y="238097"/>
                  <a:pt x="4413601" y="248949"/>
                  <a:pt x="4416777" y="255380"/>
                </a:cubicBezTo>
                <a:cubicBezTo>
                  <a:pt x="4419953" y="261812"/>
                  <a:pt x="4417731" y="268193"/>
                  <a:pt x="4410109" y="274524"/>
                </a:cubicBezTo>
                <a:cubicBezTo>
                  <a:pt x="4402487" y="280856"/>
                  <a:pt x="4383684" y="285161"/>
                  <a:pt x="4353698" y="287441"/>
                </a:cubicBezTo>
                <a:cubicBezTo>
                  <a:pt x="4323713" y="289721"/>
                  <a:pt x="4301328" y="288011"/>
                  <a:pt x="4286543" y="282311"/>
                </a:cubicBezTo>
                <a:cubicBezTo>
                  <a:pt x="4271758" y="276611"/>
                  <a:pt x="4262190" y="267942"/>
                  <a:pt x="4257837" y="256305"/>
                </a:cubicBezTo>
                <a:cubicBezTo>
                  <a:pt x="4253485" y="244668"/>
                  <a:pt x="4251535" y="232418"/>
                  <a:pt x="4251987" y="219555"/>
                </a:cubicBezTo>
                <a:cubicBezTo>
                  <a:pt x="4252438" y="206692"/>
                  <a:pt x="4253112" y="190261"/>
                  <a:pt x="4254009" y="170264"/>
                </a:cubicBezTo>
                <a:cubicBezTo>
                  <a:pt x="4254905" y="150266"/>
                  <a:pt x="4254364" y="136023"/>
                  <a:pt x="4252385" y="127534"/>
                </a:cubicBezTo>
                <a:cubicBezTo>
                  <a:pt x="4248341" y="129168"/>
                  <a:pt x="4242640" y="130488"/>
                  <a:pt x="4235284" y="131492"/>
                </a:cubicBezTo>
                <a:lnTo>
                  <a:pt x="4242146" y="134955"/>
                </a:lnTo>
                <a:cubicBezTo>
                  <a:pt x="4246563" y="139902"/>
                  <a:pt x="4246222" y="146280"/>
                  <a:pt x="4241124" y="154088"/>
                </a:cubicBezTo>
                <a:cubicBezTo>
                  <a:pt x="4236026" y="161896"/>
                  <a:pt x="4228236" y="174691"/>
                  <a:pt x="4217753" y="192473"/>
                </a:cubicBezTo>
                <a:cubicBezTo>
                  <a:pt x="4207270" y="210255"/>
                  <a:pt x="4195095" y="225380"/>
                  <a:pt x="4181228" y="237849"/>
                </a:cubicBezTo>
                <a:cubicBezTo>
                  <a:pt x="4167361" y="250318"/>
                  <a:pt x="4153355" y="259571"/>
                  <a:pt x="4139208" y="265608"/>
                </a:cubicBezTo>
                <a:cubicBezTo>
                  <a:pt x="4125062" y="271646"/>
                  <a:pt x="4117486" y="273201"/>
                  <a:pt x="4116482" y="270276"/>
                </a:cubicBezTo>
                <a:cubicBezTo>
                  <a:pt x="4115479" y="267351"/>
                  <a:pt x="4120723" y="261464"/>
                  <a:pt x="4132217" y="252616"/>
                </a:cubicBezTo>
                <a:cubicBezTo>
                  <a:pt x="4143711" y="243768"/>
                  <a:pt x="4154796" y="233343"/>
                  <a:pt x="4165472" y="221340"/>
                </a:cubicBezTo>
                <a:cubicBezTo>
                  <a:pt x="4176149" y="209337"/>
                  <a:pt x="4186599" y="194438"/>
                  <a:pt x="4196823" y="176642"/>
                </a:cubicBezTo>
                <a:cubicBezTo>
                  <a:pt x="4207048" y="158845"/>
                  <a:pt x="4212160" y="145172"/>
                  <a:pt x="4212160" y="135622"/>
                </a:cubicBezTo>
                <a:cubicBezTo>
                  <a:pt x="4200229" y="139178"/>
                  <a:pt x="4189263" y="142093"/>
                  <a:pt x="4179260" y="144365"/>
                </a:cubicBezTo>
                <a:cubicBezTo>
                  <a:pt x="4169258" y="146638"/>
                  <a:pt x="4159195" y="143846"/>
                  <a:pt x="4149071" y="135987"/>
                </a:cubicBezTo>
                <a:cubicBezTo>
                  <a:pt x="4138946" y="128129"/>
                  <a:pt x="4140104" y="123615"/>
                  <a:pt x="4152544" y="122446"/>
                </a:cubicBezTo>
                <a:cubicBezTo>
                  <a:pt x="4164984" y="121278"/>
                  <a:pt x="4179518" y="119163"/>
                  <a:pt x="4196146" y="116101"/>
                </a:cubicBezTo>
                <a:cubicBezTo>
                  <a:pt x="4212773" y="113039"/>
                  <a:pt x="4230878" y="109286"/>
                  <a:pt x="4250459" y="104840"/>
                </a:cubicBezTo>
                <a:cubicBezTo>
                  <a:pt x="4270041" y="100395"/>
                  <a:pt x="4286672" y="96519"/>
                  <a:pt x="4300353" y="93214"/>
                </a:cubicBezTo>
                <a:cubicBezTo>
                  <a:pt x="4314033" y="89909"/>
                  <a:pt x="4324258" y="88256"/>
                  <a:pt x="4331026" y="88256"/>
                </a:cubicBezTo>
                <a:close/>
                <a:moveTo>
                  <a:pt x="3459725" y="87702"/>
                </a:moveTo>
                <a:cubicBezTo>
                  <a:pt x="3456989" y="87039"/>
                  <a:pt x="3453501" y="87044"/>
                  <a:pt x="3449260" y="87718"/>
                </a:cubicBezTo>
                <a:cubicBezTo>
                  <a:pt x="3440778" y="89066"/>
                  <a:pt x="3425932" y="91762"/>
                  <a:pt x="3404723" y="95806"/>
                </a:cubicBezTo>
                <a:lnTo>
                  <a:pt x="3404723" y="130072"/>
                </a:lnTo>
                <a:cubicBezTo>
                  <a:pt x="3417256" y="128394"/>
                  <a:pt x="3427266" y="125949"/>
                  <a:pt x="3434751" y="122737"/>
                </a:cubicBezTo>
                <a:cubicBezTo>
                  <a:pt x="3442237" y="119525"/>
                  <a:pt x="3449002" y="121023"/>
                  <a:pt x="3455047" y="127233"/>
                </a:cubicBezTo>
                <a:cubicBezTo>
                  <a:pt x="3461091" y="133442"/>
                  <a:pt x="3457904" y="138192"/>
                  <a:pt x="3445485" y="141483"/>
                </a:cubicBezTo>
                <a:cubicBezTo>
                  <a:pt x="3433066" y="144774"/>
                  <a:pt x="3419479" y="146420"/>
                  <a:pt x="3404723" y="146420"/>
                </a:cubicBezTo>
                <a:lnTo>
                  <a:pt x="3404723" y="175953"/>
                </a:lnTo>
                <a:cubicBezTo>
                  <a:pt x="3418116" y="174290"/>
                  <a:pt x="3428359" y="172074"/>
                  <a:pt x="3435451" y="169307"/>
                </a:cubicBezTo>
                <a:cubicBezTo>
                  <a:pt x="3442541" y="166539"/>
                  <a:pt x="3449314" y="168604"/>
                  <a:pt x="3455767" y="175502"/>
                </a:cubicBezTo>
                <a:cubicBezTo>
                  <a:pt x="3462220" y="182399"/>
                  <a:pt x="3456154" y="187153"/>
                  <a:pt x="3437569" y="189763"/>
                </a:cubicBezTo>
                <a:cubicBezTo>
                  <a:pt x="3418984" y="192373"/>
                  <a:pt x="3407928" y="192774"/>
                  <a:pt x="3404400" y="190968"/>
                </a:cubicBezTo>
                <a:cubicBezTo>
                  <a:pt x="3403669" y="206383"/>
                  <a:pt x="3402873" y="220279"/>
                  <a:pt x="3402013" y="232655"/>
                </a:cubicBezTo>
                <a:cubicBezTo>
                  <a:pt x="3418246" y="230962"/>
                  <a:pt x="3430220" y="228966"/>
                  <a:pt x="3437935" y="226664"/>
                </a:cubicBezTo>
                <a:cubicBezTo>
                  <a:pt x="3445650" y="224362"/>
                  <a:pt x="3452236" y="224491"/>
                  <a:pt x="3457692" y="227051"/>
                </a:cubicBezTo>
                <a:cubicBezTo>
                  <a:pt x="3463148" y="229611"/>
                  <a:pt x="3466078" y="231633"/>
                  <a:pt x="3466479" y="233117"/>
                </a:cubicBezTo>
                <a:cubicBezTo>
                  <a:pt x="3466880" y="234601"/>
                  <a:pt x="3467684" y="234132"/>
                  <a:pt x="3468888" y="231708"/>
                </a:cubicBezTo>
                <a:cubicBezTo>
                  <a:pt x="3470093" y="229285"/>
                  <a:pt x="3470695" y="217927"/>
                  <a:pt x="3470695" y="197636"/>
                </a:cubicBezTo>
                <a:cubicBezTo>
                  <a:pt x="3470695" y="176125"/>
                  <a:pt x="3470473" y="154092"/>
                  <a:pt x="3470028" y="131535"/>
                </a:cubicBezTo>
                <a:cubicBezTo>
                  <a:pt x="3469584" y="108977"/>
                  <a:pt x="3468132" y="95698"/>
                  <a:pt x="3465673" y="91697"/>
                </a:cubicBezTo>
                <a:cubicBezTo>
                  <a:pt x="3464443" y="89697"/>
                  <a:pt x="3462460" y="88365"/>
                  <a:pt x="3459725" y="87702"/>
                </a:cubicBezTo>
                <a:close/>
                <a:moveTo>
                  <a:pt x="761796" y="64581"/>
                </a:moveTo>
                <a:cubicBezTo>
                  <a:pt x="764469" y="64217"/>
                  <a:pt x="767575" y="64523"/>
                  <a:pt x="771113" y="65498"/>
                </a:cubicBezTo>
                <a:cubicBezTo>
                  <a:pt x="778190" y="67448"/>
                  <a:pt x="784733" y="71091"/>
                  <a:pt x="790741" y="76425"/>
                </a:cubicBezTo>
                <a:cubicBezTo>
                  <a:pt x="796750" y="81760"/>
                  <a:pt x="796786" y="88073"/>
                  <a:pt x="790849" y="95365"/>
                </a:cubicBezTo>
                <a:cubicBezTo>
                  <a:pt x="784912" y="102657"/>
                  <a:pt x="780230" y="116355"/>
                  <a:pt x="776802" y="136460"/>
                </a:cubicBezTo>
                <a:cubicBezTo>
                  <a:pt x="784001" y="146441"/>
                  <a:pt x="783904" y="152611"/>
                  <a:pt x="776512" y="154970"/>
                </a:cubicBezTo>
                <a:cubicBezTo>
                  <a:pt x="769120" y="157329"/>
                  <a:pt x="756081" y="160538"/>
                  <a:pt x="737396" y="164596"/>
                </a:cubicBezTo>
                <a:cubicBezTo>
                  <a:pt x="736506" y="176857"/>
                  <a:pt x="733750" y="183643"/>
                  <a:pt x="729125" y="184955"/>
                </a:cubicBezTo>
                <a:cubicBezTo>
                  <a:pt x="724500" y="186268"/>
                  <a:pt x="721388" y="182675"/>
                  <a:pt x="719789" y="174179"/>
                </a:cubicBezTo>
                <a:cubicBezTo>
                  <a:pt x="718190" y="165682"/>
                  <a:pt x="716036" y="151267"/>
                  <a:pt x="713326" y="130932"/>
                </a:cubicBezTo>
                <a:cubicBezTo>
                  <a:pt x="710615" y="110598"/>
                  <a:pt x="707220" y="96147"/>
                  <a:pt x="703140" y="87578"/>
                </a:cubicBezTo>
                <a:cubicBezTo>
                  <a:pt x="699061" y="79010"/>
                  <a:pt x="700430" y="75206"/>
                  <a:pt x="707249" y="76167"/>
                </a:cubicBezTo>
                <a:cubicBezTo>
                  <a:pt x="714068" y="77128"/>
                  <a:pt x="718682" y="78028"/>
                  <a:pt x="721091" y="78867"/>
                </a:cubicBezTo>
                <a:cubicBezTo>
                  <a:pt x="723500" y="79705"/>
                  <a:pt x="727214" y="79731"/>
                  <a:pt x="732233" y="78942"/>
                </a:cubicBezTo>
                <a:cubicBezTo>
                  <a:pt x="737252" y="78153"/>
                  <a:pt x="741411" y="76931"/>
                  <a:pt x="744709" y="75274"/>
                </a:cubicBezTo>
                <a:cubicBezTo>
                  <a:pt x="748007" y="73618"/>
                  <a:pt x="751463" y="71087"/>
                  <a:pt x="755077" y="67681"/>
                </a:cubicBezTo>
                <a:cubicBezTo>
                  <a:pt x="756884" y="65978"/>
                  <a:pt x="759124" y="64945"/>
                  <a:pt x="761796" y="64581"/>
                </a:cubicBezTo>
                <a:close/>
                <a:moveTo>
                  <a:pt x="1232473" y="62745"/>
                </a:moveTo>
                <a:cubicBezTo>
                  <a:pt x="1215552" y="65441"/>
                  <a:pt x="1201412" y="67592"/>
                  <a:pt x="1190055" y="69198"/>
                </a:cubicBezTo>
                <a:cubicBezTo>
                  <a:pt x="1199046" y="73485"/>
                  <a:pt x="1202620" y="77938"/>
                  <a:pt x="1200777" y="82556"/>
                </a:cubicBezTo>
                <a:cubicBezTo>
                  <a:pt x="1198935" y="87173"/>
                  <a:pt x="1197160" y="97613"/>
                  <a:pt x="1195454" y="113875"/>
                </a:cubicBezTo>
                <a:cubicBezTo>
                  <a:pt x="1207127" y="113086"/>
                  <a:pt x="1221072" y="111473"/>
                  <a:pt x="1237291" y="109035"/>
                </a:cubicBezTo>
                <a:cubicBezTo>
                  <a:pt x="1238983" y="86047"/>
                  <a:pt x="1237377" y="70617"/>
                  <a:pt x="1232473" y="62745"/>
                </a:cubicBezTo>
                <a:close/>
                <a:moveTo>
                  <a:pt x="3463078" y="62226"/>
                </a:moveTo>
                <a:cubicBezTo>
                  <a:pt x="3465546" y="62331"/>
                  <a:pt x="3468824" y="63218"/>
                  <a:pt x="3472911" y="64885"/>
                </a:cubicBezTo>
                <a:cubicBezTo>
                  <a:pt x="3481084" y="68219"/>
                  <a:pt x="3489083" y="72198"/>
                  <a:pt x="3496906" y="76823"/>
                </a:cubicBezTo>
                <a:cubicBezTo>
                  <a:pt x="3504728" y="81448"/>
                  <a:pt x="3506165" y="87646"/>
                  <a:pt x="3501218" y="95419"/>
                </a:cubicBezTo>
                <a:cubicBezTo>
                  <a:pt x="3496271" y="103191"/>
                  <a:pt x="3494460" y="116750"/>
                  <a:pt x="3495787" y="136095"/>
                </a:cubicBezTo>
                <a:cubicBezTo>
                  <a:pt x="3497113" y="155440"/>
                  <a:pt x="3498461" y="177617"/>
                  <a:pt x="3499831" y="202626"/>
                </a:cubicBezTo>
                <a:cubicBezTo>
                  <a:pt x="3501200" y="227635"/>
                  <a:pt x="3499763" y="246271"/>
                  <a:pt x="3495518" y="258531"/>
                </a:cubicBezTo>
                <a:cubicBezTo>
                  <a:pt x="3491273" y="270792"/>
                  <a:pt x="3485666" y="279694"/>
                  <a:pt x="3478697" y="285237"/>
                </a:cubicBezTo>
                <a:cubicBezTo>
                  <a:pt x="3471727" y="290779"/>
                  <a:pt x="3466515" y="285638"/>
                  <a:pt x="3463059" y="269814"/>
                </a:cubicBezTo>
                <a:cubicBezTo>
                  <a:pt x="3459603" y="253989"/>
                  <a:pt x="3455577" y="245891"/>
                  <a:pt x="3450981" y="245518"/>
                </a:cubicBezTo>
                <a:cubicBezTo>
                  <a:pt x="3446385" y="245145"/>
                  <a:pt x="3429897" y="247059"/>
                  <a:pt x="3401518" y="251261"/>
                </a:cubicBezTo>
                <a:cubicBezTo>
                  <a:pt x="3396958" y="276758"/>
                  <a:pt x="3390698" y="283078"/>
                  <a:pt x="3382739" y="270222"/>
                </a:cubicBezTo>
                <a:cubicBezTo>
                  <a:pt x="3374780" y="257366"/>
                  <a:pt x="3372379" y="244718"/>
                  <a:pt x="3375533" y="232278"/>
                </a:cubicBezTo>
                <a:cubicBezTo>
                  <a:pt x="3378688" y="219838"/>
                  <a:pt x="3380714" y="195384"/>
                  <a:pt x="3381610" y="158917"/>
                </a:cubicBezTo>
                <a:cubicBezTo>
                  <a:pt x="3382506" y="122450"/>
                  <a:pt x="3380707" y="98853"/>
                  <a:pt x="3376211" y="88127"/>
                </a:cubicBezTo>
                <a:cubicBezTo>
                  <a:pt x="3371716" y="77400"/>
                  <a:pt x="3374254" y="73611"/>
                  <a:pt x="3383826" y="76759"/>
                </a:cubicBezTo>
                <a:cubicBezTo>
                  <a:pt x="3393398" y="79906"/>
                  <a:pt x="3407745" y="79336"/>
                  <a:pt x="3426868" y="75048"/>
                </a:cubicBezTo>
                <a:cubicBezTo>
                  <a:pt x="3445991" y="70761"/>
                  <a:pt x="3456402" y="67161"/>
                  <a:pt x="3458101" y="64250"/>
                </a:cubicBezTo>
                <a:cubicBezTo>
                  <a:pt x="3458951" y="62795"/>
                  <a:pt x="3460610" y="62120"/>
                  <a:pt x="3463078" y="62226"/>
                </a:cubicBezTo>
                <a:close/>
                <a:moveTo>
                  <a:pt x="3770526" y="57566"/>
                </a:moveTo>
                <a:cubicBezTo>
                  <a:pt x="3776875" y="57437"/>
                  <a:pt x="3783138" y="60260"/>
                  <a:pt x="3789317" y="66036"/>
                </a:cubicBezTo>
                <a:cubicBezTo>
                  <a:pt x="3797555" y="73736"/>
                  <a:pt x="3794114" y="78938"/>
                  <a:pt x="3778992" y="81641"/>
                </a:cubicBezTo>
                <a:cubicBezTo>
                  <a:pt x="3763870" y="84345"/>
                  <a:pt x="3745790" y="87080"/>
                  <a:pt x="3724753" y="89848"/>
                </a:cubicBezTo>
                <a:cubicBezTo>
                  <a:pt x="3729242" y="91124"/>
                  <a:pt x="3730995" y="93673"/>
                  <a:pt x="3730013" y="97494"/>
                </a:cubicBezTo>
                <a:cubicBezTo>
                  <a:pt x="3729030" y="101316"/>
                  <a:pt x="3726826" y="106324"/>
                  <a:pt x="3723398" y="112519"/>
                </a:cubicBezTo>
                <a:cubicBezTo>
                  <a:pt x="3731328" y="109823"/>
                  <a:pt x="3740438" y="107124"/>
                  <a:pt x="3750727" y="104421"/>
                </a:cubicBezTo>
                <a:cubicBezTo>
                  <a:pt x="3761016" y="101718"/>
                  <a:pt x="3770058" y="103998"/>
                  <a:pt x="3777852" y="111261"/>
                </a:cubicBezTo>
                <a:cubicBezTo>
                  <a:pt x="3785646" y="118524"/>
                  <a:pt x="3781619" y="123500"/>
                  <a:pt x="3765773" y="126189"/>
                </a:cubicBezTo>
                <a:cubicBezTo>
                  <a:pt x="3749928" y="128878"/>
                  <a:pt x="3734204" y="131829"/>
                  <a:pt x="3718601" y="135041"/>
                </a:cubicBezTo>
                <a:cubicBezTo>
                  <a:pt x="3716292" y="144218"/>
                  <a:pt x="3713389" y="151561"/>
                  <a:pt x="3709890" y="157067"/>
                </a:cubicBezTo>
                <a:cubicBezTo>
                  <a:pt x="3733580" y="154443"/>
                  <a:pt x="3753642" y="151313"/>
                  <a:pt x="3770076" y="147678"/>
                </a:cubicBezTo>
                <a:cubicBezTo>
                  <a:pt x="3786509" y="144043"/>
                  <a:pt x="3799036" y="146326"/>
                  <a:pt x="3807654" y="154529"/>
                </a:cubicBezTo>
                <a:cubicBezTo>
                  <a:pt x="3816272" y="162732"/>
                  <a:pt x="3815061" y="167704"/>
                  <a:pt x="3804019" y="169446"/>
                </a:cubicBezTo>
                <a:cubicBezTo>
                  <a:pt x="3792977" y="171189"/>
                  <a:pt x="3779149" y="172505"/>
                  <a:pt x="3762536" y="173394"/>
                </a:cubicBezTo>
                <a:cubicBezTo>
                  <a:pt x="3745923" y="174283"/>
                  <a:pt x="3726553" y="176434"/>
                  <a:pt x="3704426" y="179847"/>
                </a:cubicBezTo>
                <a:cubicBezTo>
                  <a:pt x="3691377" y="205975"/>
                  <a:pt x="3675000" y="228890"/>
                  <a:pt x="3655296" y="248594"/>
                </a:cubicBezTo>
                <a:cubicBezTo>
                  <a:pt x="3635593" y="268297"/>
                  <a:pt x="3615219" y="282067"/>
                  <a:pt x="3594175" y="289904"/>
                </a:cubicBezTo>
                <a:cubicBezTo>
                  <a:pt x="3573131" y="297741"/>
                  <a:pt x="3570205" y="295726"/>
                  <a:pt x="3585399" y="283860"/>
                </a:cubicBezTo>
                <a:cubicBezTo>
                  <a:pt x="3600592" y="271993"/>
                  <a:pt x="3616392" y="257642"/>
                  <a:pt x="3632797" y="240807"/>
                </a:cubicBezTo>
                <a:cubicBezTo>
                  <a:pt x="3649202" y="223972"/>
                  <a:pt x="3664051" y="204662"/>
                  <a:pt x="3677345" y="182880"/>
                </a:cubicBezTo>
                <a:lnTo>
                  <a:pt x="3643487" y="189526"/>
                </a:lnTo>
                <a:cubicBezTo>
                  <a:pt x="3633879" y="190487"/>
                  <a:pt x="3624297" y="186666"/>
                  <a:pt x="3614739" y="178061"/>
                </a:cubicBezTo>
                <a:cubicBezTo>
                  <a:pt x="3605181" y="169457"/>
                  <a:pt x="3607526" y="165614"/>
                  <a:pt x="3621773" y="166532"/>
                </a:cubicBezTo>
                <a:cubicBezTo>
                  <a:pt x="3636020" y="167450"/>
                  <a:pt x="3656601" y="165800"/>
                  <a:pt x="3683518" y="161584"/>
                </a:cubicBezTo>
                <a:cubicBezTo>
                  <a:pt x="3686601" y="153912"/>
                  <a:pt x="3689942" y="145710"/>
                  <a:pt x="3693542" y="136977"/>
                </a:cubicBezTo>
                <a:cubicBezTo>
                  <a:pt x="3682156" y="139673"/>
                  <a:pt x="3673917" y="141246"/>
                  <a:pt x="3668826" y="141698"/>
                </a:cubicBezTo>
                <a:cubicBezTo>
                  <a:pt x="3663736" y="142150"/>
                  <a:pt x="3657810" y="138827"/>
                  <a:pt x="3651048" y="131728"/>
                </a:cubicBezTo>
                <a:cubicBezTo>
                  <a:pt x="3644287" y="124630"/>
                  <a:pt x="3646621" y="120794"/>
                  <a:pt x="3658050" y="120220"/>
                </a:cubicBezTo>
                <a:cubicBezTo>
                  <a:pt x="3669479" y="119647"/>
                  <a:pt x="3682392" y="118162"/>
                  <a:pt x="3696790" y="115768"/>
                </a:cubicBezTo>
                <a:cubicBezTo>
                  <a:pt x="3698224" y="110777"/>
                  <a:pt x="3699393" y="102998"/>
                  <a:pt x="3700296" y="92429"/>
                </a:cubicBezTo>
                <a:cubicBezTo>
                  <a:pt x="3688222" y="94221"/>
                  <a:pt x="3678076" y="96021"/>
                  <a:pt x="3669859" y="97828"/>
                </a:cubicBezTo>
                <a:cubicBezTo>
                  <a:pt x="3661642" y="99635"/>
                  <a:pt x="3653411" y="96760"/>
                  <a:pt x="3645165" y="89202"/>
                </a:cubicBezTo>
                <a:cubicBezTo>
                  <a:pt x="3636919" y="81645"/>
                  <a:pt x="3639644" y="77583"/>
                  <a:pt x="3653339" y="77017"/>
                </a:cubicBezTo>
                <a:cubicBezTo>
                  <a:pt x="3667034" y="76450"/>
                  <a:pt x="3686608" y="74346"/>
                  <a:pt x="3712062" y="70703"/>
                </a:cubicBezTo>
                <a:cubicBezTo>
                  <a:pt x="3738248" y="65484"/>
                  <a:pt x="3755610" y="61475"/>
                  <a:pt x="3764150" y="58679"/>
                </a:cubicBezTo>
                <a:cubicBezTo>
                  <a:pt x="3766285" y="57980"/>
                  <a:pt x="3768410" y="57609"/>
                  <a:pt x="3770526" y="57566"/>
                </a:cubicBezTo>
                <a:close/>
                <a:moveTo>
                  <a:pt x="1887168" y="48292"/>
                </a:moveTo>
                <a:cubicBezTo>
                  <a:pt x="1890437" y="49079"/>
                  <a:pt x="1893445" y="50950"/>
                  <a:pt x="1896191" y="53904"/>
                </a:cubicBezTo>
                <a:cubicBezTo>
                  <a:pt x="1901683" y="59812"/>
                  <a:pt x="1899661" y="65218"/>
                  <a:pt x="1890125" y="70123"/>
                </a:cubicBezTo>
                <a:cubicBezTo>
                  <a:pt x="1880589" y="75027"/>
                  <a:pt x="1869611" y="78727"/>
                  <a:pt x="1857193" y="81222"/>
                </a:cubicBezTo>
                <a:cubicBezTo>
                  <a:pt x="1863488" y="84520"/>
                  <a:pt x="1866636" y="88234"/>
                  <a:pt x="1866636" y="92364"/>
                </a:cubicBezTo>
                <a:cubicBezTo>
                  <a:pt x="1866636" y="95447"/>
                  <a:pt x="1865962" y="99237"/>
                  <a:pt x="1864614" y="103732"/>
                </a:cubicBezTo>
                <a:cubicBezTo>
                  <a:pt x="1863266" y="108228"/>
                  <a:pt x="1862592" y="116104"/>
                  <a:pt x="1862592" y="127362"/>
                </a:cubicBezTo>
                <a:cubicBezTo>
                  <a:pt x="1867124" y="125669"/>
                  <a:pt x="1871816" y="124347"/>
                  <a:pt x="1876670" y="123393"/>
                </a:cubicBezTo>
                <a:cubicBezTo>
                  <a:pt x="1881525" y="122439"/>
                  <a:pt x="1886239" y="123837"/>
                  <a:pt x="1890813" y="127587"/>
                </a:cubicBezTo>
                <a:cubicBezTo>
                  <a:pt x="1895388" y="131337"/>
                  <a:pt x="1895521" y="135120"/>
                  <a:pt x="1891211" y="138934"/>
                </a:cubicBezTo>
                <a:cubicBezTo>
                  <a:pt x="1886902" y="142749"/>
                  <a:pt x="1877291" y="147137"/>
                  <a:pt x="1862377" y="152098"/>
                </a:cubicBezTo>
                <a:cubicBezTo>
                  <a:pt x="1861617" y="167485"/>
                  <a:pt x="1861237" y="183088"/>
                  <a:pt x="1861237" y="198905"/>
                </a:cubicBezTo>
                <a:cubicBezTo>
                  <a:pt x="1867819" y="194746"/>
                  <a:pt x="1877789" y="190107"/>
                  <a:pt x="1891147" y="184988"/>
                </a:cubicBezTo>
                <a:cubicBezTo>
                  <a:pt x="1904505" y="179868"/>
                  <a:pt x="1905043" y="183063"/>
                  <a:pt x="1892760" y="194571"/>
                </a:cubicBezTo>
                <a:cubicBezTo>
                  <a:pt x="1880478" y="206079"/>
                  <a:pt x="1865829" y="216981"/>
                  <a:pt x="1848815" y="227277"/>
                </a:cubicBezTo>
                <a:cubicBezTo>
                  <a:pt x="1831800" y="237573"/>
                  <a:pt x="1820475" y="245346"/>
                  <a:pt x="1814839" y="250594"/>
                </a:cubicBezTo>
                <a:cubicBezTo>
                  <a:pt x="1809203" y="255843"/>
                  <a:pt x="1804034" y="257187"/>
                  <a:pt x="1799330" y="254627"/>
                </a:cubicBezTo>
                <a:cubicBezTo>
                  <a:pt x="1794626" y="252068"/>
                  <a:pt x="1789568" y="247550"/>
                  <a:pt x="1784155" y="241076"/>
                </a:cubicBezTo>
                <a:cubicBezTo>
                  <a:pt x="1778741" y="234601"/>
                  <a:pt x="1778695" y="230726"/>
                  <a:pt x="1784015" y="229450"/>
                </a:cubicBezTo>
                <a:cubicBezTo>
                  <a:pt x="1789335" y="228173"/>
                  <a:pt x="1795519" y="226431"/>
                  <a:pt x="1802567" y="224223"/>
                </a:cubicBezTo>
                <a:cubicBezTo>
                  <a:pt x="1809616" y="222014"/>
                  <a:pt x="1821020" y="216350"/>
                  <a:pt x="1836780" y="207229"/>
                </a:cubicBezTo>
                <a:lnTo>
                  <a:pt x="1836780" y="158573"/>
                </a:lnTo>
                <a:cubicBezTo>
                  <a:pt x="1824046" y="162172"/>
                  <a:pt x="1813211" y="162018"/>
                  <a:pt x="1804277" y="158111"/>
                </a:cubicBezTo>
                <a:cubicBezTo>
                  <a:pt x="1795344" y="154203"/>
                  <a:pt x="1795584" y="150392"/>
                  <a:pt x="1804998" y="146678"/>
                </a:cubicBezTo>
                <a:cubicBezTo>
                  <a:pt x="1814412" y="142964"/>
                  <a:pt x="1825006" y="138755"/>
                  <a:pt x="1836780" y="134051"/>
                </a:cubicBezTo>
                <a:cubicBezTo>
                  <a:pt x="1836780" y="113674"/>
                  <a:pt x="1836421" y="97555"/>
                  <a:pt x="1835704" y="85696"/>
                </a:cubicBezTo>
                <a:cubicBezTo>
                  <a:pt x="1828118" y="87489"/>
                  <a:pt x="1819650" y="86370"/>
                  <a:pt x="1810300" y="82340"/>
                </a:cubicBezTo>
                <a:cubicBezTo>
                  <a:pt x="1800951" y="78311"/>
                  <a:pt x="1800563" y="74945"/>
                  <a:pt x="1809139" y="72241"/>
                </a:cubicBezTo>
                <a:cubicBezTo>
                  <a:pt x="1817714" y="69538"/>
                  <a:pt x="1829201" y="65709"/>
                  <a:pt x="1843598" y="60755"/>
                </a:cubicBezTo>
                <a:cubicBezTo>
                  <a:pt x="1857996" y="55800"/>
                  <a:pt x="1868988" y="51943"/>
                  <a:pt x="1876574" y="49182"/>
                </a:cubicBezTo>
                <a:cubicBezTo>
                  <a:pt x="1880367" y="47802"/>
                  <a:pt x="1883898" y="47505"/>
                  <a:pt x="1887168" y="48292"/>
                </a:cubicBezTo>
                <a:close/>
                <a:moveTo>
                  <a:pt x="2315449" y="45227"/>
                </a:moveTo>
                <a:cubicBezTo>
                  <a:pt x="2312175" y="44964"/>
                  <a:pt x="2307841" y="45163"/>
                  <a:pt x="2302446" y="45827"/>
                </a:cubicBezTo>
                <a:cubicBezTo>
                  <a:pt x="2291654" y="47153"/>
                  <a:pt x="2275554" y="49466"/>
                  <a:pt x="2254144" y="52764"/>
                </a:cubicBezTo>
                <a:lnTo>
                  <a:pt x="2254144" y="77436"/>
                </a:lnTo>
                <a:cubicBezTo>
                  <a:pt x="2265717" y="76647"/>
                  <a:pt x="2275701" y="74425"/>
                  <a:pt x="2284097" y="70768"/>
                </a:cubicBezTo>
                <a:cubicBezTo>
                  <a:pt x="2292493" y="67111"/>
                  <a:pt x="2300398" y="68871"/>
                  <a:pt x="2307812" y="76049"/>
                </a:cubicBezTo>
                <a:cubicBezTo>
                  <a:pt x="2315226" y="83226"/>
                  <a:pt x="2311347" y="88428"/>
                  <a:pt x="2296175" y="91654"/>
                </a:cubicBezTo>
                <a:cubicBezTo>
                  <a:pt x="2281003" y="94881"/>
                  <a:pt x="2266993" y="96494"/>
                  <a:pt x="2254144" y="96494"/>
                </a:cubicBezTo>
                <a:lnTo>
                  <a:pt x="2254144" y="115230"/>
                </a:lnTo>
                <a:cubicBezTo>
                  <a:pt x="2265874" y="114427"/>
                  <a:pt x="2276629" y="112426"/>
                  <a:pt x="2286410" y="109228"/>
                </a:cubicBezTo>
                <a:cubicBezTo>
                  <a:pt x="2296190" y="106030"/>
                  <a:pt x="2304281" y="107776"/>
                  <a:pt x="2310684" y="114466"/>
                </a:cubicBezTo>
                <a:cubicBezTo>
                  <a:pt x="2317087" y="121156"/>
                  <a:pt x="2312699" y="126354"/>
                  <a:pt x="2297520" y="130061"/>
                </a:cubicBezTo>
                <a:cubicBezTo>
                  <a:pt x="2282340" y="133768"/>
                  <a:pt x="2267882" y="135177"/>
                  <a:pt x="2254144" y="134288"/>
                </a:cubicBezTo>
                <a:lnTo>
                  <a:pt x="2254144" y="153023"/>
                </a:lnTo>
                <a:cubicBezTo>
                  <a:pt x="2265803" y="152220"/>
                  <a:pt x="2276526" y="149994"/>
                  <a:pt x="2286313" y="146344"/>
                </a:cubicBezTo>
                <a:cubicBezTo>
                  <a:pt x="2296100" y="142695"/>
                  <a:pt x="2304435" y="144469"/>
                  <a:pt x="2311319" y="151668"/>
                </a:cubicBezTo>
                <a:cubicBezTo>
                  <a:pt x="2318202" y="158867"/>
                  <a:pt x="2314057" y="164069"/>
                  <a:pt x="2298886" y="167274"/>
                </a:cubicBezTo>
                <a:cubicBezTo>
                  <a:pt x="2283714" y="170479"/>
                  <a:pt x="2268800" y="172082"/>
                  <a:pt x="2254144" y="172082"/>
                </a:cubicBezTo>
                <a:lnTo>
                  <a:pt x="2254144" y="197550"/>
                </a:lnTo>
                <a:cubicBezTo>
                  <a:pt x="2278092" y="195800"/>
                  <a:pt x="2301452" y="193707"/>
                  <a:pt x="2324225" y="191269"/>
                </a:cubicBezTo>
                <a:cubicBezTo>
                  <a:pt x="2325099" y="145122"/>
                  <a:pt x="2325537" y="109902"/>
                  <a:pt x="2325537" y="85610"/>
                </a:cubicBezTo>
                <a:cubicBezTo>
                  <a:pt x="2325537" y="62522"/>
                  <a:pt x="2324386" y="49788"/>
                  <a:pt x="2322085" y="47408"/>
                </a:cubicBezTo>
                <a:cubicBezTo>
                  <a:pt x="2320934" y="46217"/>
                  <a:pt x="2318722" y="45491"/>
                  <a:pt x="2315449" y="45227"/>
                </a:cubicBezTo>
                <a:close/>
                <a:moveTo>
                  <a:pt x="2009712" y="38451"/>
                </a:moveTo>
                <a:cubicBezTo>
                  <a:pt x="2013645" y="39217"/>
                  <a:pt x="2017954" y="40940"/>
                  <a:pt x="2022639" y="43622"/>
                </a:cubicBezTo>
                <a:cubicBezTo>
                  <a:pt x="2032011" y="48985"/>
                  <a:pt x="2029802" y="54187"/>
                  <a:pt x="2016014" y="59228"/>
                </a:cubicBezTo>
                <a:cubicBezTo>
                  <a:pt x="2002226" y="64268"/>
                  <a:pt x="1987997" y="68814"/>
                  <a:pt x="1973327" y="72865"/>
                </a:cubicBezTo>
                <a:cubicBezTo>
                  <a:pt x="1958657" y="76916"/>
                  <a:pt x="1946177" y="76443"/>
                  <a:pt x="1935888" y="71446"/>
                </a:cubicBezTo>
                <a:cubicBezTo>
                  <a:pt x="1925599" y="66448"/>
                  <a:pt x="1924470" y="62641"/>
                  <a:pt x="1932500" y="60024"/>
                </a:cubicBezTo>
                <a:cubicBezTo>
                  <a:pt x="1940531" y="57406"/>
                  <a:pt x="1951501" y="53925"/>
                  <a:pt x="1965411" y="49580"/>
                </a:cubicBezTo>
                <a:cubicBezTo>
                  <a:pt x="1981472" y="44848"/>
                  <a:pt x="1992683" y="41331"/>
                  <a:pt x="1999043" y="39029"/>
                </a:cubicBezTo>
                <a:cubicBezTo>
                  <a:pt x="2002223" y="37879"/>
                  <a:pt x="2005779" y="37686"/>
                  <a:pt x="2009712" y="38451"/>
                </a:cubicBezTo>
                <a:close/>
                <a:moveTo>
                  <a:pt x="2714308" y="37614"/>
                </a:moveTo>
                <a:cubicBezTo>
                  <a:pt x="2721766" y="37097"/>
                  <a:pt x="2728959" y="39433"/>
                  <a:pt x="2735885" y="44622"/>
                </a:cubicBezTo>
                <a:cubicBezTo>
                  <a:pt x="2745120" y="51541"/>
                  <a:pt x="2741280" y="57639"/>
                  <a:pt x="2724366" y="62917"/>
                </a:cubicBezTo>
                <a:cubicBezTo>
                  <a:pt x="2707452" y="68194"/>
                  <a:pt x="2686211" y="72453"/>
                  <a:pt x="2660642" y="75694"/>
                </a:cubicBezTo>
                <a:cubicBezTo>
                  <a:pt x="2675039" y="79723"/>
                  <a:pt x="2681098" y="85692"/>
                  <a:pt x="2678818" y="93601"/>
                </a:cubicBezTo>
                <a:cubicBezTo>
                  <a:pt x="2676538" y="101510"/>
                  <a:pt x="2674982" y="117718"/>
                  <a:pt x="2674151" y="142225"/>
                </a:cubicBezTo>
                <a:cubicBezTo>
                  <a:pt x="2684633" y="139730"/>
                  <a:pt x="2696378" y="135729"/>
                  <a:pt x="2709384" y="130222"/>
                </a:cubicBezTo>
                <a:cubicBezTo>
                  <a:pt x="2722391" y="124716"/>
                  <a:pt x="2733268" y="126214"/>
                  <a:pt x="2742016" y="134718"/>
                </a:cubicBezTo>
                <a:cubicBezTo>
                  <a:pt x="2750763" y="143222"/>
                  <a:pt x="2745342" y="149772"/>
                  <a:pt x="2725754" y="154368"/>
                </a:cubicBezTo>
                <a:cubicBezTo>
                  <a:pt x="2706165" y="158964"/>
                  <a:pt x="2688871" y="161656"/>
                  <a:pt x="2673871" y="162445"/>
                </a:cubicBezTo>
                <a:cubicBezTo>
                  <a:pt x="2672250" y="189921"/>
                  <a:pt x="2671440" y="212872"/>
                  <a:pt x="2671440" y="231299"/>
                </a:cubicBezTo>
                <a:cubicBezTo>
                  <a:pt x="2690541" y="229579"/>
                  <a:pt x="2708309" y="228037"/>
                  <a:pt x="2724743" y="226675"/>
                </a:cubicBezTo>
                <a:cubicBezTo>
                  <a:pt x="2741177" y="225312"/>
                  <a:pt x="2753344" y="224169"/>
                  <a:pt x="2761246" y="223244"/>
                </a:cubicBezTo>
                <a:cubicBezTo>
                  <a:pt x="2769147" y="222319"/>
                  <a:pt x="2776895" y="223097"/>
                  <a:pt x="2784488" y="225578"/>
                </a:cubicBezTo>
                <a:cubicBezTo>
                  <a:pt x="2792081" y="228059"/>
                  <a:pt x="2797860" y="232780"/>
                  <a:pt x="2801825" y="239742"/>
                </a:cubicBezTo>
                <a:cubicBezTo>
                  <a:pt x="2805790" y="246704"/>
                  <a:pt x="2804679" y="251114"/>
                  <a:pt x="2798491" y="252971"/>
                </a:cubicBezTo>
                <a:cubicBezTo>
                  <a:pt x="2792303" y="254828"/>
                  <a:pt x="2776558" y="255083"/>
                  <a:pt x="2751254" y="253735"/>
                </a:cubicBezTo>
                <a:cubicBezTo>
                  <a:pt x="2725951" y="252387"/>
                  <a:pt x="2696790" y="253279"/>
                  <a:pt x="2663772" y="256413"/>
                </a:cubicBezTo>
                <a:cubicBezTo>
                  <a:pt x="2630754" y="259546"/>
                  <a:pt x="2601374" y="263142"/>
                  <a:pt x="2575633" y="267200"/>
                </a:cubicBezTo>
                <a:cubicBezTo>
                  <a:pt x="2549892" y="271258"/>
                  <a:pt x="2534280" y="273739"/>
                  <a:pt x="2528795" y="274643"/>
                </a:cubicBezTo>
                <a:cubicBezTo>
                  <a:pt x="2523309" y="275546"/>
                  <a:pt x="2515315" y="271703"/>
                  <a:pt x="2504811" y="263113"/>
                </a:cubicBezTo>
                <a:cubicBezTo>
                  <a:pt x="2494306" y="254523"/>
                  <a:pt x="2496733" y="250228"/>
                  <a:pt x="2512092" y="250228"/>
                </a:cubicBezTo>
                <a:cubicBezTo>
                  <a:pt x="2524510" y="250228"/>
                  <a:pt x="2546078" y="248149"/>
                  <a:pt x="2576795" y="243990"/>
                </a:cubicBezTo>
                <a:cubicBezTo>
                  <a:pt x="2576795" y="214378"/>
                  <a:pt x="2575691" y="190986"/>
                  <a:pt x="2573482" y="173813"/>
                </a:cubicBezTo>
                <a:cubicBezTo>
                  <a:pt x="2571274" y="156641"/>
                  <a:pt x="2568126" y="144835"/>
                  <a:pt x="2564039" y="138396"/>
                </a:cubicBezTo>
                <a:cubicBezTo>
                  <a:pt x="2559952" y="131958"/>
                  <a:pt x="2561981" y="128738"/>
                  <a:pt x="2570127" y="128738"/>
                </a:cubicBezTo>
                <a:cubicBezTo>
                  <a:pt x="2575949" y="128738"/>
                  <a:pt x="2583492" y="130065"/>
                  <a:pt x="2592756" y="132718"/>
                </a:cubicBezTo>
                <a:cubicBezTo>
                  <a:pt x="2602019" y="135371"/>
                  <a:pt x="2605525" y="140228"/>
                  <a:pt x="2603274" y="147291"/>
                </a:cubicBezTo>
                <a:cubicBezTo>
                  <a:pt x="2601022" y="154353"/>
                  <a:pt x="2599897" y="185059"/>
                  <a:pt x="2599897" y="239409"/>
                </a:cubicBezTo>
                <a:cubicBezTo>
                  <a:pt x="2614839" y="238548"/>
                  <a:pt x="2630535" y="237337"/>
                  <a:pt x="2646983" y="235774"/>
                </a:cubicBezTo>
                <a:lnTo>
                  <a:pt x="2646983" y="111250"/>
                </a:lnTo>
                <a:cubicBezTo>
                  <a:pt x="2646983" y="94888"/>
                  <a:pt x="2645728" y="84119"/>
                  <a:pt x="2643219" y="78942"/>
                </a:cubicBezTo>
                <a:cubicBezTo>
                  <a:pt x="2615643" y="81638"/>
                  <a:pt x="2597230" y="80627"/>
                  <a:pt x="2587980" y="75909"/>
                </a:cubicBezTo>
                <a:cubicBezTo>
                  <a:pt x="2578731" y="71191"/>
                  <a:pt x="2581165" y="67359"/>
                  <a:pt x="2595283" y="64412"/>
                </a:cubicBezTo>
                <a:cubicBezTo>
                  <a:pt x="2609401" y="61465"/>
                  <a:pt x="2628964" y="57313"/>
                  <a:pt x="2653974" y="51957"/>
                </a:cubicBezTo>
                <a:cubicBezTo>
                  <a:pt x="2678983" y="46601"/>
                  <a:pt x="2696579" y="42310"/>
                  <a:pt x="2706760" y="39083"/>
                </a:cubicBezTo>
                <a:cubicBezTo>
                  <a:pt x="2709305" y="38277"/>
                  <a:pt x="2711821" y="37787"/>
                  <a:pt x="2714308" y="37614"/>
                </a:cubicBezTo>
                <a:close/>
                <a:moveTo>
                  <a:pt x="3998920" y="36954"/>
                </a:moveTo>
                <a:lnTo>
                  <a:pt x="4036756" y="36954"/>
                </a:lnTo>
                <a:lnTo>
                  <a:pt x="3980055" y="124673"/>
                </a:lnTo>
                <a:cubicBezTo>
                  <a:pt x="4002082" y="118377"/>
                  <a:pt x="4020760" y="119715"/>
                  <a:pt x="4036090" y="128684"/>
                </a:cubicBezTo>
                <a:cubicBezTo>
                  <a:pt x="4051419" y="137654"/>
                  <a:pt x="4061647" y="147499"/>
                  <a:pt x="4066774" y="158218"/>
                </a:cubicBezTo>
                <a:cubicBezTo>
                  <a:pt x="4071901" y="168937"/>
                  <a:pt x="4074697" y="180560"/>
                  <a:pt x="4075163" y="193086"/>
                </a:cubicBezTo>
                <a:cubicBezTo>
                  <a:pt x="4075629" y="205612"/>
                  <a:pt x="4073740" y="218006"/>
                  <a:pt x="4069495" y="230267"/>
                </a:cubicBezTo>
                <a:cubicBezTo>
                  <a:pt x="4065250" y="242528"/>
                  <a:pt x="4057661" y="253656"/>
                  <a:pt x="4046726" y="263651"/>
                </a:cubicBezTo>
                <a:cubicBezTo>
                  <a:pt x="4035792" y="273646"/>
                  <a:pt x="4020620" y="279102"/>
                  <a:pt x="4001211" y="280020"/>
                </a:cubicBezTo>
                <a:cubicBezTo>
                  <a:pt x="3981801" y="280938"/>
                  <a:pt x="3965192" y="277364"/>
                  <a:pt x="3951382" y="269297"/>
                </a:cubicBezTo>
                <a:cubicBezTo>
                  <a:pt x="3937572" y="261231"/>
                  <a:pt x="3928076" y="249859"/>
                  <a:pt x="3922892" y="235182"/>
                </a:cubicBezTo>
                <a:cubicBezTo>
                  <a:pt x="3917708" y="220505"/>
                  <a:pt x="3915567" y="206455"/>
                  <a:pt x="3916471" y="193033"/>
                </a:cubicBezTo>
                <a:cubicBezTo>
                  <a:pt x="3917374" y="179610"/>
                  <a:pt x="3919848" y="168414"/>
                  <a:pt x="3923892" y="159444"/>
                </a:cubicBezTo>
                <a:cubicBezTo>
                  <a:pt x="3927936" y="150474"/>
                  <a:pt x="3934109" y="139042"/>
                  <a:pt x="3942412" y="125146"/>
                </a:cubicBezTo>
                <a:close/>
                <a:moveTo>
                  <a:pt x="254728" y="36284"/>
                </a:moveTo>
                <a:cubicBezTo>
                  <a:pt x="262328" y="37372"/>
                  <a:pt x="269394" y="39592"/>
                  <a:pt x="275926" y="42944"/>
                </a:cubicBezTo>
                <a:cubicBezTo>
                  <a:pt x="288990" y="49648"/>
                  <a:pt x="298085" y="59342"/>
                  <a:pt x="303212" y="72026"/>
                </a:cubicBezTo>
                <a:cubicBezTo>
                  <a:pt x="308338" y="84710"/>
                  <a:pt x="309012" y="98688"/>
                  <a:pt x="305234" y="113961"/>
                </a:cubicBezTo>
                <a:cubicBezTo>
                  <a:pt x="301455" y="129233"/>
                  <a:pt x="291198" y="141408"/>
                  <a:pt x="274463" y="150485"/>
                </a:cubicBezTo>
                <a:cubicBezTo>
                  <a:pt x="286466" y="154615"/>
                  <a:pt x="295988" y="162330"/>
                  <a:pt x="303029" y="173630"/>
                </a:cubicBezTo>
                <a:cubicBezTo>
                  <a:pt x="310070" y="184930"/>
                  <a:pt x="312422" y="199765"/>
                  <a:pt x="310084" y="218135"/>
                </a:cubicBezTo>
                <a:cubicBezTo>
                  <a:pt x="307747" y="236505"/>
                  <a:pt x="299408" y="251419"/>
                  <a:pt x="285068" y="262877"/>
                </a:cubicBezTo>
                <a:cubicBezTo>
                  <a:pt x="270728" y="274334"/>
                  <a:pt x="254523" y="279830"/>
                  <a:pt x="236455" y="279364"/>
                </a:cubicBezTo>
                <a:cubicBezTo>
                  <a:pt x="218386" y="278898"/>
                  <a:pt x="202687" y="273194"/>
                  <a:pt x="189358" y="262253"/>
                </a:cubicBezTo>
                <a:cubicBezTo>
                  <a:pt x="176028" y="251311"/>
                  <a:pt x="167449" y="234483"/>
                  <a:pt x="163621" y="211768"/>
                </a:cubicBezTo>
                <a:lnTo>
                  <a:pt x="195176" y="205659"/>
                </a:lnTo>
                <a:cubicBezTo>
                  <a:pt x="199278" y="219497"/>
                  <a:pt x="205049" y="229704"/>
                  <a:pt x="212492" y="236279"/>
                </a:cubicBezTo>
                <a:cubicBezTo>
                  <a:pt x="219935" y="242854"/>
                  <a:pt x="228987" y="246170"/>
                  <a:pt x="239649" y="246228"/>
                </a:cubicBezTo>
                <a:cubicBezTo>
                  <a:pt x="250311" y="246285"/>
                  <a:pt x="258976" y="241951"/>
                  <a:pt x="265644" y="233225"/>
                </a:cubicBezTo>
                <a:cubicBezTo>
                  <a:pt x="272312" y="224499"/>
                  <a:pt x="275216" y="214500"/>
                  <a:pt x="274356" y="203228"/>
                </a:cubicBezTo>
                <a:cubicBezTo>
                  <a:pt x="273495" y="191957"/>
                  <a:pt x="269175" y="183245"/>
                  <a:pt x="261396" y="177093"/>
                </a:cubicBezTo>
                <a:cubicBezTo>
                  <a:pt x="253616" y="170941"/>
                  <a:pt x="239466" y="166403"/>
                  <a:pt x="218945" y="163477"/>
                </a:cubicBezTo>
                <a:lnTo>
                  <a:pt x="218945" y="139924"/>
                </a:lnTo>
                <a:cubicBezTo>
                  <a:pt x="239050" y="138016"/>
                  <a:pt x="253075" y="133309"/>
                  <a:pt x="261019" y="125802"/>
                </a:cubicBezTo>
                <a:cubicBezTo>
                  <a:pt x="268964" y="118295"/>
                  <a:pt x="272517" y="108579"/>
                  <a:pt x="271678" y="96656"/>
                </a:cubicBezTo>
                <a:cubicBezTo>
                  <a:pt x="270839" y="84732"/>
                  <a:pt x="265626" y="76099"/>
                  <a:pt x="256040" y="70757"/>
                </a:cubicBezTo>
                <a:cubicBezTo>
                  <a:pt x="246453" y="65415"/>
                  <a:pt x="236179" y="64849"/>
                  <a:pt x="225215" y="69058"/>
                </a:cubicBezTo>
                <a:cubicBezTo>
                  <a:pt x="214252" y="73267"/>
                  <a:pt x="205006" y="86012"/>
                  <a:pt x="197478" y="107292"/>
                </a:cubicBezTo>
                <a:lnTo>
                  <a:pt x="166309" y="102453"/>
                </a:lnTo>
                <a:cubicBezTo>
                  <a:pt x="171873" y="83380"/>
                  <a:pt x="179599" y="68194"/>
                  <a:pt x="189487" y="56894"/>
                </a:cubicBezTo>
                <a:cubicBezTo>
                  <a:pt x="199374" y="45594"/>
                  <a:pt x="212987" y="38768"/>
                  <a:pt x="230324" y="36416"/>
                </a:cubicBezTo>
                <a:cubicBezTo>
                  <a:pt x="238993" y="35240"/>
                  <a:pt x="247127" y="35196"/>
                  <a:pt x="254728" y="36284"/>
                </a:cubicBezTo>
                <a:close/>
                <a:moveTo>
                  <a:pt x="4547269" y="28995"/>
                </a:moveTo>
                <a:cubicBezTo>
                  <a:pt x="4573254" y="25295"/>
                  <a:pt x="4593882" y="38115"/>
                  <a:pt x="4609154" y="67455"/>
                </a:cubicBezTo>
                <a:cubicBezTo>
                  <a:pt x="4618246" y="99420"/>
                  <a:pt x="4605806" y="131140"/>
                  <a:pt x="4571834" y="162617"/>
                </a:cubicBezTo>
                <a:cubicBezTo>
                  <a:pt x="4561710" y="177818"/>
                  <a:pt x="4556648" y="195815"/>
                  <a:pt x="4556648" y="216608"/>
                </a:cubicBezTo>
                <a:lnTo>
                  <a:pt x="4524210" y="216608"/>
                </a:lnTo>
                <a:cubicBezTo>
                  <a:pt x="4523235" y="180098"/>
                  <a:pt x="4538185" y="146850"/>
                  <a:pt x="4569059" y="116865"/>
                </a:cubicBezTo>
                <a:cubicBezTo>
                  <a:pt x="4575985" y="106511"/>
                  <a:pt x="4579011" y="95505"/>
                  <a:pt x="4578137" y="83846"/>
                </a:cubicBezTo>
                <a:cubicBezTo>
                  <a:pt x="4573419" y="67972"/>
                  <a:pt x="4564464" y="60486"/>
                  <a:pt x="4551270" y="61389"/>
                </a:cubicBezTo>
                <a:lnTo>
                  <a:pt x="4545979" y="61389"/>
                </a:lnTo>
                <a:cubicBezTo>
                  <a:pt x="4529703" y="62164"/>
                  <a:pt x="4522016" y="76110"/>
                  <a:pt x="4522920" y="103227"/>
                </a:cubicBezTo>
                <a:lnTo>
                  <a:pt x="4489106" y="103227"/>
                </a:lnTo>
                <a:cubicBezTo>
                  <a:pt x="4488145" y="66115"/>
                  <a:pt x="4499882" y="43328"/>
                  <a:pt x="4524318" y="34867"/>
                </a:cubicBezTo>
                <a:cubicBezTo>
                  <a:pt x="4528290" y="31884"/>
                  <a:pt x="4535941" y="29927"/>
                  <a:pt x="4547269" y="28995"/>
                </a:cubicBezTo>
                <a:close/>
                <a:moveTo>
                  <a:pt x="1302355" y="25573"/>
                </a:moveTo>
                <a:cubicBezTo>
                  <a:pt x="1310692" y="25375"/>
                  <a:pt x="1318627" y="28463"/>
                  <a:pt x="1326161" y="34835"/>
                </a:cubicBezTo>
                <a:cubicBezTo>
                  <a:pt x="1336206" y="43332"/>
                  <a:pt x="1334754" y="48982"/>
                  <a:pt x="1321805" y="51785"/>
                </a:cubicBezTo>
                <a:cubicBezTo>
                  <a:pt x="1308856" y="54589"/>
                  <a:pt x="1285632" y="57475"/>
                  <a:pt x="1252133" y="60443"/>
                </a:cubicBezTo>
                <a:cubicBezTo>
                  <a:pt x="1264738" y="66968"/>
                  <a:pt x="1270116" y="72543"/>
                  <a:pt x="1268266" y="77167"/>
                </a:cubicBezTo>
                <a:cubicBezTo>
                  <a:pt x="1266416" y="81792"/>
                  <a:pt x="1264638" y="90880"/>
                  <a:pt x="1262932" y="104432"/>
                </a:cubicBezTo>
                <a:cubicBezTo>
                  <a:pt x="1281617" y="101879"/>
                  <a:pt x="1293638" y="99215"/>
                  <a:pt x="1298994" y="96440"/>
                </a:cubicBezTo>
                <a:cubicBezTo>
                  <a:pt x="1304350" y="93666"/>
                  <a:pt x="1311032" y="93698"/>
                  <a:pt x="1319041" y="96537"/>
                </a:cubicBezTo>
                <a:cubicBezTo>
                  <a:pt x="1327050" y="99377"/>
                  <a:pt x="1334998" y="103317"/>
                  <a:pt x="1342885" y="108357"/>
                </a:cubicBezTo>
                <a:cubicBezTo>
                  <a:pt x="1350773" y="113398"/>
                  <a:pt x="1352906" y="120901"/>
                  <a:pt x="1349285" y="130868"/>
                </a:cubicBezTo>
                <a:cubicBezTo>
                  <a:pt x="1345664" y="140834"/>
                  <a:pt x="1343627" y="163599"/>
                  <a:pt x="1343176" y="199163"/>
                </a:cubicBezTo>
                <a:cubicBezTo>
                  <a:pt x="1342724" y="234727"/>
                  <a:pt x="1339881" y="258693"/>
                  <a:pt x="1334647" y="271061"/>
                </a:cubicBezTo>
                <a:cubicBezTo>
                  <a:pt x="1329413" y="283430"/>
                  <a:pt x="1321701" y="292295"/>
                  <a:pt x="1311513" y="297659"/>
                </a:cubicBezTo>
                <a:cubicBezTo>
                  <a:pt x="1301324" y="303022"/>
                  <a:pt x="1295430" y="301606"/>
                  <a:pt x="1293831" y="293410"/>
                </a:cubicBezTo>
                <a:cubicBezTo>
                  <a:pt x="1292232" y="285215"/>
                  <a:pt x="1284858" y="275740"/>
                  <a:pt x="1271708" y="264985"/>
                </a:cubicBezTo>
                <a:cubicBezTo>
                  <a:pt x="1258558" y="254229"/>
                  <a:pt x="1258597" y="250429"/>
                  <a:pt x="1271826" y="253584"/>
                </a:cubicBezTo>
                <a:cubicBezTo>
                  <a:pt x="1285055" y="256739"/>
                  <a:pt x="1294545" y="258137"/>
                  <a:pt x="1300295" y="257779"/>
                </a:cubicBezTo>
                <a:cubicBezTo>
                  <a:pt x="1306045" y="257420"/>
                  <a:pt x="1310003" y="248146"/>
                  <a:pt x="1312169" y="229955"/>
                </a:cubicBezTo>
                <a:cubicBezTo>
                  <a:pt x="1314334" y="211764"/>
                  <a:pt x="1315417" y="192445"/>
                  <a:pt x="1315417" y="171995"/>
                </a:cubicBezTo>
                <a:cubicBezTo>
                  <a:pt x="1315417" y="151819"/>
                  <a:pt x="1314431" y="138773"/>
                  <a:pt x="1312459" y="132857"/>
                </a:cubicBezTo>
                <a:cubicBezTo>
                  <a:pt x="1310487" y="126942"/>
                  <a:pt x="1307289" y="123224"/>
                  <a:pt x="1302865" y="121704"/>
                </a:cubicBezTo>
                <a:cubicBezTo>
                  <a:pt x="1298442" y="120184"/>
                  <a:pt x="1284937" y="121081"/>
                  <a:pt x="1262351" y="124393"/>
                </a:cubicBezTo>
                <a:cubicBezTo>
                  <a:pt x="1259999" y="137715"/>
                  <a:pt x="1257497" y="148994"/>
                  <a:pt x="1254844" y="158229"/>
                </a:cubicBezTo>
                <a:cubicBezTo>
                  <a:pt x="1259547" y="159491"/>
                  <a:pt x="1266198" y="162029"/>
                  <a:pt x="1274794" y="165844"/>
                </a:cubicBezTo>
                <a:cubicBezTo>
                  <a:pt x="1283391" y="169658"/>
                  <a:pt x="1290088" y="174993"/>
                  <a:pt x="1294885" y="181847"/>
                </a:cubicBezTo>
                <a:cubicBezTo>
                  <a:pt x="1299682" y="188702"/>
                  <a:pt x="1300567" y="195987"/>
                  <a:pt x="1297542" y="203702"/>
                </a:cubicBezTo>
                <a:cubicBezTo>
                  <a:pt x="1294516" y="211417"/>
                  <a:pt x="1287690" y="211008"/>
                  <a:pt x="1277064" y="202476"/>
                </a:cubicBezTo>
                <a:cubicBezTo>
                  <a:pt x="1266438" y="193943"/>
                  <a:pt x="1257468" y="183360"/>
                  <a:pt x="1250154" y="170726"/>
                </a:cubicBezTo>
                <a:cubicBezTo>
                  <a:pt x="1239170" y="196926"/>
                  <a:pt x="1223905" y="215174"/>
                  <a:pt x="1204359" y="225470"/>
                </a:cubicBezTo>
                <a:cubicBezTo>
                  <a:pt x="1184813" y="235766"/>
                  <a:pt x="1180949" y="234189"/>
                  <a:pt x="1192765" y="220738"/>
                </a:cubicBezTo>
                <a:lnTo>
                  <a:pt x="1208802" y="197095"/>
                </a:lnTo>
                <a:lnTo>
                  <a:pt x="1207365" y="197587"/>
                </a:lnTo>
                <a:cubicBezTo>
                  <a:pt x="1204845" y="197677"/>
                  <a:pt x="1201871" y="196374"/>
                  <a:pt x="1198444" y="193678"/>
                </a:cubicBezTo>
                <a:cubicBezTo>
                  <a:pt x="1191589" y="188286"/>
                  <a:pt x="1187258" y="182435"/>
                  <a:pt x="1185451" y="176125"/>
                </a:cubicBezTo>
                <a:cubicBezTo>
                  <a:pt x="1181780" y="189347"/>
                  <a:pt x="1175284" y="201085"/>
                  <a:pt x="1165963" y="211338"/>
                </a:cubicBezTo>
                <a:cubicBezTo>
                  <a:pt x="1156642" y="221591"/>
                  <a:pt x="1145478" y="229310"/>
                  <a:pt x="1132471" y="234494"/>
                </a:cubicBezTo>
                <a:cubicBezTo>
                  <a:pt x="1119465" y="239678"/>
                  <a:pt x="1117755" y="237104"/>
                  <a:pt x="1127341" y="226771"/>
                </a:cubicBezTo>
                <a:cubicBezTo>
                  <a:pt x="1136928" y="216439"/>
                  <a:pt x="1145930" y="203974"/>
                  <a:pt x="1154347" y="189376"/>
                </a:cubicBezTo>
                <a:cubicBezTo>
                  <a:pt x="1162765" y="174777"/>
                  <a:pt x="1167863" y="156859"/>
                  <a:pt x="1169641" y="135622"/>
                </a:cubicBezTo>
                <a:cubicBezTo>
                  <a:pt x="1152835" y="137428"/>
                  <a:pt x="1136695" y="139106"/>
                  <a:pt x="1121222" y="140655"/>
                </a:cubicBezTo>
                <a:lnTo>
                  <a:pt x="1121222" y="200346"/>
                </a:lnTo>
                <a:cubicBezTo>
                  <a:pt x="1121222" y="213410"/>
                  <a:pt x="1120748" y="227008"/>
                  <a:pt x="1119802" y="241140"/>
                </a:cubicBezTo>
                <a:cubicBezTo>
                  <a:pt x="1118855" y="255273"/>
                  <a:pt x="1116371" y="265293"/>
                  <a:pt x="1112349" y="271201"/>
                </a:cubicBezTo>
                <a:cubicBezTo>
                  <a:pt x="1108326" y="277109"/>
                  <a:pt x="1103372" y="275435"/>
                  <a:pt x="1097485" y="266178"/>
                </a:cubicBezTo>
                <a:cubicBezTo>
                  <a:pt x="1091598" y="256922"/>
                  <a:pt x="1089784" y="247604"/>
                  <a:pt x="1092043" y="238226"/>
                </a:cubicBezTo>
                <a:cubicBezTo>
                  <a:pt x="1094301" y="228847"/>
                  <a:pt x="1095875" y="210725"/>
                  <a:pt x="1096764" y="183858"/>
                </a:cubicBezTo>
                <a:cubicBezTo>
                  <a:pt x="1097654" y="156992"/>
                  <a:pt x="1095398" y="138611"/>
                  <a:pt x="1089999" y="128717"/>
                </a:cubicBezTo>
                <a:cubicBezTo>
                  <a:pt x="1084600" y="118822"/>
                  <a:pt x="1085988" y="114814"/>
                  <a:pt x="1094162" y="116692"/>
                </a:cubicBezTo>
                <a:cubicBezTo>
                  <a:pt x="1102336" y="118571"/>
                  <a:pt x="1108538" y="120145"/>
                  <a:pt x="1112768" y="121414"/>
                </a:cubicBezTo>
                <a:cubicBezTo>
                  <a:pt x="1116998" y="122683"/>
                  <a:pt x="1136436" y="121683"/>
                  <a:pt x="1171082" y="118413"/>
                </a:cubicBezTo>
                <a:cubicBezTo>
                  <a:pt x="1171929" y="94379"/>
                  <a:pt x="1171025" y="78971"/>
                  <a:pt x="1168372" y="72188"/>
                </a:cubicBezTo>
                <a:cubicBezTo>
                  <a:pt x="1154491" y="73966"/>
                  <a:pt x="1144069" y="75084"/>
                  <a:pt x="1137107" y="75543"/>
                </a:cubicBezTo>
                <a:cubicBezTo>
                  <a:pt x="1130145" y="76002"/>
                  <a:pt x="1122129" y="72163"/>
                  <a:pt x="1113058" y="64024"/>
                </a:cubicBezTo>
                <a:cubicBezTo>
                  <a:pt x="1103988" y="55886"/>
                  <a:pt x="1106681" y="51817"/>
                  <a:pt x="1121136" y="51817"/>
                </a:cubicBezTo>
                <a:cubicBezTo>
                  <a:pt x="1133568" y="51817"/>
                  <a:pt x="1153566" y="50039"/>
                  <a:pt x="1181128" y="46483"/>
                </a:cubicBezTo>
                <a:cubicBezTo>
                  <a:pt x="1208690" y="42926"/>
                  <a:pt x="1231505" y="39564"/>
                  <a:pt x="1249574" y="36394"/>
                </a:cubicBezTo>
                <a:cubicBezTo>
                  <a:pt x="1267642" y="33225"/>
                  <a:pt x="1282413" y="30049"/>
                  <a:pt x="1293885" y="26865"/>
                </a:cubicBezTo>
                <a:cubicBezTo>
                  <a:pt x="1296753" y="26069"/>
                  <a:pt x="1299576" y="25639"/>
                  <a:pt x="1302355" y="25573"/>
                </a:cubicBezTo>
                <a:close/>
                <a:moveTo>
                  <a:pt x="4293257" y="24513"/>
                </a:moveTo>
                <a:cubicBezTo>
                  <a:pt x="4303186" y="23746"/>
                  <a:pt x="4311237" y="25989"/>
                  <a:pt x="4317410" y="31243"/>
                </a:cubicBezTo>
                <a:cubicBezTo>
                  <a:pt x="4325641" y="38248"/>
                  <a:pt x="4323067" y="43676"/>
                  <a:pt x="4309688" y="47526"/>
                </a:cubicBezTo>
                <a:cubicBezTo>
                  <a:pt x="4296309" y="51376"/>
                  <a:pt x="4284263" y="54420"/>
                  <a:pt x="4273551" y="56657"/>
                </a:cubicBezTo>
                <a:cubicBezTo>
                  <a:pt x="4262839" y="58894"/>
                  <a:pt x="4251359" y="60694"/>
                  <a:pt x="4239113" y="62056"/>
                </a:cubicBezTo>
                <a:cubicBezTo>
                  <a:pt x="4226866" y="63419"/>
                  <a:pt x="4215939" y="60730"/>
                  <a:pt x="4206331" y="53990"/>
                </a:cubicBezTo>
                <a:cubicBezTo>
                  <a:pt x="4196723" y="47250"/>
                  <a:pt x="4196999" y="42959"/>
                  <a:pt x="4207159" y="41116"/>
                </a:cubicBezTo>
                <a:cubicBezTo>
                  <a:pt x="4217319" y="39273"/>
                  <a:pt x="4228759" y="37448"/>
                  <a:pt x="4241479" y="35642"/>
                </a:cubicBezTo>
                <a:cubicBezTo>
                  <a:pt x="4254055" y="33103"/>
                  <a:pt x="4267797" y="29984"/>
                  <a:pt x="4282703" y="26285"/>
                </a:cubicBezTo>
                <a:cubicBezTo>
                  <a:pt x="4286430" y="25360"/>
                  <a:pt x="4289948" y="24769"/>
                  <a:pt x="4293257" y="24513"/>
                </a:cubicBezTo>
                <a:close/>
                <a:moveTo>
                  <a:pt x="2326674" y="19498"/>
                </a:moveTo>
                <a:cubicBezTo>
                  <a:pt x="2330505" y="19305"/>
                  <a:pt x="2334335" y="20047"/>
                  <a:pt x="2338164" y="21724"/>
                </a:cubicBezTo>
                <a:cubicBezTo>
                  <a:pt x="2345821" y="25080"/>
                  <a:pt x="2353307" y="29612"/>
                  <a:pt x="2360620" y="35319"/>
                </a:cubicBezTo>
                <a:cubicBezTo>
                  <a:pt x="2367934" y="41026"/>
                  <a:pt x="2369310" y="46641"/>
                  <a:pt x="2364750" y="52162"/>
                </a:cubicBezTo>
                <a:cubicBezTo>
                  <a:pt x="2360190" y="57683"/>
                  <a:pt x="2357028" y="71693"/>
                  <a:pt x="2355264" y="94193"/>
                </a:cubicBezTo>
                <a:cubicBezTo>
                  <a:pt x="2353500" y="116692"/>
                  <a:pt x="2352188" y="147997"/>
                  <a:pt x="2351328" y="188107"/>
                </a:cubicBezTo>
                <a:cubicBezTo>
                  <a:pt x="2370558" y="188164"/>
                  <a:pt x="2385841" y="187279"/>
                  <a:pt x="2397177" y="185450"/>
                </a:cubicBezTo>
                <a:cubicBezTo>
                  <a:pt x="2408513" y="183622"/>
                  <a:pt x="2418931" y="185167"/>
                  <a:pt x="2428432" y="190086"/>
                </a:cubicBezTo>
                <a:cubicBezTo>
                  <a:pt x="2437932" y="195004"/>
                  <a:pt x="2443431" y="200880"/>
                  <a:pt x="2444930" y="207713"/>
                </a:cubicBezTo>
                <a:cubicBezTo>
                  <a:pt x="2446428" y="214546"/>
                  <a:pt x="2435444" y="216837"/>
                  <a:pt x="2411976" y="214586"/>
                </a:cubicBezTo>
                <a:cubicBezTo>
                  <a:pt x="2388508" y="212334"/>
                  <a:pt x="2356469" y="212553"/>
                  <a:pt x="2315857" y="215242"/>
                </a:cubicBezTo>
                <a:lnTo>
                  <a:pt x="2247385" y="222305"/>
                </a:lnTo>
                <a:lnTo>
                  <a:pt x="2249563" y="223082"/>
                </a:lnTo>
                <a:cubicBezTo>
                  <a:pt x="2258310" y="227499"/>
                  <a:pt x="2265000" y="232490"/>
                  <a:pt x="2269632" y="238054"/>
                </a:cubicBezTo>
                <a:cubicBezTo>
                  <a:pt x="2274608" y="244679"/>
                  <a:pt x="2274059" y="249429"/>
                  <a:pt x="2267986" y="252304"/>
                </a:cubicBezTo>
                <a:cubicBezTo>
                  <a:pt x="2261913" y="255179"/>
                  <a:pt x="2251208" y="263382"/>
                  <a:pt x="2235871" y="276912"/>
                </a:cubicBezTo>
                <a:cubicBezTo>
                  <a:pt x="2220534" y="290442"/>
                  <a:pt x="2203749" y="299749"/>
                  <a:pt x="2185516" y="304832"/>
                </a:cubicBezTo>
                <a:cubicBezTo>
                  <a:pt x="2167282" y="309916"/>
                  <a:pt x="2165278" y="306779"/>
                  <a:pt x="2179503" y="295422"/>
                </a:cubicBezTo>
                <a:cubicBezTo>
                  <a:pt x="2193729" y="284064"/>
                  <a:pt x="2206775" y="271789"/>
                  <a:pt x="2218641" y="258596"/>
                </a:cubicBezTo>
                <a:cubicBezTo>
                  <a:pt x="2230508" y="245403"/>
                  <a:pt x="2236441" y="235881"/>
                  <a:pt x="2236441" y="230030"/>
                </a:cubicBezTo>
                <a:cubicBezTo>
                  <a:pt x="2236441" y="227768"/>
                  <a:pt x="2236714" y="225927"/>
                  <a:pt x="2237261" y="224506"/>
                </a:cubicBezTo>
                <a:lnTo>
                  <a:pt x="2238298" y="223242"/>
                </a:lnTo>
                <a:lnTo>
                  <a:pt x="2217846" y="225352"/>
                </a:lnTo>
                <a:cubicBezTo>
                  <a:pt x="2193116" y="229403"/>
                  <a:pt x="2177037" y="231658"/>
                  <a:pt x="2169609" y="232117"/>
                </a:cubicBezTo>
                <a:cubicBezTo>
                  <a:pt x="2162180" y="232576"/>
                  <a:pt x="2153465" y="228736"/>
                  <a:pt x="2143463" y="220598"/>
                </a:cubicBezTo>
                <a:cubicBezTo>
                  <a:pt x="2133461" y="212460"/>
                  <a:pt x="2136583" y="208391"/>
                  <a:pt x="2152831" y="208391"/>
                </a:cubicBezTo>
                <a:cubicBezTo>
                  <a:pt x="2167042" y="208391"/>
                  <a:pt x="2192238" y="205867"/>
                  <a:pt x="2228418" y="200819"/>
                </a:cubicBezTo>
                <a:cubicBezTo>
                  <a:pt x="2229264" y="169988"/>
                  <a:pt x="2229242" y="139199"/>
                  <a:pt x="2228353" y="108454"/>
                </a:cubicBezTo>
                <a:cubicBezTo>
                  <a:pt x="2227464" y="77709"/>
                  <a:pt x="2224990" y="57202"/>
                  <a:pt x="2220932" y="46935"/>
                </a:cubicBezTo>
                <a:cubicBezTo>
                  <a:pt x="2216874" y="36667"/>
                  <a:pt x="2217788" y="31985"/>
                  <a:pt x="2223675" y="32888"/>
                </a:cubicBezTo>
                <a:cubicBezTo>
                  <a:pt x="2229561" y="33792"/>
                  <a:pt x="2235190" y="34692"/>
                  <a:pt x="2240560" y="35588"/>
                </a:cubicBezTo>
                <a:cubicBezTo>
                  <a:pt x="2245931" y="36484"/>
                  <a:pt x="2257794" y="35624"/>
                  <a:pt x="2276149" y="33007"/>
                </a:cubicBezTo>
                <a:cubicBezTo>
                  <a:pt x="2294505" y="30389"/>
                  <a:pt x="2307515" y="27016"/>
                  <a:pt x="2315180" y="22886"/>
                </a:cubicBezTo>
                <a:cubicBezTo>
                  <a:pt x="2319012" y="20821"/>
                  <a:pt x="2322844" y="19692"/>
                  <a:pt x="2326674" y="19498"/>
                </a:cubicBezTo>
                <a:close/>
                <a:moveTo>
                  <a:pt x="3661956" y="19368"/>
                </a:moveTo>
                <a:cubicBezTo>
                  <a:pt x="3664328" y="19363"/>
                  <a:pt x="3667199" y="19658"/>
                  <a:pt x="3670569" y="20251"/>
                </a:cubicBezTo>
                <a:cubicBezTo>
                  <a:pt x="3684049" y="22624"/>
                  <a:pt x="3693524" y="27048"/>
                  <a:pt x="3698995" y="33523"/>
                </a:cubicBezTo>
                <a:cubicBezTo>
                  <a:pt x="3704466" y="39997"/>
                  <a:pt x="3707201" y="46110"/>
                  <a:pt x="3707201" y="51860"/>
                </a:cubicBezTo>
                <a:cubicBezTo>
                  <a:pt x="3707201" y="60020"/>
                  <a:pt x="3702799" y="62902"/>
                  <a:pt x="3693994" y="60508"/>
                </a:cubicBezTo>
                <a:cubicBezTo>
                  <a:pt x="3685189" y="58113"/>
                  <a:pt x="3676943" y="54033"/>
                  <a:pt x="3669257" y="48268"/>
                </a:cubicBezTo>
                <a:cubicBezTo>
                  <a:pt x="3661628" y="41600"/>
                  <a:pt x="3656569" y="34670"/>
                  <a:pt x="3654081" y="27478"/>
                </a:cubicBezTo>
                <a:cubicBezTo>
                  <a:pt x="3652215" y="22085"/>
                  <a:pt x="3654840" y="19381"/>
                  <a:pt x="3661956" y="19368"/>
                </a:cubicBezTo>
                <a:close/>
                <a:moveTo>
                  <a:pt x="2922640" y="18729"/>
                </a:moveTo>
                <a:cubicBezTo>
                  <a:pt x="2924214" y="18639"/>
                  <a:pt x="2926181" y="18957"/>
                  <a:pt x="2928542" y="19681"/>
                </a:cubicBezTo>
                <a:cubicBezTo>
                  <a:pt x="2937985" y="22578"/>
                  <a:pt x="2945661" y="26887"/>
                  <a:pt x="2951569" y="32609"/>
                </a:cubicBezTo>
                <a:cubicBezTo>
                  <a:pt x="2957477" y="38330"/>
                  <a:pt x="2958786" y="43525"/>
                  <a:pt x="2955495" y="48193"/>
                </a:cubicBezTo>
                <a:cubicBezTo>
                  <a:pt x="2952204" y="52861"/>
                  <a:pt x="2948823" y="61691"/>
                  <a:pt x="2945353" y="74683"/>
                </a:cubicBezTo>
                <a:cubicBezTo>
                  <a:pt x="2941882" y="87675"/>
                  <a:pt x="2937910" y="102990"/>
                  <a:pt x="2933436" y="120629"/>
                </a:cubicBezTo>
                <a:lnTo>
                  <a:pt x="2960453" y="115918"/>
                </a:lnTo>
                <a:cubicBezTo>
                  <a:pt x="2961227" y="109436"/>
                  <a:pt x="2960941" y="102524"/>
                  <a:pt x="2959592" y="95182"/>
                </a:cubicBezTo>
                <a:cubicBezTo>
                  <a:pt x="2958245" y="87840"/>
                  <a:pt x="2961421" y="85646"/>
                  <a:pt x="2969122" y="88600"/>
                </a:cubicBezTo>
                <a:cubicBezTo>
                  <a:pt x="2976822" y="91554"/>
                  <a:pt x="2983598" y="95989"/>
                  <a:pt x="2989449" y="101904"/>
                </a:cubicBezTo>
                <a:cubicBezTo>
                  <a:pt x="2995300" y="107819"/>
                  <a:pt x="2996551" y="112193"/>
                  <a:pt x="2993202" y="115025"/>
                </a:cubicBezTo>
                <a:cubicBezTo>
                  <a:pt x="2989854" y="117858"/>
                  <a:pt x="2986886" y="124013"/>
                  <a:pt x="2984297" y="133492"/>
                </a:cubicBezTo>
                <a:lnTo>
                  <a:pt x="2980607" y="145966"/>
                </a:lnTo>
                <a:lnTo>
                  <a:pt x="2983706" y="144613"/>
                </a:lnTo>
                <a:cubicBezTo>
                  <a:pt x="2993930" y="143968"/>
                  <a:pt x="3005481" y="142974"/>
                  <a:pt x="3018359" y="141634"/>
                </a:cubicBezTo>
                <a:cubicBezTo>
                  <a:pt x="3031236" y="140293"/>
                  <a:pt x="3044264" y="138131"/>
                  <a:pt x="3057443" y="135148"/>
                </a:cubicBezTo>
                <a:cubicBezTo>
                  <a:pt x="3053313" y="124422"/>
                  <a:pt x="3047781" y="115520"/>
                  <a:pt x="3040848" y="108443"/>
                </a:cubicBezTo>
                <a:cubicBezTo>
                  <a:pt x="3033914" y="101366"/>
                  <a:pt x="3033430" y="96903"/>
                  <a:pt x="3039396" y="95053"/>
                </a:cubicBezTo>
                <a:cubicBezTo>
                  <a:pt x="3045361" y="93203"/>
                  <a:pt x="3052116" y="93626"/>
                  <a:pt x="3059658" y="96322"/>
                </a:cubicBezTo>
                <a:cubicBezTo>
                  <a:pt x="3069152" y="84047"/>
                  <a:pt x="3075655" y="74543"/>
                  <a:pt x="3079168" y="67810"/>
                </a:cubicBezTo>
                <a:cubicBezTo>
                  <a:pt x="3082682" y="61078"/>
                  <a:pt x="3084137" y="57199"/>
                  <a:pt x="3083535" y="56173"/>
                </a:cubicBezTo>
                <a:cubicBezTo>
                  <a:pt x="3082933" y="55148"/>
                  <a:pt x="3076408" y="56636"/>
                  <a:pt x="3063960" y="60637"/>
                </a:cubicBezTo>
                <a:cubicBezTo>
                  <a:pt x="3051513" y="64637"/>
                  <a:pt x="3041188" y="68463"/>
                  <a:pt x="3032986" y="72112"/>
                </a:cubicBezTo>
                <a:cubicBezTo>
                  <a:pt x="3024783" y="75762"/>
                  <a:pt x="3015336" y="73292"/>
                  <a:pt x="3004646" y="64702"/>
                </a:cubicBezTo>
                <a:cubicBezTo>
                  <a:pt x="2993955" y="56112"/>
                  <a:pt x="2994934" y="51817"/>
                  <a:pt x="3007582" y="51817"/>
                </a:cubicBezTo>
                <a:cubicBezTo>
                  <a:pt x="3018180" y="51817"/>
                  <a:pt x="3029322" y="50735"/>
                  <a:pt x="3041009" y="48569"/>
                </a:cubicBezTo>
                <a:cubicBezTo>
                  <a:pt x="3052696" y="46404"/>
                  <a:pt x="3062111" y="44429"/>
                  <a:pt x="3069252" y="42643"/>
                </a:cubicBezTo>
                <a:cubicBezTo>
                  <a:pt x="3076393" y="40858"/>
                  <a:pt x="3082445" y="38560"/>
                  <a:pt x="3087407" y="35749"/>
                </a:cubicBezTo>
                <a:cubicBezTo>
                  <a:pt x="3092369" y="32938"/>
                  <a:pt x="3098757" y="32996"/>
                  <a:pt x="3106572" y="35921"/>
                </a:cubicBezTo>
                <a:cubicBezTo>
                  <a:pt x="3114388" y="38847"/>
                  <a:pt x="3121680" y="44160"/>
                  <a:pt x="3128448" y="51860"/>
                </a:cubicBezTo>
                <a:cubicBezTo>
                  <a:pt x="3135217" y="59561"/>
                  <a:pt x="3133314" y="65247"/>
                  <a:pt x="3122737" y="68918"/>
                </a:cubicBezTo>
                <a:cubicBezTo>
                  <a:pt x="3112162" y="72589"/>
                  <a:pt x="3094505" y="85538"/>
                  <a:pt x="3069768" y="107766"/>
                </a:cubicBezTo>
                <a:cubicBezTo>
                  <a:pt x="3075935" y="113086"/>
                  <a:pt x="3080179" y="120521"/>
                  <a:pt x="3082502" y="130072"/>
                </a:cubicBezTo>
                <a:cubicBezTo>
                  <a:pt x="3104802" y="127448"/>
                  <a:pt x="3119970" y="124992"/>
                  <a:pt x="3128007" y="122705"/>
                </a:cubicBezTo>
                <a:cubicBezTo>
                  <a:pt x="3136045" y="120417"/>
                  <a:pt x="3143215" y="120521"/>
                  <a:pt x="3149518" y="123016"/>
                </a:cubicBezTo>
                <a:cubicBezTo>
                  <a:pt x="3155820" y="125512"/>
                  <a:pt x="3161201" y="130230"/>
                  <a:pt x="3165661" y="137170"/>
                </a:cubicBezTo>
                <a:cubicBezTo>
                  <a:pt x="3170121" y="144111"/>
                  <a:pt x="3163188" y="147839"/>
                  <a:pt x="3144861" y="148356"/>
                </a:cubicBezTo>
                <a:cubicBezTo>
                  <a:pt x="3126534" y="148872"/>
                  <a:pt x="3106902" y="150320"/>
                  <a:pt x="3085966" y="152701"/>
                </a:cubicBezTo>
                <a:cubicBezTo>
                  <a:pt x="3087715" y="162610"/>
                  <a:pt x="3088819" y="179915"/>
                  <a:pt x="3089278" y="204616"/>
                </a:cubicBezTo>
                <a:cubicBezTo>
                  <a:pt x="3089737" y="229317"/>
                  <a:pt x="3087626" y="249146"/>
                  <a:pt x="3082943" y="264103"/>
                </a:cubicBezTo>
                <a:cubicBezTo>
                  <a:pt x="3078261" y="279059"/>
                  <a:pt x="3070876" y="289732"/>
                  <a:pt x="3060788" y="296121"/>
                </a:cubicBezTo>
                <a:cubicBezTo>
                  <a:pt x="3050699" y="302509"/>
                  <a:pt x="3044325" y="301355"/>
                  <a:pt x="3041665" y="292658"/>
                </a:cubicBezTo>
                <a:cubicBezTo>
                  <a:pt x="3039005" y="283960"/>
                  <a:pt x="3031749" y="273585"/>
                  <a:pt x="3019897" y="261532"/>
                </a:cubicBezTo>
                <a:cubicBezTo>
                  <a:pt x="3008044" y="249479"/>
                  <a:pt x="3008668" y="245701"/>
                  <a:pt x="3021768" y="250196"/>
                </a:cubicBezTo>
                <a:cubicBezTo>
                  <a:pt x="3034868" y="254692"/>
                  <a:pt x="3044110" y="256223"/>
                  <a:pt x="3049495" y="254789"/>
                </a:cubicBezTo>
                <a:cubicBezTo>
                  <a:pt x="3054880" y="253355"/>
                  <a:pt x="3058676" y="239932"/>
                  <a:pt x="3060885" y="214521"/>
                </a:cubicBezTo>
                <a:cubicBezTo>
                  <a:pt x="3063093" y="189111"/>
                  <a:pt x="3063064" y="169565"/>
                  <a:pt x="3060798" y="155884"/>
                </a:cubicBezTo>
                <a:cubicBezTo>
                  <a:pt x="3049499" y="157619"/>
                  <a:pt x="3039597" y="159175"/>
                  <a:pt x="3031093" y="160552"/>
                </a:cubicBezTo>
                <a:cubicBezTo>
                  <a:pt x="3022589" y="161929"/>
                  <a:pt x="3015078" y="163295"/>
                  <a:pt x="3008561" y="164650"/>
                </a:cubicBezTo>
                <a:cubicBezTo>
                  <a:pt x="3002043" y="166005"/>
                  <a:pt x="2993715" y="163165"/>
                  <a:pt x="2983576" y="156132"/>
                </a:cubicBezTo>
                <a:lnTo>
                  <a:pt x="2978989" y="151190"/>
                </a:lnTo>
                <a:lnTo>
                  <a:pt x="2973596" y="167489"/>
                </a:lnTo>
                <a:cubicBezTo>
                  <a:pt x="2969050" y="180675"/>
                  <a:pt x="2964210" y="191527"/>
                  <a:pt x="2959076" y="200045"/>
                </a:cubicBezTo>
                <a:cubicBezTo>
                  <a:pt x="2974004" y="211073"/>
                  <a:pt x="2983810" y="220408"/>
                  <a:pt x="2988492" y="228051"/>
                </a:cubicBezTo>
                <a:cubicBezTo>
                  <a:pt x="2993174" y="235695"/>
                  <a:pt x="2993407" y="244249"/>
                  <a:pt x="2989191" y="253713"/>
                </a:cubicBezTo>
                <a:cubicBezTo>
                  <a:pt x="2984975" y="263178"/>
                  <a:pt x="2978138" y="261615"/>
                  <a:pt x="2968681" y="249024"/>
                </a:cubicBezTo>
                <a:cubicBezTo>
                  <a:pt x="2959223" y="236433"/>
                  <a:pt x="2950802" y="226531"/>
                  <a:pt x="2943417" y="219318"/>
                </a:cubicBezTo>
                <a:cubicBezTo>
                  <a:pt x="2934956" y="231249"/>
                  <a:pt x="2924255" y="241836"/>
                  <a:pt x="2911313" y="251078"/>
                </a:cubicBezTo>
                <a:cubicBezTo>
                  <a:pt x="2898371" y="260320"/>
                  <a:pt x="2885074" y="266336"/>
                  <a:pt x="2871422" y="269125"/>
                </a:cubicBezTo>
                <a:cubicBezTo>
                  <a:pt x="2857770" y="271914"/>
                  <a:pt x="2856293" y="269394"/>
                  <a:pt x="2866991" y="261564"/>
                </a:cubicBezTo>
                <a:cubicBezTo>
                  <a:pt x="2877688" y="253735"/>
                  <a:pt x="2888343" y="244958"/>
                  <a:pt x="2898955" y="235236"/>
                </a:cubicBezTo>
                <a:cubicBezTo>
                  <a:pt x="2909567" y="225513"/>
                  <a:pt x="2919203" y="215052"/>
                  <a:pt x="2927865" y="203852"/>
                </a:cubicBezTo>
                <a:cubicBezTo>
                  <a:pt x="2916780" y="193413"/>
                  <a:pt x="2908835" y="186196"/>
                  <a:pt x="2904031" y="182202"/>
                </a:cubicBezTo>
                <a:cubicBezTo>
                  <a:pt x="2899228" y="178208"/>
                  <a:pt x="2897725" y="172989"/>
                  <a:pt x="2899525" y="166543"/>
                </a:cubicBezTo>
                <a:cubicBezTo>
                  <a:pt x="2901325" y="160097"/>
                  <a:pt x="2903573" y="152945"/>
                  <a:pt x="2906268" y="145086"/>
                </a:cubicBezTo>
                <a:cubicBezTo>
                  <a:pt x="2892674" y="148614"/>
                  <a:pt x="2881474" y="151969"/>
                  <a:pt x="2872669" y="155153"/>
                </a:cubicBezTo>
                <a:cubicBezTo>
                  <a:pt x="2863865" y="158336"/>
                  <a:pt x="2854665" y="154500"/>
                  <a:pt x="2845072" y="143645"/>
                </a:cubicBezTo>
                <a:cubicBezTo>
                  <a:pt x="2835478" y="132789"/>
                  <a:pt x="2837199" y="128039"/>
                  <a:pt x="2850234" y="129394"/>
                </a:cubicBezTo>
                <a:cubicBezTo>
                  <a:pt x="2863269" y="130749"/>
                  <a:pt x="2883432" y="129391"/>
                  <a:pt x="2910721" y="125318"/>
                </a:cubicBezTo>
                <a:cubicBezTo>
                  <a:pt x="2914952" y="104238"/>
                  <a:pt x="2918192" y="85700"/>
                  <a:pt x="2920444" y="69703"/>
                </a:cubicBezTo>
                <a:cubicBezTo>
                  <a:pt x="2922695" y="53707"/>
                  <a:pt x="2922247" y="40646"/>
                  <a:pt x="2919099" y="30522"/>
                </a:cubicBezTo>
                <a:cubicBezTo>
                  <a:pt x="2916739" y="22929"/>
                  <a:pt x="2917919" y="18998"/>
                  <a:pt x="2922640" y="18729"/>
                </a:cubicBezTo>
                <a:close/>
                <a:moveTo>
                  <a:pt x="869173" y="18033"/>
                </a:moveTo>
                <a:cubicBezTo>
                  <a:pt x="872436" y="17923"/>
                  <a:pt x="876302" y="18713"/>
                  <a:pt x="880773" y="20402"/>
                </a:cubicBezTo>
                <a:cubicBezTo>
                  <a:pt x="889714" y="23779"/>
                  <a:pt x="896443" y="27876"/>
                  <a:pt x="900960" y="32695"/>
                </a:cubicBezTo>
                <a:lnTo>
                  <a:pt x="902035" y="44692"/>
                </a:lnTo>
                <a:lnTo>
                  <a:pt x="903712" y="43050"/>
                </a:lnTo>
                <a:cubicBezTo>
                  <a:pt x="904801" y="42721"/>
                  <a:pt x="906296" y="42733"/>
                  <a:pt x="908198" y="43084"/>
                </a:cubicBezTo>
                <a:cubicBezTo>
                  <a:pt x="915806" y="44489"/>
                  <a:pt x="920825" y="45389"/>
                  <a:pt x="923255" y="45784"/>
                </a:cubicBezTo>
                <a:cubicBezTo>
                  <a:pt x="925686" y="46178"/>
                  <a:pt x="929970" y="45967"/>
                  <a:pt x="936108" y="45149"/>
                </a:cubicBezTo>
                <a:cubicBezTo>
                  <a:pt x="942245" y="44332"/>
                  <a:pt x="948666" y="42668"/>
                  <a:pt x="955370" y="40159"/>
                </a:cubicBezTo>
                <a:cubicBezTo>
                  <a:pt x="962074" y="37649"/>
                  <a:pt x="967047" y="34459"/>
                  <a:pt x="970288" y="30587"/>
                </a:cubicBezTo>
                <a:cubicBezTo>
                  <a:pt x="973529" y="26715"/>
                  <a:pt x="979225" y="26722"/>
                  <a:pt x="987378" y="30608"/>
                </a:cubicBezTo>
                <a:cubicBezTo>
                  <a:pt x="995530" y="34494"/>
                  <a:pt x="1002517" y="39546"/>
                  <a:pt x="1008340" y="45762"/>
                </a:cubicBezTo>
                <a:cubicBezTo>
                  <a:pt x="1014162" y="51979"/>
                  <a:pt x="1012548" y="56933"/>
                  <a:pt x="1003500" y="60626"/>
                </a:cubicBezTo>
                <a:cubicBezTo>
                  <a:pt x="994451" y="64318"/>
                  <a:pt x="980527" y="80211"/>
                  <a:pt x="961727" y="108303"/>
                </a:cubicBezTo>
                <a:cubicBezTo>
                  <a:pt x="982936" y="123734"/>
                  <a:pt x="998137" y="140275"/>
                  <a:pt x="1007329" y="157928"/>
                </a:cubicBezTo>
                <a:cubicBezTo>
                  <a:pt x="1016521" y="175581"/>
                  <a:pt x="1016449" y="193599"/>
                  <a:pt x="1007113" y="211983"/>
                </a:cubicBezTo>
                <a:cubicBezTo>
                  <a:pt x="997778" y="230367"/>
                  <a:pt x="989152" y="233730"/>
                  <a:pt x="981237" y="222071"/>
                </a:cubicBezTo>
                <a:cubicBezTo>
                  <a:pt x="973321" y="210413"/>
                  <a:pt x="962888" y="199138"/>
                  <a:pt x="949939" y="188247"/>
                </a:cubicBezTo>
                <a:cubicBezTo>
                  <a:pt x="936990" y="177355"/>
                  <a:pt x="937718" y="173483"/>
                  <a:pt x="952122" y="176631"/>
                </a:cubicBezTo>
                <a:cubicBezTo>
                  <a:pt x="966527" y="179779"/>
                  <a:pt x="974852" y="181295"/>
                  <a:pt x="977096" y="181180"/>
                </a:cubicBezTo>
                <a:cubicBezTo>
                  <a:pt x="979340" y="181066"/>
                  <a:pt x="979372" y="176183"/>
                  <a:pt x="977193" y="166532"/>
                </a:cubicBezTo>
                <a:cubicBezTo>
                  <a:pt x="975013" y="156881"/>
                  <a:pt x="970700" y="147327"/>
                  <a:pt x="964254" y="137869"/>
                </a:cubicBezTo>
                <a:cubicBezTo>
                  <a:pt x="957808" y="128412"/>
                  <a:pt x="952151" y="121848"/>
                  <a:pt x="947282" y="118177"/>
                </a:cubicBezTo>
                <a:cubicBezTo>
                  <a:pt x="942414" y="114506"/>
                  <a:pt x="941331" y="110107"/>
                  <a:pt x="944034" y="104980"/>
                </a:cubicBezTo>
                <a:cubicBezTo>
                  <a:pt x="946738" y="99853"/>
                  <a:pt x="951011" y="90364"/>
                  <a:pt x="956855" y="76511"/>
                </a:cubicBezTo>
                <a:cubicBezTo>
                  <a:pt x="962698" y="62659"/>
                  <a:pt x="965638" y="55775"/>
                  <a:pt x="965674" y="55861"/>
                </a:cubicBezTo>
                <a:cubicBezTo>
                  <a:pt x="965710" y="55947"/>
                  <a:pt x="963401" y="56654"/>
                  <a:pt x="958747" y="57980"/>
                </a:cubicBezTo>
                <a:cubicBezTo>
                  <a:pt x="954094" y="59307"/>
                  <a:pt x="946992" y="61074"/>
                  <a:pt x="937442" y="63282"/>
                </a:cubicBezTo>
                <a:lnTo>
                  <a:pt x="937442" y="154443"/>
                </a:lnTo>
                <a:cubicBezTo>
                  <a:pt x="937442" y="200102"/>
                  <a:pt x="936972" y="236666"/>
                  <a:pt x="936033" y="264135"/>
                </a:cubicBezTo>
                <a:cubicBezTo>
                  <a:pt x="935093" y="291604"/>
                  <a:pt x="931433" y="310059"/>
                  <a:pt x="925052" y="319502"/>
                </a:cubicBezTo>
                <a:cubicBezTo>
                  <a:pt x="918670" y="328945"/>
                  <a:pt x="914386" y="321148"/>
                  <a:pt x="912199" y="296110"/>
                </a:cubicBezTo>
                <a:cubicBezTo>
                  <a:pt x="910012" y="271072"/>
                  <a:pt x="909371" y="243227"/>
                  <a:pt x="910274" y="212575"/>
                </a:cubicBezTo>
                <a:cubicBezTo>
                  <a:pt x="911177" y="181922"/>
                  <a:pt x="911855" y="150396"/>
                  <a:pt x="912307" y="117994"/>
                </a:cubicBezTo>
                <a:cubicBezTo>
                  <a:pt x="912758" y="85592"/>
                  <a:pt x="910285" y="64655"/>
                  <a:pt x="904886" y="55184"/>
                </a:cubicBezTo>
                <a:cubicBezTo>
                  <a:pt x="903536" y="52816"/>
                  <a:pt x="902593" y="50788"/>
                  <a:pt x="902056" y="49100"/>
                </a:cubicBezTo>
                <a:lnTo>
                  <a:pt x="901945" y="47952"/>
                </a:lnTo>
                <a:lnTo>
                  <a:pt x="899800" y="52007"/>
                </a:lnTo>
                <a:cubicBezTo>
                  <a:pt x="897587" y="57651"/>
                  <a:pt x="896152" y="66202"/>
                  <a:pt x="895496" y="77662"/>
                </a:cubicBezTo>
                <a:cubicBezTo>
                  <a:pt x="894622" y="92941"/>
                  <a:pt x="893955" y="110996"/>
                  <a:pt x="893496" y="131825"/>
                </a:cubicBezTo>
                <a:cubicBezTo>
                  <a:pt x="893037" y="152654"/>
                  <a:pt x="891417" y="170716"/>
                  <a:pt x="888635" y="186009"/>
                </a:cubicBezTo>
                <a:cubicBezTo>
                  <a:pt x="885853" y="201303"/>
                  <a:pt x="879547" y="214052"/>
                  <a:pt x="869716" y="224255"/>
                </a:cubicBezTo>
                <a:cubicBezTo>
                  <a:pt x="859886" y="234458"/>
                  <a:pt x="852834" y="234587"/>
                  <a:pt x="848561" y="224642"/>
                </a:cubicBezTo>
                <a:cubicBezTo>
                  <a:pt x="844288" y="214697"/>
                  <a:pt x="837981" y="205673"/>
                  <a:pt x="829643" y="197571"/>
                </a:cubicBezTo>
                <a:cubicBezTo>
                  <a:pt x="821304" y="189469"/>
                  <a:pt x="823068" y="186540"/>
                  <a:pt x="834934" y="188784"/>
                </a:cubicBezTo>
                <a:cubicBezTo>
                  <a:pt x="846801" y="191029"/>
                  <a:pt x="853376" y="191950"/>
                  <a:pt x="854659" y="191548"/>
                </a:cubicBezTo>
                <a:cubicBezTo>
                  <a:pt x="855942" y="191147"/>
                  <a:pt x="857660" y="186863"/>
                  <a:pt x="859811" y="178696"/>
                </a:cubicBezTo>
                <a:cubicBezTo>
                  <a:pt x="861962" y="170529"/>
                  <a:pt x="863937" y="158326"/>
                  <a:pt x="865737" y="142085"/>
                </a:cubicBezTo>
                <a:cubicBezTo>
                  <a:pt x="867537" y="125845"/>
                  <a:pt x="868662" y="106726"/>
                  <a:pt x="869114" y="84728"/>
                </a:cubicBezTo>
                <a:cubicBezTo>
                  <a:pt x="869566" y="62730"/>
                  <a:pt x="869024" y="50416"/>
                  <a:pt x="867490" y="47784"/>
                </a:cubicBezTo>
                <a:cubicBezTo>
                  <a:pt x="865956" y="45153"/>
                  <a:pt x="862786" y="44493"/>
                  <a:pt x="857982" y="45805"/>
                </a:cubicBezTo>
                <a:cubicBezTo>
                  <a:pt x="853178" y="47117"/>
                  <a:pt x="847270" y="48576"/>
                  <a:pt x="840258" y="50183"/>
                </a:cubicBezTo>
                <a:cubicBezTo>
                  <a:pt x="845650" y="54843"/>
                  <a:pt x="847424" y="59396"/>
                  <a:pt x="845582" y="63842"/>
                </a:cubicBezTo>
                <a:cubicBezTo>
                  <a:pt x="843739" y="68287"/>
                  <a:pt x="842409" y="72819"/>
                  <a:pt x="841592" y="77436"/>
                </a:cubicBezTo>
                <a:cubicBezTo>
                  <a:pt x="845205" y="76633"/>
                  <a:pt x="849095" y="75755"/>
                  <a:pt x="853261" y="74801"/>
                </a:cubicBezTo>
                <a:cubicBezTo>
                  <a:pt x="857427" y="73848"/>
                  <a:pt x="861022" y="75325"/>
                  <a:pt x="864048" y="79232"/>
                </a:cubicBezTo>
                <a:cubicBezTo>
                  <a:pt x="867074" y="83140"/>
                  <a:pt x="866174" y="87170"/>
                  <a:pt x="861349" y="91321"/>
                </a:cubicBezTo>
                <a:cubicBezTo>
                  <a:pt x="856523" y="95473"/>
                  <a:pt x="849371" y="98738"/>
                  <a:pt x="839892" y="101119"/>
                </a:cubicBezTo>
                <a:cubicBezTo>
                  <a:pt x="839175" y="108217"/>
                  <a:pt x="837942" y="115165"/>
                  <a:pt x="836192" y="121962"/>
                </a:cubicBezTo>
                <a:cubicBezTo>
                  <a:pt x="836996" y="121202"/>
                  <a:pt x="840276" y="119664"/>
                  <a:pt x="846033" y="117349"/>
                </a:cubicBezTo>
                <a:cubicBezTo>
                  <a:pt x="851791" y="115033"/>
                  <a:pt x="856767" y="116001"/>
                  <a:pt x="860962" y="120252"/>
                </a:cubicBezTo>
                <a:cubicBezTo>
                  <a:pt x="865156" y="124504"/>
                  <a:pt x="865106" y="128742"/>
                  <a:pt x="860811" y="132965"/>
                </a:cubicBezTo>
                <a:cubicBezTo>
                  <a:pt x="856516" y="137188"/>
                  <a:pt x="847256" y="141386"/>
                  <a:pt x="833030" y="145559"/>
                </a:cubicBezTo>
                <a:cubicBezTo>
                  <a:pt x="830550" y="161305"/>
                  <a:pt x="824204" y="178918"/>
                  <a:pt x="813994" y="198399"/>
                </a:cubicBezTo>
                <a:cubicBezTo>
                  <a:pt x="803784" y="217881"/>
                  <a:pt x="790734" y="232085"/>
                  <a:pt x="774845" y="241011"/>
                </a:cubicBezTo>
                <a:cubicBezTo>
                  <a:pt x="758956" y="249938"/>
                  <a:pt x="755575" y="248576"/>
                  <a:pt x="764703" y="236924"/>
                </a:cubicBezTo>
                <a:cubicBezTo>
                  <a:pt x="773830" y="225273"/>
                  <a:pt x="781943" y="212578"/>
                  <a:pt x="789042" y="198840"/>
                </a:cubicBezTo>
                <a:cubicBezTo>
                  <a:pt x="796140" y="185102"/>
                  <a:pt x="802357" y="169429"/>
                  <a:pt x="807691" y="151819"/>
                </a:cubicBezTo>
                <a:cubicBezTo>
                  <a:pt x="806515" y="153626"/>
                  <a:pt x="804293" y="154529"/>
                  <a:pt x="801023" y="154529"/>
                </a:cubicBezTo>
                <a:cubicBezTo>
                  <a:pt x="797323" y="154529"/>
                  <a:pt x="793011" y="152138"/>
                  <a:pt x="788085" y="147355"/>
                </a:cubicBezTo>
                <a:cubicBezTo>
                  <a:pt x="783159" y="142573"/>
                  <a:pt x="783542" y="139232"/>
                  <a:pt x="789235" y="137332"/>
                </a:cubicBezTo>
                <a:cubicBezTo>
                  <a:pt x="794928" y="135432"/>
                  <a:pt x="802091" y="132918"/>
                  <a:pt x="810724" y="129792"/>
                </a:cubicBezTo>
                <a:cubicBezTo>
                  <a:pt x="812302" y="122622"/>
                  <a:pt x="813542" y="114219"/>
                  <a:pt x="814446" y="104582"/>
                </a:cubicBezTo>
                <a:cubicBezTo>
                  <a:pt x="807534" y="106389"/>
                  <a:pt x="801306" y="104873"/>
                  <a:pt x="795764" y="100033"/>
                </a:cubicBezTo>
                <a:cubicBezTo>
                  <a:pt x="790221" y="95193"/>
                  <a:pt x="790816" y="91830"/>
                  <a:pt x="797549" y="89944"/>
                </a:cubicBezTo>
                <a:cubicBezTo>
                  <a:pt x="804282" y="88059"/>
                  <a:pt x="810416" y="86076"/>
                  <a:pt x="815951" y="83997"/>
                </a:cubicBezTo>
                <a:cubicBezTo>
                  <a:pt x="817643" y="70072"/>
                  <a:pt x="817823" y="60543"/>
                  <a:pt x="816489" y="55410"/>
                </a:cubicBezTo>
                <a:cubicBezTo>
                  <a:pt x="812861" y="54678"/>
                  <a:pt x="809140" y="51645"/>
                  <a:pt x="805325" y="46311"/>
                </a:cubicBezTo>
                <a:cubicBezTo>
                  <a:pt x="801511" y="40976"/>
                  <a:pt x="803676" y="38309"/>
                  <a:pt x="811821" y="38309"/>
                </a:cubicBezTo>
                <a:cubicBezTo>
                  <a:pt x="817557" y="38309"/>
                  <a:pt x="826194" y="36387"/>
                  <a:pt x="837730" y="32544"/>
                </a:cubicBezTo>
                <a:cubicBezTo>
                  <a:pt x="849267" y="28701"/>
                  <a:pt x="857090" y="24872"/>
                  <a:pt x="861198" y="21058"/>
                </a:cubicBezTo>
                <a:cubicBezTo>
                  <a:pt x="863252" y="19150"/>
                  <a:pt x="865911" y="18142"/>
                  <a:pt x="869173" y="18033"/>
                </a:cubicBezTo>
                <a:close/>
                <a:moveTo>
                  <a:pt x="1530151" y="16827"/>
                </a:moveTo>
                <a:cubicBezTo>
                  <a:pt x="1533554" y="15119"/>
                  <a:pt x="1540721" y="18595"/>
                  <a:pt x="1551654" y="27253"/>
                </a:cubicBezTo>
                <a:cubicBezTo>
                  <a:pt x="1566231" y="38796"/>
                  <a:pt x="1568819" y="45977"/>
                  <a:pt x="1559419" y="48795"/>
                </a:cubicBezTo>
                <a:cubicBezTo>
                  <a:pt x="1550019" y="51613"/>
                  <a:pt x="1542454" y="54341"/>
                  <a:pt x="1536726" y="56980"/>
                </a:cubicBezTo>
                <a:cubicBezTo>
                  <a:pt x="1530997" y="59618"/>
                  <a:pt x="1523916" y="62616"/>
                  <a:pt x="1515484" y="65971"/>
                </a:cubicBezTo>
                <a:cubicBezTo>
                  <a:pt x="1527186" y="71478"/>
                  <a:pt x="1532137" y="75884"/>
                  <a:pt x="1530337" y="79189"/>
                </a:cubicBezTo>
                <a:cubicBezTo>
                  <a:pt x="1528537" y="82495"/>
                  <a:pt x="1527637" y="87754"/>
                  <a:pt x="1527637" y="94967"/>
                </a:cubicBezTo>
                <a:cubicBezTo>
                  <a:pt x="1531552" y="93476"/>
                  <a:pt x="1536493" y="91529"/>
                  <a:pt x="1542458" y="89127"/>
                </a:cubicBezTo>
                <a:cubicBezTo>
                  <a:pt x="1548424" y="86725"/>
                  <a:pt x="1553966" y="88044"/>
                  <a:pt x="1559086" y="93085"/>
                </a:cubicBezTo>
                <a:cubicBezTo>
                  <a:pt x="1564205" y="98125"/>
                  <a:pt x="1562918" y="102399"/>
                  <a:pt x="1555224" y="105905"/>
                </a:cubicBezTo>
                <a:cubicBezTo>
                  <a:pt x="1547531" y="109411"/>
                  <a:pt x="1538335" y="112692"/>
                  <a:pt x="1527637" y="115746"/>
                </a:cubicBezTo>
                <a:lnTo>
                  <a:pt x="1527637" y="142612"/>
                </a:lnTo>
                <a:cubicBezTo>
                  <a:pt x="1536629" y="143372"/>
                  <a:pt x="1545398" y="145774"/>
                  <a:pt x="1553945" y="149818"/>
                </a:cubicBezTo>
                <a:cubicBezTo>
                  <a:pt x="1562491" y="153862"/>
                  <a:pt x="1566180" y="160832"/>
                  <a:pt x="1565012" y="170726"/>
                </a:cubicBezTo>
                <a:cubicBezTo>
                  <a:pt x="1563843" y="180621"/>
                  <a:pt x="1558695" y="182966"/>
                  <a:pt x="1549567" y="177760"/>
                </a:cubicBezTo>
                <a:cubicBezTo>
                  <a:pt x="1540440" y="172555"/>
                  <a:pt x="1533130" y="166159"/>
                  <a:pt x="1527637" y="158573"/>
                </a:cubicBezTo>
                <a:lnTo>
                  <a:pt x="1527637" y="247583"/>
                </a:lnTo>
                <a:cubicBezTo>
                  <a:pt x="1527637" y="256115"/>
                  <a:pt x="1525128" y="265684"/>
                  <a:pt x="1520109" y="276288"/>
                </a:cubicBezTo>
                <a:cubicBezTo>
                  <a:pt x="1515090" y="286893"/>
                  <a:pt x="1509662" y="285513"/>
                  <a:pt x="1503826" y="272147"/>
                </a:cubicBezTo>
                <a:cubicBezTo>
                  <a:pt x="1497989" y="258782"/>
                  <a:pt x="1496197" y="247708"/>
                  <a:pt x="1498448" y="238925"/>
                </a:cubicBezTo>
                <a:cubicBezTo>
                  <a:pt x="1500699" y="230141"/>
                  <a:pt x="1502051" y="218128"/>
                  <a:pt x="1502503" y="202884"/>
                </a:cubicBezTo>
                <a:cubicBezTo>
                  <a:pt x="1502954" y="187641"/>
                  <a:pt x="1503625" y="170174"/>
                  <a:pt x="1504514" y="150485"/>
                </a:cubicBezTo>
                <a:cubicBezTo>
                  <a:pt x="1490518" y="185533"/>
                  <a:pt x="1470821" y="212066"/>
                  <a:pt x="1445425" y="230084"/>
                </a:cubicBezTo>
                <a:cubicBezTo>
                  <a:pt x="1420029" y="248103"/>
                  <a:pt x="1415042" y="247913"/>
                  <a:pt x="1430465" y="229514"/>
                </a:cubicBezTo>
                <a:cubicBezTo>
                  <a:pt x="1445888" y="211116"/>
                  <a:pt x="1460081" y="190964"/>
                  <a:pt x="1473044" y="169059"/>
                </a:cubicBezTo>
                <a:cubicBezTo>
                  <a:pt x="1486008" y="147155"/>
                  <a:pt x="1494253" y="131965"/>
                  <a:pt x="1497781" y="123490"/>
                </a:cubicBezTo>
                <a:cubicBezTo>
                  <a:pt x="1475267" y="132481"/>
                  <a:pt x="1461031" y="138102"/>
                  <a:pt x="1455072" y="140354"/>
                </a:cubicBezTo>
                <a:cubicBezTo>
                  <a:pt x="1449114" y="142605"/>
                  <a:pt x="1441019" y="140071"/>
                  <a:pt x="1430787" y="132750"/>
                </a:cubicBezTo>
                <a:cubicBezTo>
                  <a:pt x="1420556" y="125429"/>
                  <a:pt x="1422459" y="120926"/>
                  <a:pt x="1436498" y="119241"/>
                </a:cubicBezTo>
                <a:cubicBezTo>
                  <a:pt x="1450537" y="117556"/>
                  <a:pt x="1472801" y="111630"/>
                  <a:pt x="1503288" y="101463"/>
                </a:cubicBezTo>
                <a:cubicBezTo>
                  <a:pt x="1504105" y="91310"/>
                  <a:pt x="1503216" y="82003"/>
                  <a:pt x="1500621" y="73543"/>
                </a:cubicBezTo>
                <a:cubicBezTo>
                  <a:pt x="1484990" y="79809"/>
                  <a:pt x="1472284" y="83176"/>
                  <a:pt x="1462504" y="83642"/>
                </a:cubicBezTo>
                <a:cubicBezTo>
                  <a:pt x="1452724" y="84108"/>
                  <a:pt x="1451921" y="81505"/>
                  <a:pt x="1460095" y="75834"/>
                </a:cubicBezTo>
                <a:cubicBezTo>
                  <a:pt x="1468269" y="70162"/>
                  <a:pt x="1476353" y="65100"/>
                  <a:pt x="1484348" y="60647"/>
                </a:cubicBezTo>
                <a:cubicBezTo>
                  <a:pt x="1492343" y="56195"/>
                  <a:pt x="1501320" y="50071"/>
                  <a:pt x="1511279" y="42278"/>
                </a:cubicBezTo>
                <a:cubicBezTo>
                  <a:pt x="1521238" y="34484"/>
                  <a:pt x="1526813" y="27145"/>
                  <a:pt x="1528003" y="20262"/>
                </a:cubicBezTo>
                <a:cubicBezTo>
                  <a:pt x="1528301" y="18541"/>
                  <a:pt x="1529017" y="17396"/>
                  <a:pt x="1530151" y="16827"/>
                </a:cubicBezTo>
                <a:close/>
                <a:moveTo>
                  <a:pt x="1620163" y="12296"/>
                </a:moveTo>
                <a:cubicBezTo>
                  <a:pt x="1621564" y="12143"/>
                  <a:pt x="1623350" y="12303"/>
                  <a:pt x="1625520" y="12776"/>
                </a:cubicBezTo>
                <a:cubicBezTo>
                  <a:pt x="1634203" y="14669"/>
                  <a:pt x="1642330" y="17458"/>
                  <a:pt x="1649902" y="21144"/>
                </a:cubicBezTo>
                <a:cubicBezTo>
                  <a:pt x="1657474" y="24829"/>
                  <a:pt x="1659908" y="29687"/>
                  <a:pt x="1657205" y="35717"/>
                </a:cubicBezTo>
                <a:cubicBezTo>
                  <a:pt x="1654502" y="41747"/>
                  <a:pt x="1653150" y="60601"/>
                  <a:pt x="1653150" y="92278"/>
                </a:cubicBezTo>
                <a:cubicBezTo>
                  <a:pt x="1666171" y="89812"/>
                  <a:pt x="1675392" y="86721"/>
                  <a:pt x="1680813" y="83007"/>
                </a:cubicBezTo>
                <a:cubicBezTo>
                  <a:pt x="1686233" y="79293"/>
                  <a:pt x="1692844" y="79121"/>
                  <a:pt x="1700645" y="82491"/>
                </a:cubicBezTo>
                <a:cubicBezTo>
                  <a:pt x="1708446" y="85861"/>
                  <a:pt x="1715304" y="89973"/>
                  <a:pt x="1721220" y="94827"/>
                </a:cubicBezTo>
                <a:cubicBezTo>
                  <a:pt x="1727135" y="99681"/>
                  <a:pt x="1727077" y="105145"/>
                  <a:pt x="1721047" y="111218"/>
                </a:cubicBezTo>
                <a:cubicBezTo>
                  <a:pt x="1715017" y="117291"/>
                  <a:pt x="1709034" y="129764"/>
                  <a:pt x="1703097" y="148635"/>
                </a:cubicBezTo>
                <a:cubicBezTo>
                  <a:pt x="1712103" y="160323"/>
                  <a:pt x="1712458" y="166467"/>
                  <a:pt x="1704162" y="167070"/>
                </a:cubicBezTo>
                <a:cubicBezTo>
                  <a:pt x="1695866" y="167672"/>
                  <a:pt x="1678862" y="169629"/>
                  <a:pt x="1653150" y="172942"/>
                </a:cubicBezTo>
                <a:cubicBezTo>
                  <a:pt x="1653150" y="226947"/>
                  <a:pt x="1652684" y="259575"/>
                  <a:pt x="1651752" y="270825"/>
                </a:cubicBezTo>
                <a:cubicBezTo>
                  <a:pt x="1650820" y="282075"/>
                  <a:pt x="1649619" y="292109"/>
                  <a:pt x="1648149" y="300928"/>
                </a:cubicBezTo>
                <a:cubicBezTo>
                  <a:pt x="1646679" y="309748"/>
                  <a:pt x="1643363" y="314774"/>
                  <a:pt x="1638200" y="316007"/>
                </a:cubicBezTo>
                <a:cubicBezTo>
                  <a:pt x="1633038" y="317240"/>
                  <a:pt x="1629941" y="311590"/>
                  <a:pt x="1628908" y="299057"/>
                </a:cubicBezTo>
                <a:cubicBezTo>
                  <a:pt x="1627876" y="286524"/>
                  <a:pt x="1627359" y="273417"/>
                  <a:pt x="1627359" y="259736"/>
                </a:cubicBezTo>
                <a:lnTo>
                  <a:pt x="1627359" y="176125"/>
                </a:lnTo>
                <a:lnTo>
                  <a:pt x="1595352" y="181180"/>
                </a:lnTo>
                <a:cubicBezTo>
                  <a:pt x="1590232" y="191305"/>
                  <a:pt x="1585529" y="193430"/>
                  <a:pt x="1581241" y="187558"/>
                </a:cubicBezTo>
                <a:cubicBezTo>
                  <a:pt x="1576953" y="181686"/>
                  <a:pt x="1574365" y="175394"/>
                  <a:pt x="1573476" y="168683"/>
                </a:cubicBezTo>
                <a:cubicBezTo>
                  <a:pt x="1572587" y="161972"/>
                  <a:pt x="1571017" y="151654"/>
                  <a:pt x="1568765" y="137730"/>
                </a:cubicBezTo>
                <a:cubicBezTo>
                  <a:pt x="1566514" y="123805"/>
                  <a:pt x="1563567" y="113197"/>
                  <a:pt x="1559924" y="105905"/>
                </a:cubicBezTo>
                <a:cubicBezTo>
                  <a:pt x="1556282" y="98613"/>
                  <a:pt x="1558257" y="95670"/>
                  <a:pt x="1565851" y="97075"/>
                </a:cubicBezTo>
                <a:cubicBezTo>
                  <a:pt x="1573444" y="98480"/>
                  <a:pt x="1578735" y="99610"/>
                  <a:pt x="1581725" y="100463"/>
                </a:cubicBezTo>
                <a:cubicBezTo>
                  <a:pt x="1584715" y="101316"/>
                  <a:pt x="1590053" y="101531"/>
                  <a:pt x="1597740" y="101108"/>
                </a:cubicBezTo>
                <a:cubicBezTo>
                  <a:pt x="1605426" y="100685"/>
                  <a:pt x="1615299" y="99334"/>
                  <a:pt x="1627359" y="97054"/>
                </a:cubicBezTo>
                <a:cubicBezTo>
                  <a:pt x="1627359" y="77164"/>
                  <a:pt x="1626700" y="61737"/>
                  <a:pt x="1625380" y="50774"/>
                </a:cubicBezTo>
                <a:cubicBezTo>
                  <a:pt x="1624061" y="39811"/>
                  <a:pt x="1621584" y="30264"/>
                  <a:pt x="1617949" y="22133"/>
                </a:cubicBezTo>
                <a:cubicBezTo>
                  <a:pt x="1615222" y="16035"/>
                  <a:pt x="1615960" y="12756"/>
                  <a:pt x="1620163" y="12296"/>
                </a:cubicBezTo>
                <a:close/>
                <a:moveTo>
                  <a:pt x="3297182" y="3258"/>
                </a:moveTo>
                <a:cubicBezTo>
                  <a:pt x="3304789" y="4197"/>
                  <a:pt x="3312691" y="6269"/>
                  <a:pt x="3320887" y="9474"/>
                </a:cubicBezTo>
                <a:cubicBezTo>
                  <a:pt x="3329082" y="12679"/>
                  <a:pt x="3332258" y="16476"/>
                  <a:pt x="3330416" y="20864"/>
                </a:cubicBezTo>
                <a:cubicBezTo>
                  <a:pt x="3328573" y="25252"/>
                  <a:pt x="3327221" y="33881"/>
                  <a:pt x="3326361" y="46752"/>
                </a:cubicBezTo>
                <a:cubicBezTo>
                  <a:pt x="3325500" y="59622"/>
                  <a:pt x="3325070" y="76146"/>
                  <a:pt x="3325070" y="96322"/>
                </a:cubicBezTo>
                <a:cubicBezTo>
                  <a:pt x="3326863" y="96437"/>
                  <a:pt x="3331703" y="95340"/>
                  <a:pt x="3339590" y="93031"/>
                </a:cubicBezTo>
                <a:cubicBezTo>
                  <a:pt x="3347477" y="90722"/>
                  <a:pt x="3354679" y="91948"/>
                  <a:pt x="3361197" y="96709"/>
                </a:cubicBezTo>
                <a:cubicBezTo>
                  <a:pt x="3367715" y="101470"/>
                  <a:pt x="3368489" y="105518"/>
                  <a:pt x="3363520" y="108852"/>
                </a:cubicBezTo>
                <a:cubicBezTo>
                  <a:pt x="3358551" y="112186"/>
                  <a:pt x="3353066" y="114549"/>
                  <a:pt x="3347065" y="115940"/>
                </a:cubicBezTo>
                <a:cubicBezTo>
                  <a:pt x="3341063" y="117331"/>
                  <a:pt x="3333732" y="119109"/>
                  <a:pt x="3325070" y="121274"/>
                </a:cubicBezTo>
                <a:lnTo>
                  <a:pt x="3325070" y="150335"/>
                </a:lnTo>
                <a:cubicBezTo>
                  <a:pt x="3331810" y="150335"/>
                  <a:pt x="3339532" y="151618"/>
                  <a:pt x="3348237" y="154185"/>
                </a:cubicBezTo>
                <a:cubicBezTo>
                  <a:pt x="3356941" y="156752"/>
                  <a:pt x="3361781" y="163076"/>
                  <a:pt x="3362756" y="173157"/>
                </a:cubicBezTo>
                <a:cubicBezTo>
                  <a:pt x="3363731" y="183238"/>
                  <a:pt x="3361043" y="188279"/>
                  <a:pt x="3354690" y="188279"/>
                </a:cubicBezTo>
                <a:cubicBezTo>
                  <a:pt x="3350847" y="188279"/>
                  <a:pt x="3346050" y="185637"/>
                  <a:pt x="3340299" y="180352"/>
                </a:cubicBezTo>
                <a:cubicBezTo>
                  <a:pt x="3334549" y="175068"/>
                  <a:pt x="3329472" y="169608"/>
                  <a:pt x="3325070" y="163972"/>
                </a:cubicBezTo>
                <a:lnTo>
                  <a:pt x="3325070" y="242184"/>
                </a:lnTo>
                <a:cubicBezTo>
                  <a:pt x="3325070" y="263077"/>
                  <a:pt x="3323787" y="279336"/>
                  <a:pt x="3321220" y="290958"/>
                </a:cubicBezTo>
                <a:cubicBezTo>
                  <a:pt x="3318653" y="302581"/>
                  <a:pt x="3315028" y="308113"/>
                  <a:pt x="3310347" y="307553"/>
                </a:cubicBezTo>
                <a:cubicBezTo>
                  <a:pt x="3305664" y="306994"/>
                  <a:pt x="3301072" y="302119"/>
                  <a:pt x="3296569" y="292926"/>
                </a:cubicBezTo>
                <a:cubicBezTo>
                  <a:pt x="3292066" y="283734"/>
                  <a:pt x="3291170" y="274696"/>
                  <a:pt x="3293880" y="265813"/>
                </a:cubicBezTo>
                <a:cubicBezTo>
                  <a:pt x="3296590" y="256929"/>
                  <a:pt x="3298390" y="242883"/>
                  <a:pt x="3299279" y="223674"/>
                </a:cubicBezTo>
                <a:cubicBezTo>
                  <a:pt x="3300168" y="204465"/>
                  <a:pt x="3301065" y="181869"/>
                  <a:pt x="3301968" y="155884"/>
                </a:cubicBezTo>
                <a:cubicBezTo>
                  <a:pt x="3295200" y="175545"/>
                  <a:pt x="3284968" y="192911"/>
                  <a:pt x="3271273" y="207982"/>
                </a:cubicBezTo>
                <a:cubicBezTo>
                  <a:pt x="3257578" y="223054"/>
                  <a:pt x="3242847" y="234558"/>
                  <a:pt x="3227080" y="242496"/>
                </a:cubicBezTo>
                <a:cubicBezTo>
                  <a:pt x="3211313" y="250433"/>
                  <a:pt x="3209589" y="247884"/>
                  <a:pt x="3221907" y="234849"/>
                </a:cubicBezTo>
                <a:cubicBezTo>
                  <a:pt x="3234225" y="221813"/>
                  <a:pt x="3247525" y="205032"/>
                  <a:pt x="3261808" y="184504"/>
                </a:cubicBezTo>
                <a:cubicBezTo>
                  <a:pt x="3276091" y="163976"/>
                  <a:pt x="3286782" y="144534"/>
                  <a:pt x="3293880" y="126179"/>
                </a:cubicBezTo>
                <a:cubicBezTo>
                  <a:pt x="3284100" y="128874"/>
                  <a:pt x="3273997" y="131122"/>
                  <a:pt x="3263572" y="132922"/>
                </a:cubicBezTo>
                <a:cubicBezTo>
                  <a:pt x="3253147" y="134722"/>
                  <a:pt x="3242316" y="133542"/>
                  <a:pt x="3231081" y="129384"/>
                </a:cubicBezTo>
                <a:cubicBezTo>
                  <a:pt x="3219845" y="125225"/>
                  <a:pt x="3222201" y="121618"/>
                  <a:pt x="3238147" y="118564"/>
                </a:cubicBezTo>
                <a:cubicBezTo>
                  <a:pt x="3254093" y="115509"/>
                  <a:pt x="3274915" y="110662"/>
                  <a:pt x="3300613" y="104023"/>
                </a:cubicBezTo>
                <a:cubicBezTo>
                  <a:pt x="3300613" y="85624"/>
                  <a:pt x="3300175" y="68058"/>
                  <a:pt x="3299301" y="51323"/>
                </a:cubicBezTo>
                <a:cubicBezTo>
                  <a:pt x="3298426" y="34588"/>
                  <a:pt x="3295952" y="22158"/>
                  <a:pt x="3291880" y="14034"/>
                </a:cubicBezTo>
                <a:cubicBezTo>
                  <a:pt x="3287807" y="5911"/>
                  <a:pt x="3289575" y="2319"/>
                  <a:pt x="3297182" y="3258"/>
                </a:cubicBezTo>
                <a:close/>
                <a:moveTo>
                  <a:pt x="3759170" y="634"/>
                </a:moveTo>
                <a:cubicBezTo>
                  <a:pt x="3767831" y="2534"/>
                  <a:pt x="3776213" y="5283"/>
                  <a:pt x="3784315" y="8883"/>
                </a:cubicBezTo>
                <a:cubicBezTo>
                  <a:pt x="3794095" y="14547"/>
                  <a:pt x="3795719" y="19233"/>
                  <a:pt x="3789188" y="22940"/>
                </a:cubicBezTo>
                <a:cubicBezTo>
                  <a:pt x="3782656" y="26647"/>
                  <a:pt x="3773589" y="33186"/>
                  <a:pt x="3761988" y="42557"/>
                </a:cubicBezTo>
                <a:cubicBezTo>
                  <a:pt x="3750386" y="51928"/>
                  <a:pt x="3738778" y="59661"/>
                  <a:pt x="3727162" y="65756"/>
                </a:cubicBezTo>
                <a:cubicBezTo>
                  <a:pt x="3715547" y="71851"/>
                  <a:pt x="3713202" y="69714"/>
                  <a:pt x="3720129" y="59346"/>
                </a:cubicBezTo>
                <a:cubicBezTo>
                  <a:pt x="3727055" y="48978"/>
                  <a:pt x="3733354" y="39453"/>
                  <a:pt x="3739026" y="30770"/>
                </a:cubicBezTo>
                <a:cubicBezTo>
                  <a:pt x="3744697" y="22086"/>
                  <a:pt x="3747307" y="14418"/>
                  <a:pt x="3746855" y="7764"/>
                </a:cubicBezTo>
                <a:cubicBezTo>
                  <a:pt x="3746404" y="1110"/>
                  <a:pt x="3750508" y="-1267"/>
                  <a:pt x="3759170" y="634"/>
                </a:cubicBezTo>
                <a:close/>
                <a:moveTo>
                  <a:pt x="388563" y="494"/>
                </a:moveTo>
                <a:cubicBezTo>
                  <a:pt x="445737" y="46784"/>
                  <a:pt x="474324" y="95655"/>
                  <a:pt x="474324" y="147108"/>
                </a:cubicBezTo>
                <a:cubicBezTo>
                  <a:pt x="476131" y="207380"/>
                  <a:pt x="447967" y="257994"/>
                  <a:pt x="389832" y="298949"/>
                </a:cubicBezTo>
                <a:lnTo>
                  <a:pt x="371591" y="277288"/>
                </a:lnTo>
                <a:cubicBezTo>
                  <a:pt x="419287" y="241524"/>
                  <a:pt x="443579" y="200095"/>
                  <a:pt x="444468" y="153002"/>
                </a:cubicBezTo>
                <a:cubicBezTo>
                  <a:pt x="446275" y="104948"/>
                  <a:pt x="421531" y="61698"/>
                  <a:pt x="370236" y="23252"/>
                </a:cubicBezTo>
                <a:close/>
                <a:moveTo>
                  <a:pt x="85779" y="494"/>
                </a:moveTo>
                <a:lnTo>
                  <a:pt x="104170" y="23252"/>
                </a:lnTo>
                <a:cubicBezTo>
                  <a:pt x="52875" y="61698"/>
                  <a:pt x="28110" y="104962"/>
                  <a:pt x="29874" y="153045"/>
                </a:cubicBezTo>
                <a:cubicBezTo>
                  <a:pt x="30763" y="200124"/>
                  <a:pt x="55076" y="241531"/>
                  <a:pt x="102815" y="277267"/>
                </a:cubicBezTo>
                <a:lnTo>
                  <a:pt x="84510" y="298949"/>
                </a:lnTo>
                <a:cubicBezTo>
                  <a:pt x="26418" y="258008"/>
                  <a:pt x="-1725" y="206692"/>
                  <a:pt x="82" y="145000"/>
                </a:cubicBezTo>
                <a:cubicBezTo>
                  <a:pt x="82" y="94910"/>
                  <a:pt x="28647" y="46741"/>
                  <a:pt x="85779" y="4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577" y="1647509"/>
            <a:ext cx="5408930" cy="14560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4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4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5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5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34469" y="3352299"/>
            <a:ext cx="5145433" cy="322887"/>
          </a:xfrm>
          <a:custGeom>
            <a:avLst/>
            <a:gdLst/>
            <a:ahLst/>
            <a:cxnLst/>
            <a:rect l="l" t="t" r="r" b="b"/>
            <a:pathLst>
              <a:path w="5145433" h="322887">
                <a:moveTo>
                  <a:pt x="5052104" y="237581"/>
                </a:moveTo>
                <a:lnTo>
                  <a:pt x="5098157" y="237581"/>
                </a:lnTo>
                <a:lnTo>
                  <a:pt x="5098157" y="283613"/>
                </a:lnTo>
                <a:lnTo>
                  <a:pt x="5052104" y="283613"/>
                </a:lnTo>
                <a:close/>
                <a:moveTo>
                  <a:pt x="3017520" y="219475"/>
                </a:moveTo>
                <a:cubicBezTo>
                  <a:pt x="3019497" y="219000"/>
                  <a:pt x="3022526" y="219224"/>
                  <a:pt x="3026608" y="220147"/>
                </a:cubicBezTo>
                <a:cubicBezTo>
                  <a:pt x="3042934" y="223840"/>
                  <a:pt x="3058321" y="229185"/>
                  <a:pt x="3072769" y="236183"/>
                </a:cubicBezTo>
                <a:cubicBezTo>
                  <a:pt x="3087217" y="243181"/>
                  <a:pt x="3098649" y="252602"/>
                  <a:pt x="3107067" y="264447"/>
                </a:cubicBezTo>
                <a:cubicBezTo>
                  <a:pt x="3115485" y="276292"/>
                  <a:pt x="3117679" y="286496"/>
                  <a:pt x="3113649" y="295057"/>
                </a:cubicBezTo>
                <a:cubicBezTo>
                  <a:pt x="3109620" y="303618"/>
                  <a:pt x="3098972" y="300707"/>
                  <a:pt x="3081706" y="286323"/>
                </a:cubicBezTo>
                <a:cubicBezTo>
                  <a:pt x="3064441" y="271940"/>
                  <a:pt x="3046587" y="257378"/>
                  <a:pt x="3028146" y="242636"/>
                </a:cubicBezTo>
                <a:cubicBezTo>
                  <a:pt x="3015132" y="228622"/>
                  <a:pt x="3011590" y="220902"/>
                  <a:pt x="3017520" y="219475"/>
                </a:cubicBezTo>
                <a:close/>
                <a:moveTo>
                  <a:pt x="4732191" y="196550"/>
                </a:moveTo>
                <a:cubicBezTo>
                  <a:pt x="4724627" y="197905"/>
                  <a:pt x="4710692" y="200569"/>
                  <a:pt x="4690386" y="204541"/>
                </a:cubicBezTo>
                <a:cubicBezTo>
                  <a:pt x="4693039" y="224546"/>
                  <a:pt x="4695097" y="239151"/>
                  <a:pt x="4696560" y="248358"/>
                </a:cubicBezTo>
                <a:cubicBezTo>
                  <a:pt x="4711517" y="244830"/>
                  <a:pt x="4727470" y="241051"/>
                  <a:pt x="4744420" y="237022"/>
                </a:cubicBezTo>
                <a:cubicBezTo>
                  <a:pt x="4746084" y="223212"/>
                  <a:pt x="4746352" y="212676"/>
                  <a:pt x="4745226" y="205412"/>
                </a:cubicBezTo>
                <a:cubicBezTo>
                  <a:pt x="4744101" y="198149"/>
                  <a:pt x="4739756" y="195195"/>
                  <a:pt x="4732191" y="196550"/>
                </a:cubicBezTo>
                <a:close/>
                <a:moveTo>
                  <a:pt x="4875643" y="182353"/>
                </a:moveTo>
                <a:cubicBezTo>
                  <a:pt x="4866071" y="183235"/>
                  <a:pt x="4851111" y="185304"/>
                  <a:pt x="4830762" y="188559"/>
                </a:cubicBezTo>
                <a:cubicBezTo>
                  <a:pt x="4831623" y="205911"/>
                  <a:pt x="4832455" y="222696"/>
                  <a:pt x="4833258" y="238915"/>
                </a:cubicBezTo>
                <a:cubicBezTo>
                  <a:pt x="4848874" y="238083"/>
                  <a:pt x="4866082" y="236039"/>
                  <a:pt x="4884882" y="232784"/>
                </a:cubicBezTo>
                <a:cubicBezTo>
                  <a:pt x="4887407" y="217627"/>
                  <a:pt x="4888891" y="205212"/>
                  <a:pt x="4889335" y="195539"/>
                </a:cubicBezTo>
                <a:cubicBezTo>
                  <a:pt x="4889780" y="185867"/>
                  <a:pt x="4885215" y="181471"/>
                  <a:pt x="4875643" y="182353"/>
                </a:cubicBezTo>
                <a:close/>
                <a:moveTo>
                  <a:pt x="4750077" y="169014"/>
                </a:moveTo>
                <a:cubicBezTo>
                  <a:pt x="4753504" y="168926"/>
                  <a:pt x="4757283" y="169838"/>
                  <a:pt x="4761413" y="171749"/>
                </a:cubicBezTo>
                <a:cubicBezTo>
                  <a:pt x="4769673" y="175570"/>
                  <a:pt x="4777449" y="180658"/>
                  <a:pt x="4784741" y="187010"/>
                </a:cubicBezTo>
                <a:cubicBezTo>
                  <a:pt x="4792033" y="193363"/>
                  <a:pt x="4792409" y="199113"/>
                  <a:pt x="4785870" y="204262"/>
                </a:cubicBezTo>
                <a:cubicBezTo>
                  <a:pt x="4779331" y="209410"/>
                  <a:pt x="4773602" y="219025"/>
                  <a:pt x="4768684" y="233107"/>
                </a:cubicBezTo>
                <a:cubicBezTo>
                  <a:pt x="4782178" y="247361"/>
                  <a:pt x="4783436" y="255062"/>
                  <a:pt x="4772458" y="256209"/>
                </a:cubicBezTo>
                <a:cubicBezTo>
                  <a:pt x="4761481" y="257356"/>
                  <a:pt x="4749528" y="259045"/>
                  <a:pt x="4736601" y="261275"/>
                </a:cubicBezTo>
                <a:cubicBezTo>
                  <a:pt x="4723673" y="263505"/>
                  <a:pt x="4710326" y="265430"/>
                  <a:pt x="4696560" y="267050"/>
                </a:cubicBezTo>
                <a:cubicBezTo>
                  <a:pt x="4692674" y="282595"/>
                  <a:pt x="4688436" y="287012"/>
                  <a:pt x="4683847" y="280301"/>
                </a:cubicBezTo>
                <a:cubicBezTo>
                  <a:pt x="4679258" y="273589"/>
                  <a:pt x="4675361" y="264738"/>
                  <a:pt x="4672156" y="253746"/>
                </a:cubicBezTo>
                <a:cubicBezTo>
                  <a:pt x="4668951" y="242754"/>
                  <a:pt x="4666255" y="232677"/>
                  <a:pt x="4664068" y="223513"/>
                </a:cubicBezTo>
                <a:cubicBezTo>
                  <a:pt x="4661881" y="214350"/>
                  <a:pt x="4658497" y="205961"/>
                  <a:pt x="4653915" y="198346"/>
                </a:cubicBezTo>
                <a:cubicBezTo>
                  <a:pt x="4649333" y="190732"/>
                  <a:pt x="4650284" y="186365"/>
                  <a:pt x="4656765" y="185246"/>
                </a:cubicBezTo>
                <a:cubicBezTo>
                  <a:pt x="4663248" y="184128"/>
                  <a:pt x="4669134" y="184243"/>
                  <a:pt x="4674425" y="185591"/>
                </a:cubicBezTo>
                <a:cubicBezTo>
                  <a:pt x="4679717" y="186939"/>
                  <a:pt x="4690748" y="186100"/>
                  <a:pt x="4707519" y="183074"/>
                </a:cubicBezTo>
                <a:cubicBezTo>
                  <a:pt x="4724290" y="180048"/>
                  <a:pt x="4735400" y="176449"/>
                  <a:pt x="4740849" y="172276"/>
                </a:cubicBezTo>
                <a:cubicBezTo>
                  <a:pt x="4743574" y="170189"/>
                  <a:pt x="4746650" y="169102"/>
                  <a:pt x="4750077" y="169014"/>
                </a:cubicBezTo>
                <a:close/>
                <a:moveTo>
                  <a:pt x="4900249" y="152992"/>
                </a:moveTo>
                <a:cubicBezTo>
                  <a:pt x="4904025" y="153035"/>
                  <a:pt x="4908221" y="154135"/>
                  <a:pt x="4912835" y="156294"/>
                </a:cubicBezTo>
                <a:cubicBezTo>
                  <a:pt x="4922063" y="160610"/>
                  <a:pt x="4930040" y="166400"/>
                  <a:pt x="4936765" y="173663"/>
                </a:cubicBezTo>
                <a:cubicBezTo>
                  <a:pt x="4943491" y="180926"/>
                  <a:pt x="4943104" y="187570"/>
                  <a:pt x="4935604" y="193592"/>
                </a:cubicBezTo>
                <a:cubicBezTo>
                  <a:pt x="4928104" y="199615"/>
                  <a:pt x="4919256" y="212464"/>
                  <a:pt x="4909060" y="232139"/>
                </a:cubicBezTo>
                <a:cubicBezTo>
                  <a:pt x="4919858" y="246078"/>
                  <a:pt x="4920834" y="253639"/>
                  <a:pt x="4911985" y="254822"/>
                </a:cubicBezTo>
                <a:cubicBezTo>
                  <a:pt x="4903138" y="256005"/>
                  <a:pt x="4890787" y="257048"/>
                  <a:pt x="4874934" y="257951"/>
                </a:cubicBezTo>
                <a:cubicBezTo>
                  <a:pt x="4859080" y="258855"/>
                  <a:pt x="4844916" y="259694"/>
                  <a:pt x="4832440" y="260468"/>
                </a:cubicBezTo>
                <a:cubicBezTo>
                  <a:pt x="4827536" y="272299"/>
                  <a:pt x="4822649" y="275066"/>
                  <a:pt x="4817781" y="268771"/>
                </a:cubicBezTo>
                <a:cubicBezTo>
                  <a:pt x="4812912" y="262476"/>
                  <a:pt x="4808904" y="247859"/>
                  <a:pt x="4805756" y="224922"/>
                </a:cubicBezTo>
                <a:cubicBezTo>
                  <a:pt x="4802609" y="201985"/>
                  <a:pt x="4798765" y="185759"/>
                  <a:pt x="4794227" y="176244"/>
                </a:cubicBezTo>
                <a:cubicBezTo>
                  <a:pt x="4789688" y="166730"/>
                  <a:pt x="4791036" y="162449"/>
                  <a:pt x="4798271" y="163403"/>
                </a:cubicBezTo>
                <a:cubicBezTo>
                  <a:pt x="4805506" y="164356"/>
                  <a:pt x="4811489" y="165704"/>
                  <a:pt x="4816221" y="167447"/>
                </a:cubicBezTo>
                <a:cubicBezTo>
                  <a:pt x="4820954" y="169189"/>
                  <a:pt x="4832992" y="168759"/>
                  <a:pt x="4852337" y="166156"/>
                </a:cubicBezTo>
                <a:cubicBezTo>
                  <a:pt x="4871683" y="163553"/>
                  <a:pt x="4884295" y="160180"/>
                  <a:pt x="4890174" y="156035"/>
                </a:cubicBezTo>
                <a:cubicBezTo>
                  <a:pt x="4893114" y="153963"/>
                  <a:pt x="4896472" y="152949"/>
                  <a:pt x="4900249" y="152992"/>
                </a:cubicBezTo>
                <a:close/>
                <a:moveTo>
                  <a:pt x="1892126" y="131083"/>
                </a:moveTo>
                <a:lnTo>
                  <a:pt x="1863065" y="138591"/>
                </a:lnTo>
                <a:cubicBezTo>
                  <a:pt x="1858118" y="156788"/>
                  <a:pt x="1855225" y="167131"/>
                  <a:pt x="1854386" y="169619"/>
                </a:cubicBezTo>
                <a:cubicBezTo>
                  <a:pt x="1853547" y="172107"/>
                  <a:pt x="1854723" y="174312"/>
                  <a:pt x="1857913" y="176234"/>
                </a:cubicBezTo>
                <a:cubicBezTo>
                  <a:pt x="1861104" y="178155"/>
                  <a:pt x="1865768" y="181497"/>
                  <a:pt x="1871906" y="186257"/>
                </a:cubicBezTo>
                <a:cubicBezTo>
                  <a:pt x="1874731" y="181238"/>
                  <a:pt x="1878356" y="172993"/>
                  <a:pt x="1882779" y="161521"/>
                </a:cubicBezTo>
                <a:cubicBezTo>
                  <a:pt x="1887203" y="150048"/>
                  <a:pt x="1890319" y="139903"/>
                  <a:pt x="1892126" y="131083"/>
                </a:cubicBezTo>
                <a:close/>
                <a:moveTo>
                  <a:pt x="3731335" y="127040"/>
                </a:moveTo>
                <a:lnTo>
                  <a:pt x="3690724" y="132051"/>
                </a:lnTo>
                <a:cubicBezTo>
                  <a:pt x="3689935" y="144542"/>
                  <a:pt x="3688229" y="153935"/>
                  <a:pt x="3685605" y="160230"/>
                </a:cubicBezTo>
                <a:cubicBezTo>
                  <a:pt x="3698525" y="162711"/>
                  <a:pt x="3706480" y="167296"/>
                  <a:pt x="3709470" y="173986"/>
                </a:cubicBezTo>
                <a:lnTo>
                  <a:pt x="3709175" y="189490"/>
                </a:lnTo>
                <a:lnTo>
                  <a:pt x="3717343" y="177449"/>
                </a:lnTo>
                <a:cubicBezTo>
                  <a:pt x="3724879" y="162370"/>
                  <a:pt x="3729543" y="145567"/>
                  <a:pt x="3731335" y="127040"/>
                </a:cubicBezTo>
                <a:close/>
                <a:moveTo>
                  <a:pt x="2259920" y="121081"/>
                </a:moveTo>
                <a:cubicBezTo>
                  <a:pt x="2258479" y="120551"/>
                  <a:pt x="2254668" y="120737"/>
                  <a:pt x="2248487" y="121640"/>
                </a:cubicBezTo>
                <a:cubicBezTo>
                  <a:pt x="2242306" y="122544"/>
                  <a:pt x="2233846" y="124085"/>
                  <a:pt x="2223105" y="126265"/>
                </a:cubicBezTo>
                <a:cubicBezTo>
                  <a:pt x="2223965" y="140118"/>
                  <a:pt x="2224775" y="152020"/>
                  <a:pt x="2225536" y="161972"/>
                </a:cubicBezTo>
                <a:cubicBezTo>
                  <a:pt x="2238341" y="160280"/>
                  <a:pt x="2249692" y="157914"/>
                  <a:pt x="2259586" y="154874"/>
                </a:cubicBezTo>
                <a:cubicBezTo>
                  <a:pt x="2261250" y="142341"/>
                  <a:pt x="2262082" y="133485"/>
                  <a:pt x="2262082" y="128309"/>
                </a:cubicBezTo>
                <a:cubicBezTo>
                  <a:pt x="2262082" y="124021"/>
                  <a:pt x="2261361" y="121612"/>
                  <a:pt x="2259920" y="121081"/>
                </a:cubicBezTo>
                <a:close/>
                <a:moveTo>
                  <a:pt x="2917059" y="118522"/>
                </a:moveTo>
                <a:cubicBezTo>
                  <a:pt x="2919414" y="118477"/>
                  <a:pt x="2922331" y="118867"/>
                  <a:pt x="2925810" y="119694"/>
                </a:cubicBezTo>
                <a:cubicBezTo>
                  <a:pt x="2939728" y="122999"/>
                  <a:pt x="2949651" y="127627"/>
                  <a:pt x="2955581" y="133579"/>
                </a:cubicBezTo>
                <a:cubicBezTo>
                  <a:pt x="2961511" y="139530"/>
                  <a:pt x="2963898" y="147127"/>
                  <a:pt x="2962744" y="156369"/>
                </a:cubicBezTo>
                <a:cubicBezTo>
                  <a:pt x="2961589" y="165611"/>
                  <a:pt x="2957108" y="168537"/>
                  <a:pt x="2949300" y="165145"/>
                </a:cubicBezTo>
                <a:cubicBezTo>
                  <a:pt x="2941492" y="161754"/>
                  <a:pt x="2934289" y="156519"/>
                  <a:pt x="2927693" y="149443"/>
                </a:cubicBezTo>
                <a:cubicBezTo>
                  <a:pt x="2921096" y="142366"/>
                  <a:pt x="2915547" y="136117"/>
                  <a:pt x="2911044" y="130696"/>
                </a:cubicBezTo>
                <a:cubicBezTo>
                  <a:pt x="2907989" y="122716"/>
                  <a:pt x="2909994" y="118658"/>
                  <a:pt x="2917059" y="118522"/>
                </a:cubicBezTo>
                <a:close/>
                <a:moveTo>
                  <a:pt x="4132434" y="114886"/>
                </a:moveTo>
                <a:lnTo>
                  <a:pt x="4096146" y="118543"/>
                </a:lnTo>
                <a:cubicBezTo>
                  <a:pt x="4098799" y="142864"/>
                  <a:pt x="4100456" y="157340"/>
                  <a:pt x="4101115" y="161972"/>
                </a:cubicBezTo>
                <a:lnTo>
                  <a:pt x="4132434" y="158488"/>
                </a:lnTo>
                <a:close/>
                <a:moveTo>
                  <a:pt x="4180682" y="105443"/>
                </a:moveTo>
                <a:cubicBezTo>
                  <a:pt x="4176079" y="106347"/>
                  <a:pt x="4168593" y="107903"/>
                  <a:pt x="4158225" y="110111"/>
                </a:cubicBezTo>
                <a:lnTo>
                  <a:pt x="4158225" y="153863"/>
                </a:lnTo>
                <a:cubicBezTo>
                  <a:pt x="4167432" y="153046"/>
                  <a:pt x="4176896" y="151518"/>
                  <a:pt x="4186619" y="149281"/>
                </a:cubicBezTo>
                <a:cubicBezTo>
                  <a:pt x="4189186" y="125763"/>
                  <a:pt x="4189989" y="112352"/>
                  <a:pt x="4189028" y="109046"/>
                </a:cubicBezTo>
                <a:cubicBezTo>
                  <a:pt x="4188067" y="105741"/>
                  <a:pt x="4185285" y="104540"/>
                  <a:pt x="4180682" y="105443"/>
                </a:cubicBezTo>
                <a:close/>
                <a:moveTo>
                  <a:pt x="2270669" y="93043"/>
                </a:moveTo>
                <a:cubicBezTo>
                  <a:pt x="2276431" y="93810"/>
                  <a:pt x="2283477" y="96344"/>
                  <a:pt x="2291809" y="100646"/>
                </a:cubicBezTo>
                <a:cubicBezTo>
                  <a:pt x="2303596" y="109322"/>
                  <a:pt x="2306690" y="116503"/>
                  <a:pt x="2301090" y="122189"/>
                </a:cubicBezTo>
                <a:cubicBezTo>
                  <a:pt x="2295491" y="127875"/>
                  <a:pt x="2290196" y="137472"/>
                  <a:pt x="2285205" y="150981"/>
                </a:cubicBezTo>
                <a:cubicBezTo>
                  <a:pt x="2296003" y="165364"/>
                  <a:pt x="2295892" y="172839"/>
                  <a:pt x="2284872" y="173405"/>
                </a:cubicBezTo>
                <a:cubicBezTo>
                  <a:pt x="2273851" y="173971"/>
                  <a:pt x="2254424" y="176356"/>
                  <a:pt x="2226590" y="180557"/>
                </a:cubicBezTo>
                <a:cubicBezTo>
                  <a:pt x="2224525" y="191671"/>
                  <a:pt x="2221008" y="196342"/>
                  <a:pt x="2216039" y="194571"/>
                </a:cubicBezTo>
                <a:cubicBezTo>
                  <a:pt x="2211070" y="192800"/>
                  <a:pt x="2207198" y="185666"/>
                  <a:pt x="2204423" y="173168"/>
                </a:cubicBezTo>
                <a:cubicBezTo>
                  <a:pt x="2201648" y="160671"/>
                  <a:pt x="2199354" y="149880"/>
                  <a:pt x="2197540" y="140795"/>
                </a:cubicBezTo>
                <a:cubicBezTo>
                  <a:pt x="2195726" y="131711"/>
                  <a:pt x="2192757" y="123300"/>
                  <a:pt x="2188635" y="115564"/>
                </a:cubicBezTo>
                <a:cubicBezTo>
                  <a:pt x="2184512" y="107827"/>
                  <a:pt x="2186078" y="103959"/>
                  <a:pt x="2193335" y="103959"/>
                </a:cubicBezTo>
                <a:cubicBezTo>
                  <a:pt x="2198526" y="103959"/>
                  <a:pt x="2203742" y="104855"/>
                  <a:pt x="2208983" y="106648"/>
                </a:cubicBezTo>
                <a:cubicBezTo>
                  <a:pt x="2214225" y="108440"/>
                  <a:pt x="2221983" y="108505"/>
                  <a:pt x="2232257" y="106841"/>
                </a:cubicBezTo>
                <a:cubicBezTo>
                  <a:pt x="2242532" y="105178"/>
                  <a:pt x="2250860" y="101578"/>
                  <a:pt x="2257242" y="96043"/>
                </a:cubicBezTo>
                <a:cubicBezTo>
                  <a:pt x="2260432" y="93276"/>
                  <a:pt x="2264908" y="92275"/>
                  <a:pt x="2270669" y="93043"/>
                </a:cubicBezTo>
                <a:close/>
                <a:moveTo>
                  <a:pt x="3258646" y="91042"/>
                </a:moveTo>
                <a:cubicBezTo>
                  <a:pt x="3257169" y="90748"/>
                  <a:pt x="3250515" y="92494"/>
                  <a:pt x="3238685" y="96280"/>
                </a:cubicBezTo>
                <a:cubicBezTo>
                  <a:pt x="3239545" y="115754"/>
                  <a:pt x="3240369" y="132704"/>
                  <a:pt x="3241158" y="147130"/>
                </a:cubicBezTo>
                <a:cubicBezTo>
                  <a:pt x="3242033" y="147288"/>
                  <a:pt x="3247956" y="145409"/>
                  <a:pt x="3258926" y="141495"/>
                </a:cubicBezTo>
                <a:cubicBezTo>
                  <a:pt x="3260632" y="125390"/>
                  <a:pt x="3261708" y="114309"/>
                  <a:pt x="3262152" y="108250"/>
                </a:cubicBezTo>
                <a:cubicBezTo>
                  <a:pt x="3262597" y="102192"/>
                  <a:pt x="3262493" y="97882"/>
                  <a:pt x="3261841" y="95323"/>
                </a:cubicBezTo>
                <a:cubicBezTo>
                  <a:pt x="3261188" y="92763"/>
                  <a:pt x="3260123" y="91336"/>
                  <a:pt x="3258646" y="91042"/>
                </a:cubicBezTo>
                <a:close/>
                <a:moveTo>
                  <a:pt x="1292551" y="87762"/>
                </a:moveTo>
                <a:cubicBezTo>
                  <a:pt x="1300983" y="87762"/>
                  <a:pt x="1308731" y="91422"/>
                  <a:pt x="1315793" y="98743"/>
                </a:cubicBezTo>
                <a:cubicBezTo>
                  <a:pt x="1322856" y="106063"/>
                  <a:pt x="1319407" y="110789"/>
                  <a:pt x="1305447" y="112918"/>
                </a:cubicBezTo>
                <a:cubicBezTo>
                  <a:pt x="1291486" y="115048"/>
                  <a:pt x="1266517" y="118658"/>
                  <a:pt x="1230537" y="123748"/>
                </a:cubicBezTo>
                <a:cubicBezTo>
                  <a:pt x="1244935" y="128108"/>
                  <a:pt x="1249860" y="133586"/>
                  <a:pt x="1245315" y="140182"/>
                </a:cubicBezTo>
                <a:cubicBezTo>
                  <a:pt x="1240769" y="146779"/>
                  <a:pt x="1237618" y="162370"/>
                  <a:pt x="1235861" y="186957"/>
                </a:cubicBezTo>
                <a:cubicBezTo>
                  <a:pt x="1234104" y="211543"/>
                  <a:pt x="1235746" y="229292"/>
                  <a:pt x="1240787" y="240205"/>
                </a:cubicBezTo>
                <a:cubicBezTo>
                  <a:pt x="1245827" y="251118"/>
                  <a:pt x="1260694" y="256786"/>
                  <a:pt x="1285388" y="257209"/>
                </a:cubicBezTo>
                <a:cubicBezTo>
                  <a:pt x="1310082" y="257632"/>
                  <a:pt x="1327158" y="255793"/>
                  <a:pt x="1336615" y="251692"/>
                </a:cubicBezTo>
                <a:cubicBezTo>
                  <a:pt x="1346073" y="247591"/>
                  <a:pt x="1353433" y="236337"/>
                  <a:pt x="1358695" y="217931"/>
                </a:cubicBezTo>
                <a:cubicBezTo>
                  <a:pt x="1363958" y="199526"/>
                  <a:pt x="1367522" y="191839"/>
                  <a:pt x="1369386" y="194872"/>
                </a:cubicBezTo>
                <a:cubicBezTo>
                  <a:pt x="1371250" y="197905"/>
                  <a:pt x="1372408" y="207058"/>
                  <a:pt x="1372860" y="222330"/>
                </a:cubicBezTo>
                <a:cubicBezTo>
                  <a:pt x="1373312" y="237603"/>
                  <a:pt x="1375126" y="248455"/>
                  <a:pt x="1378302" y="254886"/>
                </a:cubicBezTo>
                <a:cubicBezTo>
                  <a:pt x="1381479" y="261318"/>
                  <a:pt x="1379256" y="267699"/>
                  <a:pt x="1371634" y="274030"/>
                </a:cubicBezTo>
                <a:cubicBezTo>
                  <a:pt x="1364012" y="280362"/>
                  <a:pt x="1345208" y="284667"/>
                  <a:pt x="1315223" y="286947"/>
                </a:cubicBezTo>
                <a:cubicBezTo>
                  <a:pt x="1285238" y="289227"/>
                  <a:pt x="1262853" y="287517"/>
                  <a:pt x="1248068" y="281817"/>
                </a:cubicBezTo>
                <a:cubicBezTo>
                  <a:pt x="1233283" y="276117"/>
                  <a:pt x="1223715" y="267448"/>
                  <a:pt x="1219362" y="255811"/>
                </a:cubicBezTo>
                <a:cubicBezTo>
                  <a:pt x="1215010" y="244174"/>
                  <a:pt x="1213060" y="231924"/>
                  <a:pt x="1213512" y="219061"/>
                </a:cubicBezTo>
                <a:cubicBezTo>
                  <a:pt x="1213963" y="206198"/>
                  <a:pt x="1214637" y="189767"/>
                  <a:pt x="1215534" y="169770"/>
                </a:cubicBezTo>
                <a:cubicBezTo>
                  <a:pt x="1216430" y="149772"/>
                  <a:pt x="1215888" y="135529"/>
                  <a:pt x="1213910" y="127040"/>
                </a:cubicBezTo>
                <a:cubicBezTo>
                  <a:pt x="1209866" y="128674"/>
                  <a:pt x="1204165" y="129994"/>
                  <a:pt x="1196809" y="130997"/>
                </a:cubicBezTo>
                <a:lnTo>
                  <a:pt x="1203671" y="134461"/>
                </a:lnTo>
                <a:cubicBezTo>
                  <a:pt x="1208087" y="139408"/>
                  <a:pt x="1207747" y="145786"/>
                  <a:pt x="1202649" y="153594"/>
                </a:cubicBezTo>
                <a:cubicBezTo>
                  <a:pt x="1197551" y="161402"/>
                  <a:pt x="1189761" y="174197"/>
                  <a:pt x="1179278" y="191979"/>
                </a:cubicBezTo>
                <a:cubicBezTo>
                  <a:pt x="1168795" y="209761"/>
                  <a:pt x="1156620" y="224886"/>
                  <a:pt x="1142753" y="237355"/>
                </a:cubicBezTo>
                <a:cubicBezTo>
                  <a:pt x="1128886" y="249824"/>
                  <a:pt x="1114880" y="259077"/>
                  <a:pt x="1100733" y="265114"/>
                </a:cubicBezTo>
                <a:cubicBezTo>
                  <a:pt x="1086586" y="271152"/>
                  <a:pt x="1079011" y="272707"/>
                  <a:pt x="1078007" y="269782"/>
                </a:cubicBezTo>
                <a:cubicBezTo>
                  <a:pt x="1077003" y="266857"/>
                  <a:pt x="1082248" y="260970"/>
                  <a:pt x="1093742" y="252122"/>
                </a:cubicBezTo>
                <a:cubicBezTo>
                  <a:pt x="1105236" y="243274"/>
                  <a:pt x="1116321" y="232849"/>
                  <a:pt x="1126997" y="220846"/>
                </a:cubicBezTo>
                <a:cubicBezTo>
                  <a:pt x="1137673" y="208843"/>
                  <a:pt x="1148124" y="193944"/>
                  <a:pt x="1158348" y="176148"/>
                </a:cubicBezTo>
                <a:cubicBezTo>
                  <a:pt x="1168573" y="158351"/>
                  <a:pt x="1173685" y="144678"/>
                  <a:pt x="1173685" y="135127"/>
                </a:cubicBezTo>
                <a:cubicBezTo>
                  <a:pt x="1161754" y="138684"/>
                  <a:pt x="1150788" y="141598"/>
                  <a:pt x="1140785" y="143871"/>
                </a:cubicBezTo>
                <a:cubicBezTo>
                  <a:pt x="1130783" y="146144"/>
                  <a:pt x="1120720" y="143352"/>
                  <a:pt x="1110595" y="135493"/>
                </a:cubicBezTo>
                <a:cubicBezTo>
                  <a:pt x="1100471" y="127635"/>
                  <a:pt x="1101629" y="123121"/>
                  <a:pt x="1114069" y="121952"/>
                </a:cubicBezTo>
                <a:cubicBezTo>
                  <a:pt x="1126509" y="120784"/>
                  <a:pt x="1141043" y="118668"/>
                  <a:pt x="1157671" y="115607"/>
                </a:cubicBezTo>
                <a:cubicBezTo>
                  <a:pt x="1174298" y="112545"/>
                  <a:pt x="1192403" y="108792"/>
                  <a:pt x="1211984" y="104346"/>
                </a:cubicBezTo>
                <a:cubicBezTo>
                  <a:pt x="1231566" y="99901"/>
                  <a:pt x="1248197" y="96025"/>
                  <a:pt x="1261878" y="92720"/>
                </a:cubicBezTo>
                <a:cubicBezTo>
                  <a:pt x="1275558" y="89414"/>
                  <a:pt x="1285783" y="87762"/>
                  <a:pt x="1292551" y="87762"/>
                </a:cubicBezTo>
                <a:close/>
                <a:moveTo>
                  <a:pt x="2932952" y="76287"/>
                </a:moveTo>
                <a:cubicBezTo>
                  <a:pt x="2935166" y="76154"/>
                  <a:pt x="2937955" y="76444"/>
                  <a:pt x="2941319" y="77157"/>
                </a:cubicBezTo>
                <a:cubicBezTo>
                  <a:pt x="2954778" y="80011"/>
                  <a:pt x="2964475" y="84417"/>
                  <a:pt x="2970412" y="90375"/>
                </a:cubicBezTo>
                <a:cubicBezTo>
                  <a:pt x="2976349" y="96334"/>
                  <a:pt x="2978740" y="104160"/>
                  <a:pt x="2977586" y="113854"/>
                </a:cubicBezTo>
                <a:cubicBezTo>
                  <a:pt x="2976432" y="123548"/>
                  <a:pt x="2972169" y="126688"/>
                  <a:pt x="2964798" y="123275"/>
                </a:cubicBezTo>
                <a:cubicBezTo>
                  <a:pt x="2957427" y="119862"/>
                  <a:pt x="2950662" y="114840"/>
                  <a:pt x="2944503" y="108207"/>
                </a:cubicBezTo>
                <a:cubicBezTo>
                  <a:pt x="2938344" y="101575"/>
                  <a:pt x="2933034" y="95147"/>
                  <a:pt x="2928575" y="88923"/>
                </a:cubicBezTo>
                <a:cubicBezTo>
                  <a:pt x="2924853" y="80900"/>
                  <a:pt x="2926312" y="76688"/>
                  <a:pt x="2932952" y="76287"/>
                </a:cubicBezTo>
                <a:close/>
                <a:moveTo>
                  <a:pt x="2542702" y="73549"/>
                </a:moveTo>
                <a:cubicBezTo>
                  <a:pt x="2544046" y="73276"/>
                  <a:pt x="2545802" y="73318"/>
                  <a:pt x="2547971" y="73672"/>
                </a:cubicBezTo>
                <a:cubicBezTo>
                  <a:pt x="2556647" y="75092"/>
                  <a:pt x="2564283" y="77688"/>
                  <a:pt x="2570880" y="81459"/>
                </a:cubicBezTo>
                <a:cubicBezTo>
                  <a:pt x="2579426" y="85976"/>
                  <a:pt x="2582337" y="91702"/>
                  <a:pt x="2579613" y="98635"/>
                </a:cubicBezTo>
                <a:cubicBezTo>
                  <a:pt x="2576888" y="105569"/>
                  <a:pt x="2575307" y="120583"/>
                  <a:pt x="2574870" y="143678"/>
                </a:cubicBezTo>
                <a:cubicBezTo>
                  <a:pt x="2574433" y="166773"/>
                  <a:pt x="2574228" y="181446"/>
                  <a:pt x="2574257" y="187699"/>
                </a:cubicBezTo>
                <a:cubicBezTo>
                  <a:pt x="2574257" y="191241"/>
                  <a:pt x="2577049" y="190301"/>
                  <a:pt x="2582635" y="184881"/>
                </a:cubicBezTo>
                <a:cubicBezTo>
                  <a:pt x="2588220" y="179460"/>
                  <a:pt x="2600697" y="168214"/>
                  <a:pt x="2620063" y="151142"/>
                </a:cubicBezTo>
                <a:cubicBezTo>
                  <a:pt x="2639429" y="134070"/>
                  <a:pt x="2651034" y="126871"/>
                  <a:pt x="2654877" y="129546"/>
                </a:cubicBezTo>
                <a:cubicBezTo>
                  <a:pt x="2658720" y="132220"/>
                  <a:pt x="2653806" y="141387"/>
                  <a:pt x="2640132" y="157046"/>
                </a:cubicBezTo>
                <a:cubicBezTo>
                  <a:pt x="2626458" y="172706"/>
                  <a:pt x="2613463" y="186917"/>
                  <a:pt x="2601145" y="199680"/>
                </a:cubicBezTo>
                <a:cubicBezTo>
                  <a:pt x="2588826" y="212443"/>
                  <a:pt x="2579158" y="224671"/>
                  <a:pt x="2572138" y="236366"/>
                </a:cubicBezTo>
                <a:cubicBezTo>
                  <a:pt x="2565118" y="248060"/>
                  <a:pt x="2559049" y="253907"/>
                  <a:pt x="2553929" y="253907"/>
                </a:cubicBezTo>
                <a:cubicBezTo>
                  <a:pt x="2548810" y="253907"/>
                  <a:pt x="2543916" y="250118"/>
                  <a:pt x="2539249" y="242539"/>
                </a:cubicBezTo>
                <a:cubicBezTo>
                  <a:pt x="2534581" y="234960"/>
                  <a:pt x="2534516" y="227844"/>
                  <a:pt x="2539055" y="221190"/>
                </a:cubicBezTo>
                <a:cubicBezTo>
                  <a:pt x="2543594" y="214536"/>
                  <a:pt x="2547193" y="204806"/>
                  <a:pt x="2549853" y="192001"/>
                </a:cubicBezTo>
                <a:cubicBezTo>
                  <a:pt x="2552514" y="179195"/>
                  <a:pt x="2552958" y="160226"/>
                  <a:pt x="2551187" y="135095"/>
                </a:cubicBezTo>
                <a:cubicBezTo>
                  <a:pt x="2549416" y="109964"/>
                  <a:pt x="2546268" y="93089"/>
                  <a:pt x="2541744" y="84471"/>
                </a:cubicBezTo>
                <a:cubicBezTo>
                  <a:pt x="2538351" y="78007"/>
                  <a:pt x="2538670" y="74366"/>
                  <a:pt x="2542702" y="73549"/>
                </a:cubicBezTo>
                <a:close/>
                <a:moveTo>
                  <a:pt x="950249" y="69005"/>
                </a:moveTo>
                <a:cubicBezTo>
                  <a:pt x="945545" y="68101"/>
                  <a:pt x="939379" y="69288"/>
                  <a:pt x="931750" y="72565"/>
                </a:cubicBezTo>
                <a:cubicBezTo>
                  <a:pt x="924121" y="75841"/>
                  <a:pt x="918005" y="82485"/>
                  <a:pt x="913402" y="92494"/>
                </a:cubicBezTo>
                <a:cubicBezTo>
                  <a:pt x="908799" y="102503"/>
                  <a:pt x="907149" y="113079"/>
                  <a:pt x="908454" y="124222"/>
                </a:cubicBezTo>
                <a:cubicBezTo>
                  <a:pt x="909759" y="135364"/>
                  <a:pt x="914305" y="144216"/>
                  <a:pt x="922092" y="150776"/>
                </a:cubicBezTo>
                <a:cubicBezTo>
                  <a:pt x="929879" y="157337"/>
                  <a:pt x="938096" y="160431"/>
                  <a:pt x="946743" y="160058"/>
                </a:cubicBezTo>
                <a:cubicBezTo>
                  <a:pt x="955390" y="159685"/>
                  <a:pt x="962363" y="157462"/>
                  <a:pt x="967661" y="153390"/>
                </a:cubicBezTo>
                <a:cubicBezTo>
                  <a:pt x="972960" y="149317"/>
                  <a:pt x="978205" y="142075"/>
                  <a:pt x="983396" y="131664"/>
                </a:cubicBezTo>
                <a:cubicBezTo>
                  <a:pt x="986910" y="118672"/>
                  <a:pt x="987827" y="107824"/>
                  <a:pt x="986150" y="99119"/>
                </a:cubicBezTo>
                <a:cubicBezTo>
                  <a:pt x="984472" y="90415"/>
                  <a:pt x="980177" y="83219"/>
                  <a:pt x="973265" y="77534"/>
                </a:cubicBezTo>
                <a:cubicBezTo>
                  <a:pt x="966353" y="71848"/>
                  <a:pt x="958681" y="69005"/>
                  <a:pt x="950249" y="69005"/>
                </a:cubicBezTo>
                <a:close/>
                <a:moveTo>
                  <a:pt x="3266871" y="64087"/>
                </a:moveTo>
                <a:cubicBezTo>
                  <a:pt x="3269544" y="63723"/>
                  <a:pt x="3272649" y="64029"/>
                  <a:pt x="3276188" y="65004"/>
                </a:cubicBezTo>
                <a:cubicBezTo>
                  <a:pt x="3283265" y="66954"/>
                  <a:pt x="3289807" y="70596"/>
                  <a:pt x="3295816" y="75931"/>
                </a:cubicBezTo>
                <a:cubicBezTo>
                  <a:pt x="3301824" y="81266"/>
                  <a:pt x="3301861" y="87579"/>
                  <a:pt x="3295924" y="94871"/>
                </a:cubicBezTo>
                <a:cubicBezTo>
                  <a:pt x="3289987" y="102163"/>
                  <a:pt x="3285305" y="115861"/>
                  <a:pt x="3281877" y="135966"/>
                </a:cubicBezTo>
                <a:cubicBezTo>
                  <a:pt x="3289076" y="145947"/>
                  <a:pt x="3288979" y="152117"/>
                  <a:pt x="3281587" y="154476"/>
                </a:cubicBezTo>
                <a:cubicBezTo>
                  <a:pt x="3274194" y="156835"/>
                  <a:pt x="3261156" y="160044"/>
                  <a:pt x="3242471" y="164102"/>
                </a:cubicBezTo>
                <a:cubicBezTo>
                  <a:pt x="3241581" y="176363"/>
                  <a:pt x="3238825" y="183149"/>
                  <a:pt x="3234200" y="184461"/>
                </a:cubicBezTo>
                <a:cubicBezTo>
                  <a:pt x="3229575" y="185773"/>
                  <a:pt x="3226463" y="182181"/>
                  <a:pt x="3224864" y="173685"/>
                </a:cubicBezTo>
                <a:cubicBezTo>
                  <a:pt x="3223265" y="165188"/>
                  <a:pt x="3221111" y="150773"/>
                  <a:pt x="3218400" y="130438"/>
                </a:cubicBezTo>
                <a:cubicBezTo>
                  <a:pt x="3215690" y="110104"/>
                  <a:pt x="3212295" y="95652"/>
                  <a:pt x="3208215" y="87084"/>
                </a:cubicBezTo>
                <a:cubicBezTo>
                  <a:pt x="3204135" y="78516"/>
                  <a:pt x="3205505" y="74712"/>
                  <a:pt x="3212324" y="75673"/>
                </a:cubicBezTo>
                <a:cubicBezTo>
                  <a:pt x="3219143" y="76634"/>
                  <a:pt x="3223757" y="77534"/>
                  <a:pt x="3226166" y="78372"/>
                </a:cubicBezTo>
                <a:cubicBezTo>
                  <a:pt x="3228575" y="79211"/>
                  <a:pt x="3232289" y="79236"/>
                  <a:pt x="3237308" y="78448"/>
                </a:cubicBezTo>
                <a:cubicBezTo>
                  <a:pt x="3242327" y="77659"/>
                  <a:pt x="3246486" y="76437"/>
                  <a:pt x="3249784" y="74780"/>
                </a:cubicBezTo>
                <a:cubicBezTo>
                  <a:pt x="3253082" y="73124"/>
                  <a:pt x="3256538" y="70593"/>
                  <a:pt x="3260152" y="67187"/>
                </a:cubicBezTo>
                <a:cubicBezTo>
                  <a:pt x="3261959" y="65484"/>
                  <a:pt x="3264199" y="64451"/>
                  <a:pt x="3266871" y="64087"/>
                </a:cubicBezTo>
                <a:close/>
                <a:moveTo>
                  <a:pt x="3728023" y="62250"/>
                </a:moveTo>
                <a:cubicBezTo>
                  <a:pt x="3711102" y="64946"/>
                  <a:pt x="3696962" y="67097"/>
                  <a:pt x="3685605" y="68704"/>
                </a:cubicBezTo>
                <a:cubicBezTo>
                  <a:pt x="3694596" y="72991"/>
                  <a:pt x="3698170" y="77444"/>
                  <a:pt x="3696327" y="82061"/>
                </a:cubicBezTo>
                <a:cubicBezTo>
                  <a:pt x="3694485" y="86679"/>
                  <a:pt x="3692710" y="97119"/>
                  <a:pt x="3691004" y="113380"/>
                </a:cubicBezTo>
                <a:cubicBezTo>
                  <a:pt x="3702677" y="112592"/>
                  <a:pt x="3716622" y="110979"/>
                  <a:pt x="3732841" y="108541"/>
                </a:cubicBezTo>
                <a:cubicBezTo>
                  <a:pt x="3734534" y="85553"/>
                  <a:pt x="3732927" y="70123"/>
                  <a:pt x="3728023" y="62250"/>
                </a:cubicBezTo>
                <a:close/>
                <a:moveTo>
                  <a:pt x="4806574" y="60895"/>
                </a:moveTo>
                <a:cubicBezTo>
                  <a:pt x="4798493" y="61799"/>
                  <a:pt x="4780909" y="64688"/>
                  <a:pt x="4753820" y="69564"/>
                </a:cubicBezTo>
                <a:cubicBezTo>
                  <a:pt x="4756487" y="85066"/>
                  <a:pt x="4759012" y="100123"/>
                  <a:pt x="4761392" y="114736"/>
                </a:cubicBezTo>
                <a:cubicBezTo>
                  <a:pt x="4775502" y="112986"/>
                  <a:pt x="4793700" y="109229"/>
                  <a:pt x="4815985" y="103464"/>
                </a:cubicBezTo>
                <a:cubicBezTo>
                  <a:pt x="4818538" y="87475"/>
                  <a:pt x="4819628" y="76157"/>
                  <a:pt x="4819254" y="69510"/>
                </a:cubicBezTo>
                <a:cubicBezTo>
                  <a:pt x="4818882" y="62864"/>
                  <a:pt x="4814655" y="59992"/>
                  <a:pt x="4806574" y="60895"/>
                </a:cubicBezTo>
                <a:close/>
                <a:moveTo>
                  <a:pt x="3003010" y="60807"/>
                </a:moveTo>
                <a:cubicBezTo>
                  <a:pt x="3004748" y="60916"/>
                  <a:pt x="3006906" y="61447"/>
                  <a:pt x="3009486" y="62401"/>
                </a:cubicBezTo>
                <a:cubicBezTo>
                  <a:pt x="3019803" y="66216"/>
                  <a:pt x="3028379" y="70708"/>
                  <a:pt x="3035212" y="75877"/>
                </a:cubicBezTo>
                <a:cubicBezTo>
                  <a:pt x="3042045" y="81047"/>
                  <a:pt x="3043612" y="86199"/>
                  <a:pt x="3039912" y="91332"/>
                </a:cubicBezTo>
                <a:cubicBezTo>
                  <a:pt x="3036212" y="96466"/>
                  <a:pt x="3033233" y="105106"/>
                  <a:pt x="3030974" y="117252"/>
                </a:cubicBezTo>
                <a:cubicBezTo>
                  <a:pt x="3028716" y="129399"/>
                  <a:pt x="3024998" y="144757"/>
                  <a:pt x="3019821" y="163327"/>
                </a:cubicBezTo>
                <a:cubicBezTo>
                  <a:pt x="3057049" y="160703"/>
                  <a:pt x="3080502" y="158247"/>
                  <a:pt x="3090182" y="155960"/>
                </a:cubicBezTo>
                <a:cubicBezTo>
                  <a:pt x="3099861" y="153673"/>
                  <a:pt x="3108264" y="153257"/>
                  <a:pt x="3115392" y="154713"/>
                </a:cubicBezTo>
                <a:cubicBezTo>
                  <a:pt x="3122519" y="156168"/>
                  <a:pt x="3129517" y="161366"/>
                  <a:pt x="3136386" y="170308"/>
                </a:cubicBezTo>
                <a:cubicBezTo>
                  <a:pt x="3143254" y="179249"/>
                  <a:pt x="3135923" y="183497"/>
                  <a:pt x="3114391" y="183052"/>
                </a:cubicBezTo>
                <a:cubicBezTo>
                  <a:pt x="3092860" y="182608"/>
                  <a:pt x="3059680" y="184114"/>
                  <a:pt x="3014852" y="187570"/>
                </a:cubicBezTo>
                <a:cubicBezTo>
                  <a:pt x="3006994" y="218086"/>
                  <a:pt x="2991765" y="242797"/>
                  <a:pt x="2969165" y="261705"/>
                </a:cubicBezTo>
                <a:cubicBezTo>
                  <a:pt x="2946564" y="280612"/>
                  <a:pt x="2921885" y="292590"/>
                  <a:pt x="2895126" y="297638"/>
                </a:cubicBezTo>
                <a:cubicBezTo>
                  <a:pt x="2868367" y="302686"/>
                  <a:pt x="2866248" y="299226"/>
                  <a:pt x="2888770" y="287259"/>
                </a:cubicBezTo>
                <a:cubicBezTo>
                  <a:pt x="2911291" y="275292"/>
                  <a:pt x="2930690" y="262271"/>
                  <a:pt x="2946966" y="248196"/>
                </a:cubicBezTo>
                <a:cubicBezTo>
                  <a:pt x="2963242" y="234121"/>
                  <a:pt x="2976672" y="214429"/>
                  <a:pt x="2987255" y="189118"/>
                </a:cubicBezTo>
                <a:cubicBezTo>
                  <a:pt x="2941180" y="195385"/>
                  <a:pt x="2913829" y="200103"/>
                  <a:pt x="2905204" y="203272"/>
                </a:cubicBezTo>
                <a:cubicBezTo>
                  <a:pt x="2896578" y="206441"/>
                  <a:pt x="2886278" y="202824"/>
                  <a:pt x="2874304" y="192420"/>
                </a:cubicBezTo>
                <a:cubicBezTo>
                  <a:pt x="2862330" y="182016"/>
                  <a:pt x="2863280" y="177273"/>
                  <a:pt x="2877154" y="178191"/>
                </a:cubicBezTo>
                <a:cubicBezTo>
                  <a:pt x="2891028" y="179109"/>
                  <a:pt x="2906842" y="178682"/>
                  <a:pt x="2924595" y="176911"/>
                </a:cubicBezTo>
                <a:cubicBezTo>
                  <a:pt x="2942348" y="175140"/>
                  <a:pt x="2964741" y="172140"/>
                  <a:pt x="2991772" y="167909"/>
                </a:cubicBezTo>
                <a:cubicBezTo>
                  <a:pt x="2995084" y="154731"/>
                  <a:pt x="2997859" y="137745"/>
                  <a:pt x="3000096" y="116951"/>
                </a:cubicBezTo>
                <a:cubicBezTo>
                  <a:pt x="3002333" y="96158"/>
                  <a:pt x="3001878" y="80914"/>
                  <a:pt x="2998730" y="71220"/>
                </a:cubicBezTo>
                <a:cubicBezTo>
                  <a:pt x="2996370" y="63950"/>
                  <a:pt x="2997796" y="60479"/>
                  <a:pt x="3003010" y="60807"/>
                </a:cubicBezTo>
                <a:close/>
                <a:moveTo>
                  <a:pt x="2627021" y="57435"/>
                </a:moveTo>
                <a:cubicBezTo>
                  <a:pt x="2630191" y="56318"/>
                  <a:pt x="2635704" y="56349"/>
                  <a:pt x="2643563" y="57529"/>
                </a:cubicBezTo>
                <a:cubicBezTo>
                  <a:pt x="2659280" y="59888"/>
                  <a:pt x="2670107" y="64552"/>
                  <a:pt x="2676043" y="71521"/>
                </a:cubicBezTo>
                <a:cubicBezTo>
                  <a:pt x="2681980" y="78491"/>
                  <a:pt x="2684081" y="86787"/>
                  <a:pt x="2682346" y="96409"/>
                </a:cubicBezTo>
                <a:cubicBezTo>
                  <a:pt x="2680611" y="106031"/>
                  <a:pt x="2674939" y="107963"/>
                  <a:pt x="2665331" y="102206"/>
                </a:cubicBezTo>
                <a:cubicBezTo>
                  <a:pt x="2655723" y="96448"/>
                  <a:pt x="2647363" y="90458"/>
                  <a:pt x="2640250" y="84234"/>
                </a:cubicBezTo>
                <a:cubicBezTo>
                  <a:pt x="2632822" y="77724"/>
                  <a:pt x="2627588" y="71055"/>
                  <a:pt x="2624548" y="64229"/>
                </a:cubicBezTo>
                <a:cubicBezTo>
                  <a:pt x="2623028" y="60816"/>
                  <a:pt x="2623852" y="58552"/>
                  <a:pt x="2627021" y="57435"/>
                </a:cubicBezTo>
                <a:close/>
                <a:moveTo>
                  <a:pt x="1637983" y="37120"/>
                </a:moveTo>
                <a:cubicBezTo>
                  <a:pt x="1645441" y="36603"/>
                  <a:pt x="1652634" y="38939"/>
                  <a:pt x="1659560" y="44128"/>
                </a:cubicBezTo>
                <a:cubicBezTo>
                  <a:pt x="1668795" y="51047"/>
                  <a:pt x="1664956" y="57145"/>
                  <a:pt x="1648041" y="62423"/>
                </a:cubicBezTo>
                <a:cubicBezTo>
                  <a:pt x="1631127" y="67700"/>
                  <a:pt x="1609886" y="71959"/>
                  <a:pt x="1584317" y="75200"/>
                </a:cubicBezTo>
                <a:cubicBezTo>
                  <a:pt x="1598715" y="79229"/>
                  <a:pt x="1604773" y="85198"/>
                  <a:pt x="1602493" y="93107"/>
                </a:cubicBezTo>
                <a:cubicBezTo>
                  <a:pt x="1600213" y="101016"/>
                  <a:pt x="1598657" y="117224"/>
                  <a:pt x="1597826" y="141731"/>
                </a:cubicBezTo>
                <a:cubicBezTo>
                  <a:pt x="1608308" y="139236"/>
                  <a:pt x="1620053" y="135235"/>
                  <a:pt x="1633060" y="129728"/>
                </a:cubicBezTo>
                <a:cubicBezTo>
                  <a:pt x="1646066" y="124222"/>
                  <a:pt x="1656943" y="125720"/>
                  <a:pt x="1665691" y="134224"/>
                </a:cubicBezTo>
                <a:cubicBezTo>
                  <a:pt x="1674438" y="142728"/>
                  <a:pt x="1669018" y="149278"/>
                  <a:pt x="1649429" y="153874"/>
                </a:cubicBezTo>
                <a:cubicBezTo>
                  <a:pt x="1629840" y="158470"/>
                  <a:pt x="1612546" y="161162"/>
                  <a:pt x="1597546" y="161951"/>
                </a:cubicBezTo>
                <a:cubicBezTo>
                  <a:pt x="1595926" y="189427"/>
                  <a:pt x="1595115" y="212378"/>
                  <a:pt x="1595115" y="230805"/>
                </a:cubicBezTo>
                <a:cubicBezTo>
                  <a:pt x="1614216" y="229084"/>
                  <a:pt x="1631984" y="227543"/>
                  <a:pt x="1648418" y="226181"/>
                </a:cubicBezTo>
                <a:cubicBezTo>
                  <a:pt x="1664852" y="224818"/>
                  <a:pt x="1677019" y="223675"/>
                  <a:pt x="1684921" y="222750"/>
                </a:cubicBezTo>
                <a:cubicBezTo>
                  <a:pt x="1692822" y="221825"/>
                  <a:pt x="1700570" y="222603"/>
                  <a:pt x="1708163" y="225084"/>
                </a:cubicBezTo>
                <a:cubicBezTo>
                  <a:pt x="1715756" y="227564"/>
                  <a:pt x="1721535" y="232286"/>
                  <a:pt x="1725500" y="239248"/>
                </a:cubicBezTo>
                <a:cubicBezTo>
                  <a:pt x="1729465" y="246210"/>
                  <a:pt x="1728354" y="250620"/>
                  <a:pt x="1722166" y="252477"/>
                </a:cubicBezTo>
                <a:cubicBezTo>
                  <a:pt x="1715978" y="254334"/>
                  <a:pt x="1700233" y="254589"/>
                  <a:pt x="1674929" y="253241"/>
                </a:cubicBezTo>
                <a:cubicBezTo>
                  <a:pt x="1649626" y="251893"/>
                  <a:pt x="1620465" y="252785"/>
                  <a:pt x="1587447" y="255919"/>
                </a:cubicBezTo>
                <a:cubicBezTo>
                  <a:pt x="1554429" y="259052"/>
                  <a:pt x="1525049" y="262648"/>
                  <a:pt x="1499308" y="266706"/>
                </a:cubicBezTo>
                <a:cubicBezTo>
                  <a:pt x="1473568" y="270764"/>
                  <a:pt x="1457955" y="273245"/>
                  <a:pt x="1452470" y="274149"/>
                </a:cubicBezTo>
                <a:cubicBezTo>
                  <a:pt x="1446985" y="275052"/>
                  <a:pt x="1438990" y="271209"/>
                  <a:pt x="1428486" y="262619"/>
                </a:cubicBezTo>
                <a:cubicBezTo>
                  <a:pt x="1417982" y="254029"/>
                  <a:pt x="1420409" y="249734"/>
                  <a:pt x="1435767" y="249734"/>
                </a:cubicBezTo>
                <a:cubicBezTo>
                  <a:pt x="1448186" y="249734"/>
                  <a:pt x="1469753" y="247655"/>
                  <a:pt x="1500470" y="243496"/>
                </a:cubicBezTo>
                <a:cubicBezTo>
                  <a:pt x="1500470" y="213884"/>
                  <a:pt x="1499366" y="190491"/>
                  <a:pt x="1497157" y="173319"/>
                </a:cubicBezTo>
                <a:cubicBezTo>
                  <a:pt x="1494949" y="156147"/>
                  <a:pt x="1491801" y="144341"/>
                  <a:pt x="1487714" y="137902"/>
                </a:cubicBezTo>
                <a:cubicBezTo>
                  <a:pt x="1483627" y="131464"/>
                  <a:pt x="1485657" y="128244"/>
                  <a:pt x="1493802" y="128244"/>
                </a:cubicBezTo>
                <a:cubicBezTo>
                  <a:pt x="1499624" y="128244"/>
                  <a:pt x="1507167" y="129571"/>
                  <a:pt x="1516431" y="132224"/>
                </a:cubicBezTo>
                <a:cubicBezTo>
                  <a:pt x="1525694" y="134876"/>
                  <a:pt x="1529201" y="139734"/>
                  <a:pt x="1526949" y="146797"/>
                </a:cubicBezTo>
                <a:cubicBezTo>
                  <a:pt x="1524698" y="153859"/>
                  <a:pt x="1523572" y="184565"/>
                  <a:pt x="1523572" y="238915"/>
                </a:cubicBezTo>
                <a:cubicBezTo>
                  <a:pt x="1538514" y="238054"/>
                  <a:pt x="1554210" y="236843"/>
                  <a:pt x="1570658" y="235279"/>
                </a:cubicBezTo>
                <a:lnTo>
                  <a:pt x="1570658" y="110756"/>
                </a:lnTo>
                <a:cubicBezTo>
                  <a:pt x="1570658" y="94394"/>
                  <a:pt x="1569403" y="83625"/>
                  <a:pt x="1566894" y="78448"/>
                </a:cubicBezTo>
                <a:cubicBezTo>
                  <a:pt x="1539318" y="81144"/>
                  <a:pt x="1520905" y="80133"/>
                  <a:pt x="1511655" y="75415"/>
                </a:cubicBezTo>
                <a:cubicBezTo>
                  <a:pt x="1502406" y="70697"/>
                  <a:pt x="1504840" y="66864"/>
                  <a:pt x="1518958" y="63918"/>
                </a:cubicBezTo>
                <a:cubicBezTo>
                  <a:pt x="1533076" y="60971"/>
                  <a:pt x="1552640" y="56819"/>
                  <a:pt x="1577649" y="51463"/>
                </a:cubicBezTo>
                <a:cubicBezTo>
                  <a:pt x="1602658" y="46107"/>
                  <a:pt x="1620254" y="41816"/>
                  <a:pt x="1630435" y="38589"/>
                </a:cubicBezTo>
                <a:cubicBezTo>
                  <a:pt x="1632981" y="37782"/>
                  <a:pt x="1635496" y="37293"/>
                  <a:pt x="1637983" y="37120"/>
                </a:cubicBezTo>
                <a:close/>
                <a:moveTo>
                  <a:pt x="2737498" y="36460"/>
                </a:moveTo>
                <a:cubicBezTo>
                  <a:pt x="2741973" y="36460"/>
                  <a:pt x="2749179" y="39213"/>
                  <a:pt x="2759116" y="44720"/>
                </a:cubicBezTo>
                <a:cubicBezTo>
                  <a:pt x="2769054" y="50226"/>
                  <a:pt x="2773772" y="54948"/>
                  <a:pt x="2773270" y="58884"/>
                </a:cubicBezTo>
                <a:cubicBezTo>
                  <a:pt x="2772768" y="62820"/>
                  <a:pt x="2771158" y="67506"/>
                  <a:pt x="2768441" y="72941"/>
                </a:cubicBezTo>
                <a:cubicBezTo>
                  <a:pt x="2765724" y="78376"/>
                  <a:pt x="2761203" y="93501"/>
                  <a:pt x="2754879" y="118317"/>
                </a:cubicBezTo>
                <a:cubicBezTo>
                  <a:pt x="2748555" y="143133"/>
                  <a:pt x="2739191" y="165163"/>
                  <a:pt x="2726786" y="184408"/>
                </a:cubicBezTo>
                <a:cubicBezTo>
                  <a:pt x="2752943" y="198848"/>
                  <a:pt x="2770481" y="209826"/>
                  <a:pt x="2779401" y="217340"/>
                </a:cubicBezTo>
                <a:cubicBezTo>
                  <a:pt x="2788320" y="224854"/>
                  <a:pt x="2793479" y="233415"/>
                  <a:pt x="2794877" y="243023"/>
                </a:cubicBezTo>
                <a:cubicBezTo>
                  <a:pt x="2796275" y="252631"/>
                  <a:pt x="2794762" y="260672"/>
                  <a:pt x="2790339" y="267147"/>
                </a:cubicBezTo>
                <a:cubicBezTo>
                  <a:pt x="2785915" y="273622"/>
                  <a:pt x="2779931" y="272069"/>
                  <a:pt x="2772388" y="262490"/>
                </a:cubicBezTo>
                <a:cubicBezTo>
                  <a:pt x="2764845" y="252911"/>
                  <a:pt x="2758188" y="243909"/>
                  <a:pt x="2752416" y="235484"/>
                </a:cubicBezTo>
                <a:cubicBezTo>
                  <a:pt x="2746644" y="227059"/>
                  <a:pt x="2735942" y="213403"/>
                  <a:pt x="2720312" y="194517"/>
                </a:cubicBezTo>
                <a:cubicBezTo>
                  <a:pt x="2704107" y="218867"/>
                  <a:pt x="2687447" y="237294"/>
                  <a:pt x="2670332" y="249799"/>
                </a:cubicBezTo>
                <a:cubicBezTo>
                  <a:pt x="2653218" y="262304"/>
                  <a:pt x="2637174" y="270166"/>
                  <a:pt x="2622203" y="273385"/>
                </a:cubicBezTo>
                <a:cubicBezTo>
                  <a:pt x="2607232" y="276604"/>
                  <a:pt x="2600012" y="276407"/>
                  <a:pt x="2600542" y="272793"/>
                </a:cubicBezTo>
                <a:cubicBezTo>
                  <a:pt x="2601073" y="269180"/>
                  <a:pt x="2609336" y="262798"/>
                  <a:pt x="2625333" y="253649"/>
                </a:cubicBezTo>
                <a:cubicBezTo>
                  <a:pt x="2641329" y="244500"/>
                  <a:pt x="2657752" y="230393"/>
                  <a:pt x="2674602" y="211328"/>
                </a:cubicBezTo>
                <a:cubicBezTo>
                  <a:pt x="2691452" y="192262"/>
                  <a:pt x="2704559" y="172039"/>
                  <a:pt x="2713923" y="150658"/>
                </a:cubicBezTo>
                <a:cubicBezTo>
                  <a:pt x="2723287" y="129277"/>
                  <a:pt x="2729543" y="109469"/>
                  <a:pt x="2732691" y="91236"/>
                </a:cubicBezTo>
                <a:cubicBezTo>
                  <a:pt x="2735838" y="73002"/>
                  <a:pt x="2736065" y="59314"/>
                  <a:pt x="2733368" y="50172"/>
                </a:cubicBezTo>
                <a:cubicBezTo>
                  <a:pt x="2730672" y="41031"/>
                  <a:pt x="2732049" y="36460"/>
                  <a:pt x="2737498" y="36460"/>
                </a:cubicBezTo>
                <a:close/>
                <a:moveTo>
                  <a:pt x="780971" y="36460"/>
                </a:moveTo>
                <a:lnTo>
                  <a:pt x="803880" y="36460"/>
                </a:lnTo>
                <a:lnTo>
                  <a:pt x="803880" y="275504"/>
                </a:lnTo>
                <a:lnTo>
                  <a:pt x="768624" y="275504"/>
                </a:lnTo>
                <a:lnTo>
                  <a:pt x="768624" y="89246"/>
                </a:lnTo>
                <a:cubicBezTo>
                  <a:pt x="761483" y="100302"/>
                  <a:pt x="746634" y="111552"/>
                  <a:pt x="724077" y="122996"/>
                </a:cubicBezTo>
                <a:lnTo>
                  <a:pt x="724077" y="92193"/>
                </a:lnTo>
                <a:cubicBezTo>
                  <a:pt x="746992" y="76634"/>
                  <a:pt x="765957" y="58056"/>
                  <a:pt x="780971" y="36460"/>
                </a:cubicBezTo>
                <a:close/>
                <a:moveTo>
                  <a:pt x="238046" y="36460"/>
                </a:moveTo>
                <a:lnTo>
                  <a:pt x="260955" y="36460"/>
                </a:lnTo>
                <a:lnTo>
                  <a:pt x="260955" y="275504"/>
                </a:lnTo>
                <a:lnTo>
                  <a:pt x="225699" y="275504"/>
                </a:lnTo>
                <a:lnTo>
                  <a:pt x="225699" y="89246"/>
                </a:lnTo>
                <a:cubicBezTo>
                  <a:pt x="218558" y="100302"/>
                  <a:pt x="203709" y="111552"/>
                  <a:pt x="181152" y="122996"/>
                </a:cubicBezTo>
                <a:lnTo>
                  <a:pt x="181152" y="92193"/>
                </a:lnTo>
                <a:cubicBezTo>
                  <a:pt x="204067" y="76634"/>
                  <a:pt x="223032" y="58056"/>
                  <a:pt x="238046" y="36460"/>
                </a:cubicBezTo>
                <a:close/>
                <a:moveTo>
                  <a:pt x="951679" y="35126"/>
                </a:moveTo>
                <a:cubicBezTo>
                  <a:pt x="960821" y="35126"/>
                  <a:pt x="970207" y="37051"/>
                  <a:pt x="979836" y="40901"/>
                </a:cubicBezTo>
                <a:cubicBezTo>
                  <a:pt x="989466" y="44752"/>
                  <a:pt x="998045" y="50441"/>
                  <a:pt x="1005573" y="57970"/>
                </a:cubicBezTo>
                <a:cubicBezTo>
                  <a:pt x="1013102" y="65499"/>
                  <a:pt x="1018268" y="73224"/>
                  <a:pt x="1021072" y="81147"/>
                </a:cubicBezTo>
                <a:cubicBezTo>
                  <a:pt x="1023875" y="89070"/>
                  <a:pt x="1025277" y="99280"/>
                  <a:pt x="1025277" y="111778"/>
                </a:cubicBezTo>
                <a:cubicBezTo>
                  <a:pt x="1025277" y="124275"/>
                  <a:pt x="1020663" y="140215"/>
                  <a:pt x="1011435" y="159595"/>
                </a:cubicBezTo>
                <a:cubicBezTo>
                  <a:pt x="1002207" y="178976"/>
                  <a:pt x="979689" y="218967"/>
                  <a:pt x="943882" y="279569"/>
                </a:cubicBezTo>
                <a:lnTo>
                  <a:pt x="907680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2" y="192718"/>
                  <a:pt x="917894" y="189534"/>
                  <a:pt x="902098" y="179568"/>
                </a:cubicBezTo>
                <a:cubicBezTo>
                  <a:pt x="886302" y="169601"/>
                  <a:pt x="876759" y="156100"/>
                  <a:pt x="873468" y="139064"/>
                </a:cubicBezTo>
                <a:cubicBezTo>
                  <a:pt x="870177" y="122028"/>
                  <a:pt x="870359" y="106838"/>
                  <a:pt x="874016" y="93494"/>
                </a:cubicBezTo>
                <a:cubicBezTo>
                  <a:pt x="877673" y="80151"/>
                  <a:pt x="883509" y="68998"/>
                  <a:pt x="891526" y="60035"/>
                </a:cubicBezTo>
                <a:cubicBezTo>
                  <a:pt x="899542" y="51072"/>
                  <a:pt x="909286" y="44680"/>
                  <a:pt x="920758" y="40858"/>
                </a:cubicBezTo>
                <a:cubicBezTo>
                  <a:pt x="932230" y="37037"/>
                  <a:pt x="942538" y="35126"/>
                  <a:pt x="951679" y="35126"/>
                </a:cubicBezTo>
                <a:close/>
                <a:moveTo>
                  <a:pt x="4827950" y="31539"/>
                </a:moveTo>
                <a:cubicBezTo>
                  <a:pt x="4831323" y="31779"/>
                  <a:pt x="4835595" y="33082"/>
                  <a:pt x="4840765" y="35449"/>
                </a:cubicBezTo>
                <a:cubicBezTo>
                  <a:pt x="4851104" y="40181"/>
                  <a:pt x="4859446" y="45519"/>
                  <a:pt x="4865792" y="51463"/>
                </a:cubicBezTo>
                <a:cubicBezTo>
                  <a:pt x="4872137" y="57407"/>
                  <a:pt x="4871779" y="62953"/>
                  <a:pt x="4864716" y="68101"/>
                </a:cubicBezTo>
                <a:cubicBezTo>
                  <a:pt x="4857654" y="73249"/>
                  <a:pt x="4849936" y="83840"/>
                  <a:pt x="4841561" y="99872"/>
                </a:cubicBezTo>
                <a:cubicBezTo>
                  <a:pt x="4852359" y="113839"/>
                  <a:pt x="4853098" y="121407"/>
                  <a:pt x="4843776" y="122576"/>
                </a:cubicBezTo>
                <a:cubicBezTo>
                  <a:pt x="4834455" y="123745"/>
                  <a:pt x="4822495" y="125215"/>
                  <a:pt x="4807897" y="126986"/>
                </a:cubicBezTo>
                <a:cubicBezTo>
                  <a:pt x="4793299" y="128757"/>
                  <a:pt x="4778191" y="130876"/>
                  <a:pt x="4762575" y="133342"/>
                </a:cubicBezTo>
                <a:cubicBezTo>
                  <a:pt x="4758617" y="147137"/>
                  <a:pt x="4753924" y="149754"/>
                  <a:pt x="4748496" y="141193"/>
                </a:cubicBezTo>
                <a:cubicBezTo>
                  <a:pt x="4743068" y="132632"/>
                  <a:pt x="4737684" y="118998"/>
                  <a:pt x="4732342" y="100291"/>
                </a:cubicBezTo>
                <a:cubicBezTo>
                  <a:pt x="4727000" y="81585"/>
                  <a:pt x="4721569" y="67617"/>
                  <a:pt x="4716048" y="58389"/>
                </a:cubicBezTo>
                <a:cubicBezTo>
                  <a:pt x="4710527" y="49161"/>
                  <a:pt x="4712244" y="45014"/>
                  <a:pt x="4721199" y="45946"/>
                </a:cubicBezTo>
                <a:cubicBezTo>
                  <a:pt x="4730155" y="46878"/>
                  <a:pt x="4737017" y="48000"/>
                  <a:pt x="4741785" y="49312"/>
                </a:cubicBezTo>
                <a:cubicBezTo>
                  <a:pt x="4746553" y="50624"/>
                  <a:pt x="4753626" y="50850"/>
                  <a:pt x="4763005" y="49990"/>
                </a:cubicBezTo>
                <a:cubicBezTo>
                  <a:pt x="4772383" y="49129"/>
                  <a:pt x="4783526" y="47193"/>
                  <a:pt x="4796432" y="44182"/>
                </a:cubicBezTo>
                <a:cubicBezTo>
                  <a:pt x="4809338" y="41170"/>
                  <a:pt x="4817369" y="37779"/>
                  <a:pt x="4820523" y="34007"/>
                </a:cubicBezTo>
                <a:cubicBezTo>
                  <a:pt x="4822101" y="32122"/>
                  <a:pt x="4824576" y="31299"/>
                  <a:pt x="4827950" y="31539"/>
                </a:cubicBezTo>
                <a:close/>
                <a:moveTo>
                  <a:pt x="5080669" y="28501"/>
                </a:moveTo>
                <a:cubicBezTo>
                  <a:pt x="5106654" y="24801"/>
                  <a:pt x="5127282" y="37621"/>
                  <a:pt x="5142554" y="66961"/>
                </a:cubicBezTo>
                <a:cubicBezTo>
                  <a:pt x="5151646" y="98926"/>
                  <a:pt x="5139206" y="130646"/>
                  <a:pt x="5105234" y="162123"/>
                </a:cubicBezTo>
                <a:cubicBezTo>
                  <a:pt x="5095110" y="177324"/>
                  <a:pt x="5090048" y="195320"/>
                  <a:pt x="5090048" y="216114"/>
                </a:cubicBezTo>
                <a:lnTo>
                  <a:pt x="5057610" y="216114"/>
                </a:lnTo>
                <a:cubicBezTo>
                  <a:pt x="5056635" y="179604"/>
                  <a:pt x="5071585" y="146356"/>
                  <a:pt x="5102459" y="116370"/>
                </a:cubicBezTo>
                <a:cubicBezTo>
                  <a:pt x="5109385" y="106017"/>
                  <a:pt x="5112411" y="95011"/>
                  <a:pt x="5111537" y="83352"/>
                </a:cubicBezTo>
                <a:cubicBezTo>
                  <a:pt x="5106819" y="67477"/>
                  <a:pt x="5097864" y="59992"/>
                  <a:pt x="5084670" y="60895"/>
                </a:cubicBezTo>
                <a:lnTo>
                  <a:pt x="5079379" y="60895"/>
                </a:lnTo>
                <a:cubicBezTo>
                  <a:pt x="5063103" y="61670"/>
                  <a:pt x="5055416" y="75616"/>
                  <a:pt x="5056320" y="102733"/>
                </a:cubicBezTo>
                <a:lnTo>
                  <a:pt x="5022505" y="102733"/>
                </a:lnTo>
                <a:cubicBezTo>
                  <a:pt x="5021545" y="65620"/>
                  <a:pt x="5033282" y="42834"/>
                  <a:pt x="5057718" y="34373"/>
                </a:cubicBezTo>
                <a:cubicBezTo>
                  <a:pt x="5061690" y="31390"/>
                  <a:pt x="5069341" y="29433"/>
                  <a:pt x="5080669" y="28501"/>
                </a:cubicBezTo>
                <a:close/>
                <a:moveTo>
                  <a:pt x="2412560" y="27700"/>
                </a:moveTo>
                <a:cubicBezTo>
                  <a:pt x="2419627" y="28374"/>
                  <a:pt x="2425660" y="30186"/>
                  <a:pt x="2430658" y="33136"/>
                </a:cubicBezTo>
                <a:cubicBezTo>
                  <a:pt x="2440653" y="39037"/>
                  <a:pt x="2445905" y="45139"/>
                  <a:pt x="2446414" y="51442"/>
                </a:cubicBezTo>
                <a:cubicBezTo>
                  <a:pt x="2446923" y="57744"/>
                  <a:pt x="2439907" y="60221"/>
                  <a:pt x="2425366" y="58873"/>
                </a:cubicBezTo>
                <a:cubicBezTo>
                  <a:pt x="2410825" y="57525"/>
                  <a:pt x="2397152" y="57077"/>
                  <a:pt x="2384346" y="57529"/>
                </a:cubicBezTo>
                <a:cubicBezTo>
                  <a:pt x="2371541" y="57981"/>
                  <a:pt x="2356935" y="58823"/>
                  <a:pt x="2340530" y="60056"/>
                </a:cubicBezTo>
                <a:cubicBezTo>
                  <a:pt x="2353135" y="67485"/>
                  <a:pt x="2358311" y="73895"/>
                  <a:pt x="2356060" y="79287"/>
                </a:cubicBezTo>
                <a:cubicBezTo>
                  <a:pt x="2353808" y="84679"/>
                  <a:pt x="2352683" y="98316"/>
                  <a:pt x="2352683" y="120199"/>
                </a:cubicBezTo>
                <a:cubicBezTo>
                  <a:pt x="2352683" y="142785"/>
                  <a:pt x="2353135" y="165116"/>
                  <a:pt x="2354038" y="187193"/>
                </a:cubicBezTo>
                <a:cubicBezTo>
                  <a:pt x="2354942" y="209270"/>
                  <a:pt x="2355393" y="228332"/>
                  <a:pt x="2355393" y="244378"/>
                </a:cubicBezTo>
                <a:cubicBezTo>
                  <a:pt x="2355393" y="262318"/>
                  <a:pt x="2350754" y="277389"/>
                  <a:pt x="2341476" y="289593"/>
                </a:cubicBezTo>
                <a:cubicBezTo>
                  <a:pt x="2332198" y="301797"/>
                  <a:pt x="2324659" y="302277"/>
                  <a:pt x="2318858" y="291034"/>
                </a:cubicBezTo>
                <a:cubicBezTo>
                  <a:pt x="2313057" y="279791"/>
                  <a:pt x="2303722" y="268516"/>
                  <a:pt x="2290852" y="257209"/>
                </a:cubicBezTo>
                <a:cubicBezTo>
                  <a:pt x="2277981" y="245902"/>
                  <a:pt x="2278698" y="242048"/>
                  <a:pt x="2293003" y="245647"/>
                </a:cubicBezTo>
                <a:cubicBezTo>
                  <a:pt x="2307307" y="249247"/>
                  <a:pt x="2316105" y="250573"/>
                  <a:pt x="2319396" y="249627"/>
                </a:cubicBezTo>
                <a:cubicBezTo>
                  <a:pt x="2322687" y="248680"/>
                  <a:pt x="2324981" y="243256"/>
                  <a:pt x="2326279" y="233354"/>
                </a:cubicBezTo>
                <a:cubicBezTo>
                  <a:pt x="2327577" y="223452"/>
                  <a:pt x="2328000" y="198185"/>
                  <a:pt x="2327548" y="157552"/>
                </a:cubicBezTo>
                <a:cubicBezTo>
                  <a:pt x="2327096" y="116919"/>
                  <a:pt x="2325781" y="92010"/>
                  <a:pt x="2323601" y="82825"/>
                </a:cubicBezTo>
                <a:cubicBezTo>
                  <a:pt x="2321421" y="73640"/>
                  <a:pt x="2319055" y="66782"/>
                  <a:pt x="2316503" y="62250"/>
                </a:cubicBezTo>
                <a:cubicBezTo>
                  <a:pt x="2283477" y="64014"/>
                  <a:pt x="2258837" y="66029"/>
                  <a:pt x="2242582" y="68295"/>
                </a:cubicBezTo>
                <a:cubicBezTo>
                  <a:pt x="2226328" y="70561"/>
                  <a:pt x="2210489" y="72819"/>
                  <a:pt x="2195066" y="75071"/>
                </a:cubicBezTo>
                <a:cubicBezTo>
                  <a:pt x="2179643" y="77322"/>
                  <a:pt x="2166486" y="73246"/>
                  <a:pt x="2155595" y="62842"/>
                </a:cubicBezTo>
                <a:cubicBezTo>
                  <a:pt x="2144703" y="52438"/>
                  <a:pt x="2145141" y="47921"/>
                  <a:pt x="2156907" y="49291"/>
                </a:cubicBezTo>
                <a:cubicBezTo>
                  <a:pt x="2168673" y="50660"/>
                  <a:pt x="2184523" y="50904"/>
                  <a:pt x="2204455" y="50022"/>
                </a:cubicBezTo>
                <a:cubicBezTo>
                  <a:pt x="2224388" y="49140"/>
                  <a:pt x="2255435" y="46232"/>
                  <a:pt x="2297595" y="41299"/>
                </a:cubicBezTo>
                <a:cubicBezTo>
                  <a:pt x="2339755" y="36366"/>
                  <a:pt x="2369973" y="32297"/>
                  <a:pt x="2388250" y="29092"/>
                </a:cubicBezTo>
                <a:cubicBezTo>
                  <a:pt x="2397389" y="27490"/>
                  <a:pt x="2405492" y="27026"/>
                  <a:pt x="2412560" y="27700"/>
                </a:cubicBezTo>
                <a:close/>
                <a:moveTo>
                  <a:pt x="3797905" y="25079"/>
                </a:moveTo>
                <a:cubicBezTo>
                  <a:pt x="3806242" y="24881"/>
                  <a:pt x="3814177" y="27968"/>
                  <a:pt x="3821711" y="34341"/>
                </a:cubicBezTo>
                <a:cubicBezTo>
                  <a:pt x="3831756" y="42837"/>
                  <a:pt x="3830304" y="48487"/>
                  <a:pt x="3817355" y="51291"/>
                </a:cubicBezTo>
                <a:cubicBezTo>
                  <a:pt x="3804406" y="54094"/>
                  <a:pt x="3781182" y="56980"/>
                  <a:pt x="3747683" y="59949"/>
                </a:cubicBezTo>
                <a:cubicBezTo>
                  <a:pt x="3760288" y="66474"/>
                  <a:pt x="3765666" y="72048"/>
                  <a:pt x="3763816" y="76673"/>
                </a:cubicBezTo>
                <a:cubicBezTo>
                  <a:pt x="3761966" y="81298"/>
                  <a:pt x="3760188" y="90386"/>
                  <a:pt x="3758481" y="103937"/>
                </a:cubicBezTo>
                <a:cubicBezTo>
                  <a:pt x="3777167" y="101385"/>
                  <a:pt x="3789187" y="98721"/>
                  <a:pt x="3794544" y="95946"/>
                </a:cubicBezTo>
                <a:cubicBezTo>
                  <a:pt x="3799900" y="93172"/>
                  <a:pt x="3806582" y="93204"/>
                  <a:pt x="3814591" y="96043"/>
                </a:cubicBezTo>
                <a:cubicBezTo>
                  <a:pt x="3822600" y="98883"/>
                  <a:pt x="3830548" y="102823"/>
                  <a:pt x="3838435" y="107863"/>
                </a:cubicBezTo>
                <a:cubicBezTo>
                  <a:pt x="3846323" y="112904"/>
                  <a:pt x="3848456" y="120407"/>
                  <a:pt x="3844835" y="130374"/>
                </a:cubicBezTo>
                <a:cubicBezTo>
                  <a:pt x="3841214" y="140340"/>
                  <a:pt x="3839177" y="163105"/>
                  <a:pt x="3838726" y="198669"/>
                </a:cubicBezTo>
                <a:cubicBezTo>
                  <a:pt x="3838274" y="234233"/>
                  <a:pt x="3835431" y="258199"/>
                  <a:pt x="3830197" y="270567"/>
                </a:cubicBezTo>
                <a:cubicBezTo>
                  <a:pt x="3824963" y="282936"/>
                  <a:pt x="3817251" y="291801"/>
                  <a:pt x="3807063" y="297165"/>
                </a:cubicBezTo>
                <a:cubicBezTo>
                  <a:pt x="3796874" y="302528"/>
                  <a:pt x="3790980" y="301112"/>
                  <a:pt x="3789381" y="292916"/>
                </a:cubicBezTo>
                <a:cubicBezTo>
                  <a:pt x="3787782" y="284721"/>
                  <a:pt x="3780408" y="275246"/>
                  <a:pt x="3767258" y="264490"/>
                </a:cubicBezTo>
                <a:cubicBezTo>
                  <a:pt x="3754108" y="253735"/>
                  <a:pt x="3754147" y="249935"/>
                  <a:pt x="3767376" y="253090"/>
                </a:cubicBezTo>
                <a:cubicBezTo>
                  <a:pt x="3780605" y="256245"/>
                  <a:pt x="3790095" y="257643"/>
                  <a:pt x="3795845" y="257285"/>
                </a:cubicBezTo>
                <a:cubicBezTo>
                  <a:pt x="3801595" y="256926"/>
                  <a:pt x="3805553" y="247651"/>
                  <a:pt x="3807719" y="229461"/>
                </a:cubicBezTo>
                <a:cubicBezTo>
                  <a:pt x="3809884" y="211270"/>
                  <a:pt x="3810967" y="191951"/>
                  <a:pt x="3810967" y="171501"/>
                </a:cubicBezTo>
                <a:cubicBezTo>
                  <a:pt x="3810967" y="151325"/>
                  <a:pt x="3809981" y="138279"/>
                  <a:pt x="3808009" y="132363"/>
                </a:cubicBezTo>
                <a:cubicBezTo>
                  <a:pt x="3806037" y="126448"/>
                  <a:pt x="3802840" y="122730"/>
                  <a:pt x="3798415" y="121210"/>
                </a:cubicBezTo>
                <a:cubicBezTo>
                  <a:pt x="3793992" y="119690"/>
                  <a:pt x="3780487" y="120586"/>
                  <a:pt x="3757901" y="123899"/>
                </a:cubicBezTo>
                <a:cubicBezTo>
                  <a:pt x="3755549" y="137221"/>
                  <a:pt x="3753047" y="148500"/>
                  <a:pt x="3750394" y="157735"/>
                </a:cubicBezTo>
                <a:cubicBezTo>
                  <a:pt x="3755097" y="158997"/>
                  <a:pt x="3761748" y="161535"/>
                  <a:pt x="3770344" y="165349"/>
                </a:cubicBezTo>
                <a:cubicBezTo>
                  <a:pt x="3778942" y="169164"/>
                  <a:pt x="3785638" y="174498"/>
                  <a:pt x="3790435" y="181353"/>
                </a:cubicBezTo>
                <a:cubicBezTo>
                  <a:pt x="3795232" y="188208"/>
                  <a:pt x="3796118" y="195493"/>
                  <a:pt x="3793092" y="203208"/>
                </a:cubicBezTo>
                <a:cubicBezTo>
                  <a:pt x="3790066" y="210923"/>
                  <a:pt x="3783240" y="210514"/>
                  <a:pt x="3772614" y="201981"/>
                </a:cubicBezTo>
                <a:cubicBezTo>
                  <a:pt x="3761988" y="193449"/>
                  <a:pt x="3753018" y="182866"/>
                  <a:pt x="3745704" y="170232"/>
                </a:cubicBezTo>
                <a:cubicBezTo>
                  <a:pt x="3734720" y="196432"/>
                  <a:pt x="3719455" y="214680"/>
                  <a:pt x="3699909" y="224976"/>
                </a:cubicBezTo>
                <a:cubicBezTo>
                  <a:pt x="3680363" y="235272"/>
                  <a:pt x="3676499" y="233695"/>
                  <a:pt x="3688315" y="220244"/>
                </a:cubicBezTo>
                <a:lnTo>
                  <a:pt x="3704352" y="196601"/>
                </a:lnTo>
                <a:lnTo>
                  <a:pt x="3702915" y="197093"/>
                </a:lnTo>
                <a:cubicBezTo>
                  <a:pt x="3700395" y="197183"/>
                  <a:pt x="3697421" y="195880"/>
                  <a:pt x="3693994" y="193184"/>
                </a:cubicBezTo>
                <a:cubicBezTo>
                  <a:pt x="3687139" y="187792"/>
                  <a:pt x="3682808" y="181941"/>
                  <a:pt x="3681001" y="175631"/>
                </a:cubicBezTo>
                <a:cubicBezTo>
                  <a:pt x="3677330" y="188853"/>
                  <a:pt x="3670834" y="200590"/>
                  <a:pt x="3661513" y="210844"/>
                </a:cubicBezTo>
                <a:cubicBezTo>
                  <a:pt x="3652192" y="221097"/>
                  <a:pt x="3641028" y="228816"/>
                  <a:pt x="3628021" y="234000"/>
                </a:cubicBezTo>
                <a:cubicBezTo>
                  <a:pt x="3615015" y="239184"/>
                  <a:pt x="3613305" y="236609"/>
                  <a:pt x="3622891" y="226277"/>
                </a:cubicBezTo>
                <a:cubicBezTo>
                  <a:pt x="3632478" y="215945"/>
                  <a:pt x="3641480" y="203480"/>
                  <a:pt x="3649897" y="188882"/>
                </a:cubicBezTo>
                <a:cubicBezTo>
                  <a:pt x="3658315" y="174283"/>
                  <a:pt x="3663413" y="156365"/>
                  <a:pt x="3665191" y="135127"/>
                </a:cubicBezTo>
                <a:cubicBezTo>
                  <a:pt x="3648385" y="136934"/>
                  <a:pt x="3632245" y="138612"/>
                  <a:pt x="3616772" y="140161"/>
                </a:cubicBezTo>
                <a:lnTo>
                  <a:pt x="3616772" y="199852"/>
                </a:lnTo>
                <a:cubicBezTo>
                  <a:pt x="3616772" y="212916"/>
                  <a:pt x="3616298" y="226514"/>
                  <a:pt x="3615352" y="240646"/>
                </a:cubicBezTo>
                <a:cubicBezTo>
                  <a:pt x="3614405" y="254779"/>
                  <a:pt x="3611921" y="264799"/>
                  <a:pt x="3607899" y="270707"/>
                </a:cubicBezTo>
                <a:cubicBezTo>
                  <a:pt x="3603876" y="276615"/>
                  <a:pt x="3598922" y="274941"/>
                  <a:pt x="3593035" y="265684"/>
                </a:cubicBezTo>
                <a:cubicBezTo>
                  <a:pt x="3587148" y="256428"/>
                  <a:pt x="3585334" y="247110"/>
                  <a:pt x="3587593" y="237732"/>
                </a:cubicBezTo>
                <a:cubicBezTo>
                  <a:pt x="3589851" y="228353"/>
                  <a:pt x="3591425" y="210231"/>
                  <a:pt x="3592314" y="183364"/>
                </a:cubicBezTo>
                <a:cubicBezTo>
                  <a:pt x="3593203" y="156498"/>
                  <a:pt x="3590948" y="138117"/>
                  <a:pt x="3585549" y="128223"/>
                </a:cubicBezTo>
                <a:cubicBezTo>
                  <a:pt x="3580150" y="118328"/>
                  <a:pt x="3581538" y="114320"/>
                  <a:pt x="3589712" y="116198"/>
                </a:cubicBezTo>
                <a:cubicBezTo>
                  <a:pt x="3597885" y="118077"/>
                  <a:pt x="3604088" y="119651"/>
                  <a:pt x="3608318" y="120920"/>
                </a:cubicBezTo>
                <a:cubicBezTo>
                  <a:pt x="3612549" y="122189"/>
                  <a:pt x="3631987" y="121189"/>
                  <a:pt x="3666632" y="117919"/>
                </a:cubicBezTo>
                <a:cubicBezTo>
                  <a:pt x="3667479" y="93885"/>
                  <a:pt x="3666575" y="78476"/>
                  <a:pt x="3663922" y="71694"/>
                </a:cubicBezTo>
                <a:cubicBezTo>
                  <a:pt x="3650041" y="73472"/>
                  <a:pt x="3639619" y="74590"/>
                  <a:pt x="3632657" y="75049"/>
                </a:cubicBezTo>
                <a:cubicBezTo>
                  <a:pt x="3625695" y="75508"/>
                  <a:pt x="3617679" y="71668"/>
                  <a:pt x="3608608" y="63530"/>
                </a:cubicBezTo>
                <a:cubicBezTo>
                  <a:pt x="3599538" y="55392"/>
                  <a:pt x="3602231" y="51323"/>
                  <a:pt x="3616685" y="51323"/>
                </a:cubicBezTo>
                <a:cubicBezTo>
                  <a:pt x="3629118" y="51323"/>
                  <a:pt x="3649116" y="49545"/>
                  <a:pt x="3676678" y="45989"/>
                </a:cubicBezTo>
                <a:cubicBezTo>
                  <a:pt x="3704240" y="42432"/>
                  <a:pt x="3727055" y="39070"/>
                  <a:pt x="3745124" y="35900"/>
                </a:cubicBezTo>
                <a:cubicBezTo>
                  <a:pt x="3763192" y="32731"/>
                  <a:pt x="3777963" y="29555"/>
                  <a:pt x="3789435" y="26371"/>
                </a:cubicBezTo>
                <a:cubicBezTo>
                  <a:pt x="3792303" y="25575"/>
                  <a:pt x="3795126" y="25145"/>
                  <a:pt x="3797905" y="25079"/>
                </a:cubicBezTo>
                <a:close/>
                <a:moveTo>
                  <a:pt x="1254782" y="24019"/>
                </a:moveTo>
                <a:cubicBezTo>
                  <a:pt x="1264711" y="23252"/>
                  <a:pt x="1272762" y="25495"/>
                  <a:pt x="1278935" y="30749"/>
                </a:cubicBezTo>
                <a:cubicBezTo>
                  <a:pt x="1287167" y="37754"/>
                  <a:pt x="1284592" y="43182"/>
                  <a:pt x="1271213" y="47032"/>
                </a:cubicBezTo>
                <a:cubicBezTo>
                  <a:pt x="1257834" y="50882"/>
                  <a:pt x="1245788" y="53926"/>
                  <a:pt x="1235076" y="56163"/>
                </a:cubicBezTo>
                <a:cubicBezTo>
                  <a:pt x="1224364" y="58400"/>
                  <a:pt x="1212884" y="60200"/>
                  <a:pt x="1200638" y="61562"/>
                </a:cubicBezTo>
                <a:cubicBezTo>
                  <a:pt x="1188391" y="62924"/>
                  <a:pt x="1177464" y="60236"/>
                  <a:pt x="1167856" y="53496"/>
                </a:cubicBezTo>
                <a:cubicBezTo>
                  <a:pt x="1158248" y="46756"/>
                  <a:pt x="1158524" y="42465"/>
                  <a:pt x="1168684" y="40622"/>
                </a:cubicBezTo>
                <a:cubicBezTo>
                  <a:pt x="1178844" y="38779"/>
                  <a:pt x="1190284" y="36954"/>
                  <a:pt x="1203004" y="35147"/>
                </a:cubicBezTo>
                <a:cubicBezTo>
                  <a:pt x="1215580" y="32609"/>
                  <a:pt x="1229322" y="29490"/>
                  <a:pt x="1244228" y="25790"/>
                </a:cubicBezTo>
                <a:cubicBezTo>
                  <a:pt x="1247955" y="24866"/>
                  <a:pt x="1251473" y="24275"/>
                  <a:pt x="1254782" y="24019"/>
                </a:cubicBezTo>
                <a:close/>
                <a:moveTo>
                  <a:pt x="3080679" y="19224"/>
                </a:moveTo>
                <a:cubicBezTo>
                  <a:pt x="3084232" y="19838"/>
                  <a:pt x="3088274" y="21460"/>
                  <a:pt x="3092806" y="24091"/>
                </a:cubicBezTo>
                <a:cubicBezTo>
                  <a:pt x="3101869" y="29354"/>
                  <a:pt x="3109913" y="35061"/>
                  <a:pt x="3116940" y="41213"/>
                </a:cubicBezTo>
                <a:cubicBezTo>
                  <a:pt x="3125086" y="50750"/>
                  <a:pt x="3123551" y="56615"/>
                  <a:pt x="3112337" y="58809"/>
                </a:cubicBezTo>
                <a:cubicBezTo>
                  <a:pt x="3101123" y="61003"/>
                  <a:pt x="3087823" y="67072"/>
                  <a:pt x="3072436" y="77017"/>
                </a:cubicBezTo>
                <a:cubicBezTo>
                  <a:pt x="3057049" y="86962"/>
                  <a:pt x="3051864" y="86604"/>
                  <a:pt x="3056884" y="75942"/>
                </a:cubicBezTo>
                <a:cubicBezTo>
                  <a:pt x="3061902" y="65280"/>
                  <a:pt x="3065502" y="57859"/>
                  <a:pt x="3067682" y="53679"/>
                </a:cubicBezTo>
                <a:cubicBezTo>
                  <a:pt x="3069861" y="49498"/>
                  <a:pt x="3068277" y="47408"/>
                  <a:pt x="3062928" y="47408"/>
                </a:cubicBezTo>
                <a:cubicBezTo>
                  <a:pt x="3055213" y="47408"/>
                  <a:pt x="3033868" y="50101"/>
                  <a:pt x="2998892" y="55485"/>
                </a:cubicBezTo>
                <a:cubicBezTo>
                  <a:pt x="2963916" y="60870"/>
                  <a:pt x="2942112" y="65144"/>
                  <a:pt x="2933479" y="68306"/>
                </a:cubicBezTo>
                <a:cubicBezTo>
                  <a:pt x="2924846" y="71468"/>
                  <a:pt x="2915231" y="68302"/>
                  <a:pt x="2904634" y="58809"/>
                </a:cubicBezTo>
                <a:cubicBezTo>
                  <a:pt x="2894036" y="49316"/>
                  <a:pt x="2893262" y="44569"/>
                  <a:pt x="2902310" y="44569"/>
                </a:cubicBezTo>
                <a:cubicBezTo>
                  <a:pt x="2909108" y="44569"/>
                  <a:pt x="2917199" y="44357"/>
                  <a:pt x="2926585" y="43934"/>
                </a:cubicBezTo>
                <a:cubicBezTo>
                  <a:pt x="2935970" y="43511"/>
                  <a:pt x="2953476" y="41726"/>
                  <a:pt x="2979102" y="38578"/>
                </a:cubicBezTo>
                <a:cubicBezTo>
                  <a:pt x="3004728" y="35431"/>
                  <a:pt x="3025245" y="32319"/>
                  <a:pt x="3040654" y="29243"/>
                </a:cubicBezTo>
                <a:cubicBezTo>
                  <a:pt x="3056062" y="26167"/>
                  <a:pt x="3066341" y="23224"/>
                  <a:pt x="3071489" y="20413"/>
                </a:cubicBezTo>
                <a:cubicBezTo>
                  <a:pt x="3074063" y="19008"/>
                  <a:pt x="3077127" y="18611"/>
                  <a:pt x="3080679" y="19224"/>
                </a:cubicBezTo>
                <a:close/>
                <a:moveTo>
                  <a:pt x="1855840" y="18235"/>
                </a:moveTo>
                <a:cubicBezTo>
                  <a:pt x="1857414" y="18145"/>
                  <a:pt x="1859382" y="18463"/>
                  <a:pt x="1861742" y="19187"/>
                </a:cubicBezTo>
                <a:cubicBezTo>
                  <a:pt x="1871185" y="22084"/>
                  <a:pt x="1878861" y="26393"/>
                  <a:pt x="1884769" y="32115"/>
                </a:cubicBezTo>
                <a:cubicBezTo>
                  <a:pt x="1890677" y="37836"/>
                  <a:pt x="1891986" y="43031"/>
                  <a:pt x="1888695" y="47699"/>
                </a:cubicBezTo>
                <a:cubicBezTo>
                  <a:pt x="1885404" y="52366"/>
                  <a:pt x="1882023" y="61196"/>
                  <a:pt x="1878553" y="74189"/>
                </a:cubicBezTo>
                <a:cubicBezTo>
                  <a:pt x="1875082" y="87181"/>
                  <a:pt x="1871110" y="102496"/>
                  <a:pt x="1866636" y="120135"/>
                </a:cubicBezTo>
                <a:lnTo>
                  <a:pt x="1893653" y="115424"/>
                </a:lnTo>
                <a:cubicBezTo>
                  <a:pt x="1894427" y="108942"/>
                  <a:pt x="1894140" y="102030"/>
                  <a:pt x="1892792" y="94688"/>
                </a:cubicBezTo>
                <a:cubicBezTo>
                  <a:pt x="1891445" y="87346"/>
                  <a:pt x="1894621" y="85152"/>
                  <a:pt x="1902322" y="88106"/>
                </a:cubicBezTo>
                <a:cubicBezTo>
                  <a:pt x="1910022" y="91060"/>
                  <a:pt x="1916798" y="95495"/>
                  <a:pt x="1922649" y="101410"/>
                </a:cubicBezTo>
                <a:cubicBezTo>
                  <a:pt x="1928500" y="107325"/>
                  <a:pt x="1929751" y="111699"/>
                  <a:pt x="1926402" y="114531"/>
                </a:cubicBezTo>
                <a:cubicBezTo>
                  <a:pt x="1923054" y="117363"/>
                  <a:pt x="1920086" y="123519"/>
                  <a:pt x="1917497" y="132998"/>
                </a:cubicBezTo>
                <a:lnTo>
                  <a:pt x="1913807" y="145472"/>
                </a:lnTo>
                <a:lnTo>
                  <a:pt x="1916906" y="144119"/>
                </a:lnTo>
                <a:cubicBezTo>
                  <a:pt x="1927130" y="143473"/>
                  <a:pt x="1938681" y="142480"/>
                  <a:pt x="1951559" y="141140"/>
                </a:cubicBezTo>
                <a:cubicBezTo>
                  <a:pt x="1964436" y="139799"/>
                  <a:pt x="1977464" y="137637"/>
                  <a:pt x="1990643" y="134654"/>
                </a:cubicBezTo>
                <a:cubicBezTo>
                  <a:pt x="1986513" y="123928"/>
                  <a:pt x="1980981" y="115026"/>
                  <a:pt x="1974048" y="107949"/>
                </a:cubicBezTo>
                <a:cubicBezTo>
                  <a:pt x="1967114" y="100872"/>
                  <a:pt x="1966630" y="96409"/>
                  <a:pt x="1972596" y="94559"/>
                </a:cubicBezTo>
                <a:cubicBezTo>
                  <a:pt x="1978561" y="92709"/>
                  <a:pt x="1985316" y="93132"/>
                  <a:pt x="1992858" y="95828"/>
                </a:cubicBezTo>
                <a:cubicBezTo>
                  <a:pt x="2002352" y="83553"/>
                  <a:pt x="2008855" y="74049"/>
                  <a:pt x="2012368" y="67316"/>
                </a:cubicBezTo>
                <a:cubicBezTo>
                  <a:pt x="2015882" y="60583"/>
                  <a:pt x="2017337" y="56704"/>
                  <a:pt x="2016735" y="55679"/>
                </a:cubicBezTo>
                <a:cubicBezTo>
                  <a:pt x="2016133" y="54654"/>
                  <a:pt x="2009608" y="56142"/>
                  <a:pt x="1997160" y="60142"/>
                </a:cubicBezTo>
                <a:cubicBezTo>
                  <a:pt x="1984713" y="64143"/>
                  <a:pt x="1974388" y="67969"/>
                  <a:pt x="1966186" y="71618"/>
                </a:cubicBezTo>
                <a:cubicBezTo>
                  <a:pt x="1957983" y="75268"/>
                  <a:pt x="1948536" y="72798"/>
                  <a:pt x="1937846" y="64208"/>
                </a:cubicBezTo>
                <a:cubicBezTo>
                  <a:pt x="1927155" y="55618"/>
                  <a:pt x="1928134" y="51323"/>
                  <a:pt x="1940782" y="51323"/>
                </a:cubicBezTo>
                <a:cubicBezTo>
                  <a:pt x="1951379" y="51323"/>
                  <a:pt x="1962522" y="50241"/>
                  <a:pt x="1974209" y="48075"/>
                </a:cubicBezTo>
                <a:cubicBezTo>
                  <a:pt x="1985896" y="45910"/>
                  <a:pt x="1995311" y="43934"/>
                  <a:pt x="2002452" y="42149"/>
                </a:cubicBezTo>
                <a:cubicBezTo>
                  <a:pt x="2009593" y="40364"/>
                  <a:pt x="2015645" y="38066"/>
                  <a:pt x="2020607" y="35255"/>
                </a:cubicBezTo>
                <a:cubicBezTo>
                  <a:pt x="2025568" y="32444"/>
                  <a:pt x="2031957" y="32502"/>
                  <a:pt x="2039772" y="35427"/>
                </a:cubicBezTo>
                <a:cubicBezTo>
                  <a:pt x="2047588" y="38353"/>
                  <a:pt x="2054880" y="43666"/>
                  <a:pt x="2061648" y="51366"/>
                </a:cubicBezTo>
                <a:cubicBezTo>
                  <a:pt x="2068417" y="59067"/>
                  <a:pt x="2066513" y="64753"/>
                  <a:pt x="2055937" y="68424"/>
                </a:cubicBezTo>
                <a:cubicBezTo>
                  <a:pt x="2045362" y="72095"/>
                  <a:pt x="2027705" y="85044"/>
                  <a:pt x="2002968" y="107272"/>
                </a:cubicBezTo>
                <a:cubicBezTo>
                  <a:pt x="2009135" y="112592"/>
                  <a:pt x="2013379" y="120027"/>
                  <a:pt x="2015702" y="129578"/>
                </a:cubicBezTo>
                <a:cubicBezTo>
                  <a:pt x="2038001" y="126954"/>
                  <a:pt x="2053170" y="124498"/>
                  <a:pt x="2061207" y="122210"/>
                </a:cubicBezTo>
                <a:cubicBezTo>
                  <a:pt x="2069245" y="119923"/>
                  <a:pt x="2076415" y="120027"/>
                  <a:pt x="2082718" y="122522"/>
                </a:cubicBezTo>
                <a:cubicBezTo>
                  <a:pt x="2089020" y="125018"/>
                  <a:pt x="2094402" y="129736"/>
                  <a:pt x="2098861" y="136676"/>
                </a:cubicBezTo>
                <a:cubicBezTo>
                  <a:pt x="2103321" y="143617"/>
                  <a:pt x="2096388" y="147345"/>
                  <a:pt x="2078061" y="147862"/>
                </a:cubicBezTo>
                <a:cubicBezTo>
                  <a:pt x="2059734" y="148378"/>
                  <a:pt x="2040102" y="149826"/>
                  <a:pt x="2019166" y="152207"/>
                </a:cubicBezTo>
                <a:cubicBezTo>
                  <a:pt x="2020915" y="162116"/>
                  <a:pt x="2022019" y="179421"/>
                  <a:pt x="2022478" y="204122"/>
                </a:cubicBezTo>
                <a:cubicBezTo>
                  <a:pt x="2022937" y="228823"/>
                  <a:pt x="2020825" y="248652"/>
                  <a:pt x="2016143" y="263609"/>
                </a:cubicBezTo>
                <a:cubicBezTo>
                  <a:pt x="2011461" y="278565"/>
                  <a:pt x="2004076" y="289238"/>
                  <a:pt x="1993988" y="295627"/>
                </a:cubicBezTo>
                <a:cubicBezTo>
                  <a:pt x="1983899" y="302015"/>
                  <a:pt x="1977525" y="300861"/>
                  <a:pt x="1974865" y="292163"/>
                </a:cubicBezTo>
                <a:cubicBezTo>
                  <a:pt x="1972205" y="283466"/>
                  <a:pt x="1964949" y="273091"/>
                  <a:pt x="1953097" y="261038"/>
                </a:cubicBezTo>
                <a:cubicBezTo>
                  <a:pt x="1941244" y="248985"/>
                  <a:pt x="1941868" y="245206"/>
                  <a:pt x="1954968" y="249702"/>
                </a:cubicBezTo>
                <a:cubicBezTo>
                  <a:pt x="1968068" y="254198"/>
                  <a:pt x="1977310" y="255729"/>
                  <a:pt x="1982695" y="254295"/>
                </a:cubicBezTo>
                <a:cubicBezTo>
                  <a:pt x="1988080" y="252861"/>
                  <a:pt x="1991876" y="239438"/>
                  <a:pt x="1994085" y="214027"/>
                </a:cubicBezTo>
                <a:cubicBezTo>
                  <a:pt x="1996293" y="188616"/>
                  <a:pt x="1996264" y="169071"/>
                  <a:pt x="1993998" y="155390"/>
                </a:cubicBezTo>
                <a:cubicBezTo>
                  <a:pt x="1982698" y="157125"/>
                  <a:pt x="1972797" y="158681"/>
                  <a:pt x="1964293" y="160058"/>
                </a:cubicBezTo>
                <a:cubicBezTo>
                  <a:pt x="1955789" y="161435"/>
                  <a:pt x="1948278" y="162800"/>
                  <a:pt x="1941761" y="164156"/>
                </a:cubicBezTo>
                <a:cubicBezTo>
                  <a:pt x="1935243" y="165511"/>
                  <a:pt x="1926915" y="162671"/>
                  <a:pt x="1916776" y="155638"/>
                </a:cubicBezTo>
                <a:lnTo>
                  <a:pt x="1912189" y="150696"/>
                </a:lnTo>
                <a:lnTo>
                  <a:pt x="1906796" y="166995"/>
                </a:lnTo>
                <a:cubicBezTo>
                  <a:pt x="1902250" y="180181"/>
                  <a:pt x="1897410" y="191033"/>
                  <a:pt x="1892276" y="199551"/>
                </a:cubicBezTo>
                <a:cubicBezTo>
                  <a:pt x="1907204" y="210578"/>
                  <a:pt x="1917010" y="219914"/>
                  <a:pt x="1921692" y="227557"/>
                </a:cubicBezTo>
                <a:cubicBezTo>
                  <a:pt x="1926374" y="235201"/>
                  <a:pt x="1926607" y="243755"/>
                  <a:pt x="1922391" y="253219"/>
                </a:cubicBezTo>
                <a:cubicBezTo>
                  <a:pt x="1918175" y="262684"/>
                  <a:pt x="1911338" y="261121"/>
                  <a:pt x="1901881" y="248530"/>
                </a:cubicBezTo>
                <a:cubicBezTo>
                  <a:pt x="1892423" y="235939"/>
                  <a:pt x="1884002" y="226037"/>
                  <a:pt x="1876617" y="218824"/>
                </a:cubicBezTo>
                <a:cubicBezTo>
                  <a:pt x="1868156" y="230755"/>
                  <a:pt x="1857455" y="241342"/>
                  <a:pt x="1844513" y="250584"/>
                </a:cubicBezTo>
                <a:cubicBezTo>
                  <a:pt x="1831571" y="259826"/>
                  <a:pt x="1818274" y="265842"/>
                  <a:pt x="1804622" y="268631"/>
                </a:cubicBezTo>
                <a:cubicBezTo>
                  <a:pt x="1790970" y="271420"/>
                  <a:pt x="1789493" y="268900"/>
                  <a:pt x="1800191" y="261070"/>
                </a:cubicBezTo>
                <a:cubicBezTo>
                  <a:pt x="1810888" y="253241"/>
                  <a:pt x="1821543" y="244464"/>
                  <a:pt x="1832155" y="234742"/>
                </a:cubicBezTo>
                <a:cubicBezTo>
                  <a:pt x="1842767" y="225019"/>
                  <a:pt x="1852403" y="214558"/>
                  <a:pt x="1861065" y="203358"/>
                </a:cubicBezTo>
                <a:cubicBezTo>
                  <a:pt x="1849980" y="192918"/>
                  <a:pt x="1842035" y="185702"/>
                  <a:pt x="1837231" y="181708"/>
                </a:cubicBezTo>
                <a:cubicBezTo>
                  <a:pt x="1832427" y="177714"/>
                  <a:pt x="1830925" y="172494"/>
                  <a:pt x="1832725" y="166049"/>
                </a:cubicBezTo>
                <a:cubicBezTo>
                  <a:pt x="1834525" y="159603"/>
                  <a:pt x="1836772" y="152450"/>
                  <a:pt x="1839468" y="144592"/>
                </a:cubicBezTo>
                <a:cubicBezTo>
                  <a:pt x="1825874" y="148120"/>
                  <a:pt x="1814674" y="151475"/>
                  <a:pt x="1805869" y="154659"/>
                </a:cubicBezTo>
                <a:cubicBezTo>
                  <a:pt x="1797064" y="157842"/>
                  <a:pt x="1787865" y="154006"/>
                  <a:pt x="1778272" y="143151"/>
                </a:cubicBezTo>
                <a:cubicBezTo>
                  <a:pt x="1768678" y="132295"/>
                  <a:pt x="1770399" y="127545"/>
                  <a:pt x="1783434" y="128900"/>
                </a:cubicBezTo>
                <a:cubicBezTo>
                  <a:pt x="1796469" y="130255"/>
                  <a:pt x="1816632" y="128897"/>
                  <a:pt x="1843921" y="124824"/>
                </a:cubicBezTo>
                <a:cubicBezTo>
                  <a:pt x="1848151" y="103744"/>
                  <a:pt x="1851392" y="85206"/>
                  <a:pt x="1853644" y="69209"/>
                </a:cubicBezTo>
                <a:cubicBezTo>
                  <a:pt x="1855895" y="53213"/>
                  <a:pt x="1855447" y="40152"/>
                  <a:pt x="1852299" y="30028"/>
                </a:cubicBezTo>
                <a:cubicBezTo>
                  <a:pt x="1849939" y="22435"/>
                  <a:pt x="1851119" y="18504"/>
                  <a:pt x="1855840" y="18235"/>
                </a:cubicBezTo>
                <a:close/>
                <a:moveTo>
                  <a:pt x="3374248" y="17539"/>
                </a:moveTo>
                <a:cubicBezTo>
                  <a:pt x="3377511" y="17429"/>
                  <a:pt x="3381377" y="18219"/>
                  <a:pt x="3385848" y="19907"/>
                </a:cubicBezTo>
                <a:cubicBezTo>
                  <a:pt x="3394789" y="23285"/>
                  <a:pt x="3401518" y="27382"/>
                  <a:pt x="3406035" y="32201"/>
                </a:cubicBezTo>
                <a:lnTo>
                  <a:pt x="3407110" y="44198"/>
                </a:lnTo>
                <a:lnTo>
                  <a:pt x="3408787" y="42556"/>
                </a:lnTo>
                <a:cubicBezTo>
                  <a:pt x="3409876" y="42227"/>
                  <a:pt x="3411371" y="42239"/>
                  <a:pt x="3413273" y="42590"/>
                </a:cubicBezTo>
                <a:cubicBezTo>
                  <a:pt x="3420881" y="43995"/>
                  <a:pt x="3425900" y="44895"/>
                  <a:pt x="3428330" y="45290"/>
                </a:cubicBezTo>
                <a:cubicBezTo>
                  <a:pt x="3430761" y="45684"/>
                  <a:pt x="3435045" y="45472"/>
                  <a:pt x="3441183" y="44655"/>
                </a:cubicBezTo>
                <a:cubicBezTo>
                  <a:pt x="3447320" y="43838"/>
                  <a:pt x="3453741" y="42174"/>
                  <a:pt x="3460445" y="39665"/>
                </a:cubicBezTo>
                <a:cubicBezTo>
                  <a:pt x="3467149" y="37155"/>
                  <a:pt x="3472122" y="33964"/>
                  <a:pt x="3475363" y="30093"/>
                </a:cubicBezTo>
                <a:cubicBezTo>
                  <a:pt x="3478603" y="26221"/>
                  <a:pt x="3484300" y="26228"/>
                  <a:pt x="3492453" y="30114"/>
                </a:cubicBezTo>
                <a:cubicBezTo>
                  <a:pt x="3500605" y="34000"/>
                  <a:pt x="3507592" y="39052"/>
                  <a:pt x="3513414" y="45268"/>
                </a:cubicBezTo>
                <a:cubicBezTo>
                  <a:pt x="3519237" y="51485"/>
                  <a:pt x="3517623" y="56439"/>
                  <a:pt x="3508575" y="60132"/>
                </a:cubicBezTo>
                <a:cubicBezTo>
                  <a:pt x="3499526" y="63824"/>
                  <a:pt x="3485602" y="79717"/>
                  <a:pt x="3466802" y="107809"/>
                </a:cubicBezTo>
                <a:cubicBezTo>
                  <a:pt x="3488011" y="123239"/>
                  <a:pt x="3503212" y="139781"/>
                  <a:pt x="3512403" y="157434"/>
                </a:cubicBezTo>
                <a:cubicBezTo>
                  <a:pt x="3521596" y="175086"/>
                  <a:pt x="3521524" y="193105"/>
                  <a:pt x="3512188" y="211489"/>
                </a:cubicBezTo>
                <a:cubicBezTo>
                  <a:pt x="3502853" y="229873"/>
                  <a:pt x="3494227" y="233236"/>
                  <a:pt x="3486311" y="221577"/>
                </a:cubicBezTo>
                <a:cubicBezTo>
                  <a:pt x="3478396" y="209919"/>
                  <a:pt x="3467963" y="198644"/>
                  <a:pt x="3455014" y="187752"/>
                </a:cubicBezTo>
                <a:cubicBezTo>
                  <a:pt x="3442065" y="176861"/>
                  <a:pt x="3442792" y="172989"/>
                  <a:pt x="3457197" y="176137"/>
                </a:cubicBezTo>
                <a:cubicBezTo>
                  <a:pt x="3471602" y="179285"/>
                  <a:pt x="3479926" y="180801"/>
                  <a:pt x="3482171" y="180686"/>
                </a:cubicBezTo>
                <a:cubicBezTo>
                  <a:pt x="3484415" y="180572"/>
                  <a:pt x="3484447" y="175689"/>
                  <a:pt x="3482268" y="166038"/>
                </a:cubicBezTo>
                <a:cubicBezTo>
                  <a:pt x="3480088" y="156387"/>
                  <a:pt x="3475775" y="146833"/>
                  <a:pt x="3469329" y="137375"/>
                </a:cubicBezTo>
                <a:cubicBezTo>
                  <a:pt x="3462883" y="127918"/>
                  <a:pt x="3457226" y="121354"/>
                  <a:pt x="3452357" y="117683"/>
                </a:cubicBezTo>
                <a:cubicBezTo>
                  <a:pt x="3447489" y="114011"/>
                  <a:pt x="3446406" y="109613"/>
                  <a:pt x="3449109" y="104486"/>
                </a:cubicBezTo>
                <a:cubicBezTo>
                  <a:pt x="3451812" y="99359"/>
                  <a:pt x="3456086" y="89870"/>
                  <a:pt x="3461930" y="76017"/>
                </a:cubicBezTo>
                <a:cubicBezTo>
                  <a:pt x="3467773" y="62164"/>
                  <a:pt x="3470713" y="55281"/>
                  <a:pt x="3470749" y="55367"/>
                </a:cubicBezTo>
                <a:cubicBezTo>
                  <a:pt x="3470784" y="55453"/>
                  <a:pt x="3468476" y="56159"/>
                  <a:pt x="3463822" y="57486"/>
                </a:cubicBezTo>
                <a:cubicBezTo>
                  <a:pt x="3459169" y="58812"/>
                  <a:pt x="3452067" y="60580"/>
                  <a:pt x="3442516" y="62788"/>
                </a:cubicBezTo>
                <a:lnTo>
                  <a:pt x="3442516" y="153949"/>
                </a:lnTo>
                <a:cubicBezTo>
                  <a:pt x="3442516" y="199608"/>
                  <a:pt x="3442047" y="236172"/>
                  <a:pt x="3441108" y="263641"/>
                </a:cubicBezTo>
                <a:cubicBezTo>
                  <a:pt x="3440168" y="291109"/>
                  <a:pt x="3436508" y="309565"/>
                  <a:pt x="3430127" y="319008"/>
                </a:cubicBezTo>
                <a:cubicBezTo>
                  <a:pt x="3423745" y="328451"/>
                  <a:pt x="3419461" y="320654"/>
                  <a:pt x="3417274" y="295616"/>
                </a:cubicBezTo>
                <a:cubicBezTo>
                  <a:pt x="3415087" y="270578"/>
                  <a:pt x="3414445" y="242733"/>
                  <a:pt x="3415349" y="212081"/>
                </a:cubicBezTo>
                <a:cubicBezTo>
                  <a:pt x="3416252" y="181428"/>
                  <a:pt x="3416930" y="149901"/>
                  <a:pt x="3417382" y="117500"/>
                </a:cubicBezTo>
                <a:cubicBezTo>
                  <a:pt x="3417833" y="85098"/>
                  <a:pt x="3415360" y="64161"/>
                  <a:pt x="3409961" y="54690"/>
                </a:cubicBezTo>
                <a:cubicBezTo>
                  <a:pt x="3408611" y="52322"/>
                  <a:pt x="3407667" y="50294"/>
                  <a:pt x="3407131" y="48606"/>
                </a:cubicBezTo>
                <a:lnTo>
                  <a:pt x="3407019" y="47458"/>
                </a:lnTo>
                <a:lnTo>
                  <a:pt x="3404875" y="51513"/>
                </a:lnTo>
                <a:cubicBezTo>
                  <a:pt x="3402662" y="57157"/>
                  <a:pt x="3401227" y="65708"/>
                  <a:pt x="3400571" y="77168"/>
                </a:cubicBezTo>
                <a:cubicBezTo>
                  <a:pt x="3399696" y="92447"/>
                  <a:pt x="3399030" y="110502"/>
                  <a:pt x="3398571" y="131331"/>
                </a:cubicBezTo>
                <a:cubicBezTo>
                  <a:pt x="3398112" y="152160"/>
                  <a:pt x="3396491" y="170222"/>
                  <a:pt x="3393710" y="185515"/>
                </a:cubicBezTo>
                <a:cubicBezTo>
                  <a:pt x="3390927" y="200809"/>
                  <a:pt x="3384621" y="213558"/>
                  <a:pt x="3374791" y="223761"/>
                </a:cubicBezTo>
                <a:cubicBezTo>
                  <a:pt x="3364961" y="233964"/>
                  <a:pt x="3357909" y="234093"/>
                  <a:pt x="3353636" y="224148"/>
                </a:cubicBezTo>
                <a:cubicBezTo>
                  <a:pt x="3349362" y="214203"/>
                  <a:pt x="3343056" y="205179"/>
                  <a:pt x="3334718" y="197077"/>
                </a:cubicBezTo>
                <a:cubicBezTo>
                  <a:pt x="3326378" y="188975"/>
                  <a:pt x="3328142" y="186046"/>
                  <a:pt x="3340009" y="188290"/>
                </a:cubicBezTo>
                <a:cubicBezTo>
                  <a:pt x="3351875" y="190534"/>
                  <a:pt x="3358450" y="191456"/>
                  <a:pt x="3359734" y="191054"/>
                </a:cubicBezTo>
                <a:cubicBezTo>
                  <a:pt x="3361017" y="190653"/>
                  <a:pt x="3362735" y="186369"/>
                  <a:pt x="3364886" y="178202"/>
                </a:cubicBezTo>
                <a:cubicBezTo>
                  <a:pt x="3367037" y="170035"/>
                  <a:pt x="3369012" y="157832"/>
                  <a:pt x="3370812" y="141591"/>
                </a:cubicBezTo>
                <a:cubicBezTo>
                  <a:pt x="3372611" y="125351"/>
                  <a:pt x="3373737" y="106232"/>
                  <a:pt x="3374189" y="84234"/>
                </a:cubicBezTo>
                <a:cubicBezTo>
                  <a:pt x="3374641" y="62236"/>
                  <a:pt x="3374099" y="49921"/>
                  <a:pt x="3372565" y="47290"/>
                </a:cubicBezTo>
                <a:cubicBezTo>
                  <a:pt x="3371030" y="44659"/>
                  <a:pt x="3367861" y="43999"/>
                  <a:pt x="3363057" y="45311"/>
                </a:cubicBezTo>
                <a:cubicBezTo>
                  <a:pt x="3358253" y="46623"/>
                  <a:pt x="3352345" y="48082"/>
                  <a:pt x="3345333" y="49688"/>
                </a:cubicBezTo>
                <a:cubicBezTo>
                  <a:pt x="3350725" y="54349"/>
                  <a:pt x="3352499" y="58902"/>
                  <a:pt x="3350657" y="63348"/>
                </a:cubicBezTo>
                <a:cubicBezTo>
                  <a:pt x="3348814" y="67793"/>
                  <a:pt x="3347484" y="72324"/>
                  <a:pt x="3346666" y="76942"/>
                </a:cubicBezTo>
                <a:cubicBezTo>
                  <a:pt x="3350280" y="76139"/>
                  <a:pt x="3354170" y="75261"/>
                  <a:pt x="3358336" y="74307"/>
                </a:cubicBezTo>
                <a:cubicBezTo>
                  <a:pt x="3362502" y="73353"/>
                  <a:pt x="3366097" y="74830"/>
                  <a:pt x="3369123" y="78738"/>
                </a:cubicBezTo>
                <a:cubicBezTo>
                  <a:pt x="3372149" y="82646"/>
                  <a:pt x="3371249" y="86675"/>
                  <a:pt x="3366424" y="90827"/>
                </a:cubicBezTo>
                <a:cubicBezTo>
                  <a:pt x="3361598" y="94978"/>
                  <a:pt x="3354446" y="98244"/>
                  <a:pt x="3344967" y="100625"/>
                </a:cubicBezTo>
                <a:cubicBezTo>
                  <a:pt x="3344250" y="107723"/>
                  <a:pt x="3343017" y="114671"/>
                  <a:pt x="3341267" y="121468"/>
                </a:cubicBezTo>
                <a:cubicBezTo>
                  <a:pt x="3342070" y="120708"/>
                  <a:pt x="3345351" y="119170"/>
                  <a:pt x="3351108" y="116854"/>
                </a:cubicBezTo>
                <a:cubicBezTo>
                  <a:pt x="3356866" y="114538"/>
                  <a:pt x="3361842" y="115506"/>
                  <a:pt x="3366037" y="119758"/>
                </a:cubicBezTo>
                <a:cubicBezTo>
                  <a:pt x="3370231" y="124010"/>
                  <a:pt x="3370181" y="128248"/>
                  <a:pt x="3365886" y="132471"/>
                </a:cubicBezTo>
                <a:cubicBezTo>
                  <a:pt x="3361591" y="136694"/>
                  <a:pt x="3352331" y="140892"/>
                  <a:pt x="3338105" y="145065"/>
                </a:cubicBezTo>
                <a:cubicBezTo>
                  <a:pt x="3335624" y="160811"/>
                  <a:pt x="3329279" y="178424"/>
                  <a:pt x="3319069" y="197905"/>
                </a:cubicBezTo>
                <a:cubicBezTo>
                  <a:pt x="3308858" y="217386"/>
                  <a:pt x="3295809" y="231590"/>
                  <a:pt x="3279920" y="240517"/>
                </a:cubicBezTo>
                <a:cubicBezTo>
                  <a:pt x="3264031" y="249444"/>
                  <a:pt x="3260650" y="248082"/>
                  <a:pt x="3269778" y="236430"/>
                </a:cubicBezTo>
                <a:cubicBezTo>
                  <a:pt x="3278905" y="224779"/>
                  <a:pt x="3287018" y="212084"/>
                  <a:pt x="3294117" y="198346"/>
                </a:cubicBezTo>
                <a:cubicBezTo>
                  <a:pt x="3301215" y="184608"/>
                  <a:pt x="3307432" y="168934"/>
                  <a:pt x="3312766" y="151325"/>
                </a:cubicBezTo>
                <a:cubicBezTo>
                  <a:pt x="3311590" y="153132"/>
                  <a:pt x="3309368" y="154035"/>
                  <a:pt x="3306098" y="154035"/>
                </a:cubicBezTo>
                <a:cubicBezTo>
                  <a:pt x="3302398" y="154035"/>
                  <a:pt x="3298085" y="151644"/>
                  <a:pt x="3293160" y="146861"/>
                </a:cubicBezTo>
                <a:cubicBezTo>
                  <a:pt x="3288234" y="142079"/>
                  <a:pt x="3288617" y="138738"/>
                  <a:pt x="3294310" y="136837"/>
                </a:cubicBezTo>
                <a:cubicBezTo>
                  <a:pt x="3300003" y="134937"/>
                  <a:pt x="3307166" y="132424"/>
                  <a:pt x="3315799" y="129298"/>
                </a:cubicBezTo>
                <a:cubicBezTo>
                  <a:pt x="3317376" y="122128"/>
                  <a:pt x="3318617" y="113725"/>
                  <a:pt x="3319520" y="104088"/>
                </a:cubicBezTo>
                <a:cubicBezTo>
                  <a:pt x="3312608" y="105895"/>
                  <a:pt x="3306381" y="104378"/>
                  <a:pt x="3300839" y="99539"/>
                </a:cubicBezTo>
                <a:cubicBezTo>
                  <a:pt x="3295296" y="94699"/>
                  <a:pt x="3295891" y="91336"/>
                  <a:pt x="3302624" y="89450"/>
                </a:cubicBezTo>
                <a:cubicBezTo>
                  <a:pt x="3309357" y="87565"/>
                  <a:pt x="3315491" y="85582"/>
                  <a:pt x="3321026" y="83503"/>
                </a:cubicBezTo>
                <a:cubicBezTo>
                  <a:pt x="3322718" y="69578"/>
                  <a:pt x="3322898" y="60049"/>
                  <a:pt x="3321564" y="54915"/>
                </a:cubicBezTo>
                <a:cubicBezTo>
                  <a:pt x="3317936" y="54184"/>
                  <a:pt x="3314214" y="51151"/>
                  <a:pt x="3310400" y="45817"/>
                </a:cubicBezTo>
                <a:cubicBezTo>
                  <a:pt x="3306586" y="40482"/>
                  <a:pt x="3308751" y="37815"/>
                  <a:pt x="3316896" y="37815"/>
                </a:cubicBezTo>
                <a:cubicBezTo>
                  <a:pt x="3322632" y="37815"/>
                  <a:pt x="3331269" y="35893"/>
                  <a:pt x="3342805" y="32050"/>
                </a:cubicBezTo>
                <a:cubicBezTo>
                  <a:pt x="3354342" y="28207"/>
                  <a:pt x="3362165" y="24378"/>
                  <a:pt x="3366273" y="20563"/>
                </a:cubicBezTo>
                <a:cubicBezTo>
                  <a:pt x="3368327" y="18656"/>
                  <a:pt x="3370986" y="17648"/>
                  <a:pt x="3374248" y="17539"/>
                </a:cubicBezTo>
                <a:close/>
                <a:moveTo>
                  <a:pt x="4035226" y="16333"/>
                </a:moveTo>
                <a:cubicBezTo>
                  <a:pt x="4038629" y="14625"/>
                  <a:pt x="4045796" y="18101"/>
                  <a:pt x="4056729" y="26758"/>
                </a:cubicBezTo>
                <a:cubicBezTo>
                  <a:pt x="4071306" y="38302"/>
                  <a:pt x="4073894" y="45483"/>
                  <a:pt x="4064494" y="48301"/>
                </a:cubicBezTo>
                <a:cubicBezTo>
                  <a:pt x="4055094" y="51119"/>
                  <a:pt x="4047530" y="53847"/>
                  <a:pt x="4041801" y="56486"/>
                </a:cubicBezTo>
                <a:cubicBezTo>
                  <a:pt x="4036072" y="59124"/>
                  <a:pt x="4028991" y="62121"/>
                  <a:pt x="4020559" y="65477"/>
                </a:cubicBezTo>
                <a:cubicBezTo>
                  <a:pt x="4032261" y="70984"/>
                  <a:pt x="4037212" y="75390"/>
                  <a:pt x="4035412" y="78695"/>
                </a:cubicBezTo>
                <a:cubicBezTo>
                  <a:pt x="4033612" y="82001"/>
                  <a:pt x="4032713" y="87260"/>
                  <a:pt x="4032713" y="94473"/>
                </a:cubicBezTo>
                <a:cubicBezTo>
                  <a:pt x="4036627" y="92982"/>
                  <a:pt x="4041568" y="91035"/>
                  <a:pt x="4047533" y="88633"/>
                </a:cubicBezTo>
                <a:cubicBezTo>
                  <a:pt x="4053499" y="86231"/>
                  <a:pt x="4059041" y="87550"/>
                  <a:pt x="4064161" y="92591"/>
                </a:cubicBezTo>
                <a:cubicBezTo>
                  <a:pt x="4069280" y="97631"/>
                  <a:pt x="4067993" y="101905"/>
                  <a:pt x="4060300" y="105411"/>
                </a:cubicBezTo>
                <a:cubicBezTo>
                  <a:pt x="4052606" y="108917"/>
                  <a:pt x="4043410" y="112197"/>
                  <a:pt x="4032713" y="115252"/>
                </a:cubicBezTo>
                <a:lnTo>
                  <a:pt x="4032713" y="142118"/>
                </a:lnTo>
                <a:cubicBezTo>
                  <a:pt x="4041704" y="142878"/>
                  <a:pt x="4050473" y="145280"/>
                  <a:pt x="4059020" y="149324"/>
                </a:cubicBezTo>
                <a:cubicBezTo>
                  <a:pt x="4067567" y="153368"/>
                  <a:pt x="4071256" y="160338"/>
                  <a:pt x="4070087" y="170232"/>
                </a:cubicBezTo>
                <a:cubicBezTo>
                  <a:pt x="4068918" y="180127"/>
                  <a:pt x="4063770" y="182472"/>
                  <a:pt x="4054643" y="177266"/>
                </a:cubicBezTo>
                <a:cubicBezTo>
                  <a:pt x="4045515" y="172061"/>
                  <a:pt x="4038205" y="165665"/>
                  <a:pt x="4032713" y="158079"/>
                </a:cubicBezTo>
                <a:lnTo>
                  <a:pt x="4032713" y="247089"/>
                </a:lnTo>
                <a:cubicBezTo>
                  <a:pt x="4032713" y="255621"/>
                  <a:pt x="4030203" y="265190"/>
                  <a:pt x="4025184" y="275794"/>
                </a:cubicBezTo>
                <a:cubicBezTo>
                  <a:pt x="4020165" y="286399"/>
                  <a:pt x="4014737" y="285018"/>
                  <a:pt x="4008901" y="271653"/>
                </a:cubicBezTo>
                <a:cubicBezTo>
                  <a:pt x="4003064" y="258288"/>
                  <a:pt x="4001272" y="247214"/>
                  <a:pt x="4003523" y="238431"/>
                </a:cubicBezTo>
                <a:cubicBezTo>
                  <a:pt x="4005774" y="229647"/>
                  <a:pt x="4007126" y="217634"/>
                  <a:pt x="4007578" y="202390"/>
                </a:cubicBezTo>
                <a:cubicBezTo>
                  <a:pt x="4008030" y="187147"/>
                  <a:pt x="4008700" y="169680"/>
                  <a:pt x="4009589" y="149991"/>
                </a:cubicBezTo>
                <a:cubicBezTo>
                  <a:pt x="3995593" y="185039"/>
                  <a:pt x="3975897" y="211571"/>
                  <a:pt x="3950500" y="229590"/>
                </a:cubicBezTo>
                <a:cubicBezTo>
                  <a:pt x="3925104" y="247608"/>
                  <a:pt x="3920117" y="247418"/>
                  <a:pt x="3935540" y="229020"/>
                </a:cubicBezTo>
                <a:cubicBezTo>
                  <a:pt x="3950963" y="210621"/>
                  <a:pt x="3965156" y="190470"/>
                  <a:pt x="3978119" y="168565"/>
                </a:cubicBezTo>
                <a:cubicBezTo>
                  <a:pt x="3991083" y="146661"/>
                  <a:pt x="3999329" y="131471"/>
                  <a:pt x="4002856" y="122996"/>
                </a:cubicBezTo>
                <a:cubicBezTo>
                  <a:pt x="3980342" y="131987"/>
                  <a:pt x="3966106" y="137608"/>
                  <a:pt x="3960148" y="139860"/>
                </a:cubicBezTo>
                <a:cubicBezTo>
                  <a:pt x="3954189" y="142111"/>
                  <a:pt x="3946094" y="139577"/>
                  <a:pt x="3935863" y="132256"/>
                </a:cubicBezTo>
                <a:cubicBezTo>
                  <a:pt x="3925631" y="124935"/>
                  <a:pt x="3927534" y="120432"/>
                  <a:pt x="3941573" y="118747"/>
                </a:cubicBezTo>
                <a:cubicBezTo>
                  <a:pt x="3955612" y="117062"/>
                  <a:pt x="3977875" y="111136"/>
                  <a:pt x="4008363" y="100969"/>
                </a:cubicBezTo>
                <a:cubicBezTo>
                  <a:pt x="4009180" y="90816"/>
                  <a:pt x="4008291" y="81509"/>
                  <a:pt x="4005696" y="73049"/>
                </a:cubicBezTo>
                <a:cubicBezTo>
                  <a:pt x="3990065" y="79315"/>
                  <a:pt x="3977359" y="82682"/>
                  <a:pt x="3967579" y="83148"/>
                </a:cubicBezTo>
                <a:cubicBezTo>
                  <a:pt x="3957799" y="83614"/>
                  <a:pt x="3956996" y="81011"/>
                  <a:pt x="3965170" y="75340"/>
                </a:cubicBezTo>
                <a:cubicBezTo>
                  <a:pt x="3973344" y="69668"/>
                  <a:pt x="3981428" y="64606"/>
                  <a:pt x="3989423" y="60153"/>
                </a:cubicBezTo>
                <a:cubicBezTo>
                  <a:pt x="3997418" y="55701"/>
                  <a:pt x="4006395" y="49577"/>
                  <a:pt x="4016354" y="41783"/>
                </a:cubicBezTo>
                <a:cubicBezTo>
                  <a:pt x="4026313" y="33990"/>
                  <a:pt x="4031888" y="26651"/>
                  <a:pt x="4033078" y="19768"/>
                </a:cubicBezTo>
                <a:cubicBezTo>
                  <a:pt x="4033376" y="18047"/>
                  <a:pt x="4034092" y="16902"/>
                  <a:pt x="4035226" y="16333"/>
                </a:cubicBezTo>
                <a:close/>
                <a:moveTo>
                  <a:pt x="4125238" y="11802"/>
                </a:moveTo>
                <a:cubicBezTo>
                  <a:pt x="4126639" y="11649"/>
                  <a:pt x="4128425" y="11809"/>
                  <a:pt x="4130596" y="12282"/>
                </a:cubicBezTo>
                <a:cubicBezTo>
                  <a:pt x="4139278" y="14175"/>
                  <a:pt x="4147406" y="16964"/>
                  <a:pt x="4154977" y="20650"/>
                </a:cubicBezTo>
                <a:cubicBezTo>
                  <a:pt x="4162549" y="24335"/>
                  <a:pt x="4164983" y="29193"/>
                  <a:pt x="4162280" y="35223"/>
                </a:cubicBezTo>
                <a:cubicBezTo>
                  <a:pt x="4159577" y="41253"/>
                  <a:pt x="4158225" y="60107"/>
                  <a:pt x="4158225" y="91784"/>
                </a:cubicBezTo>
                <a:cubicBezTo>
                  <a:pt x="4171246" y="89318"/>
                  <a:pt x="4180467" y="86227"/>
                  <a:pt x="4185887" y="82513"/>
                </a:cubicBezTo>
                <a:cubicBezTo>
                  <a:pt x="4191308" y="78799"/>
                  <a:pt x="4197919" y="78627"/>
                  <a:pt x="4205720" y="81997"/>
                </a:cubicBezTo>
                <a:cubicBezTo>
                  <a:pt x="4213521" y="85367"/>
                  <a:pt x="4220380" y="89479"/>
                  <a:pt x="4226295" y="94333"/>
                </a:cubicBezTo>
                <a:cubicBezTo>
                  <a:pt x="4232210" y="99187"/>
                  <a:pt x="4232153" y="104651"/>
                  <a:pt x="4226123" y="110724"/>
                </a:cubicBezTo>
                <a:cubicBezTo>
                  <a:pt x="4220092" y="116797"/>
                  <a:pt x="4214109" y="129269"/>
                  <a:pt x="4208172" y="148141"/>
                </a:cubicBezTo>
                <a:cubicBezTo>
                  <a:pt x="4217178" y="159828"/>
                  <a:pt x="4217533" y="165973"/>
                  <a:pt x="4209237" y="166576"/>
                </a:cubicBezTo>
                <a:cubicBezTo>
                  <a:pt x="4200941" y="167178"/>
                  <a:pt x="4183937" y="169135"/>
                  <a:pt x="4158225" y="172448"/>
                </a:cubicBezTo>
                <a:cubicBezTo>
                  <a:pt x="4158225" y="226453"/>
                  <a:pt x="4157759" y="259081"/>
                  <a:pt x="4156827" y="270331"/>
                </a:cubicBezTo>
                <a:cubicBezTo>
                  <a:pt x="4155895" y="281580"/>
                  <a:pt x="4154694" y="291615"/>
                  <a:pt x="4153224" y="300434"/>
                </a:cubicBezTo>
                <a:cubicBezTo>
                  <a:pt x="4151754" y="309253"/>
                  <a:pt x="4148438" y="314280"/>
                  <a:pt x="4143276" y="315513"/>
                </a:cubicBezTo>
                <a:cubicBezTo>
                  <a:pt x="4138113" y="316746"/>
                  <a:pt x="4135016" y="311096"/>
                  <a:pt x="4133983" y="298563"/>
                </a:cubicBezTo>
                <a:cubicBezTo>
                  <a:pt x="4132951" y="286029"/>
                  <a:pt x="4132434" y="272923"/>
                  <a:pt x="4132434" y="259242"/>
                </a:cubicBezTo>
                <a:lnTo>
                  <a:pt x="4132434" y="175631"/>
                </a:lnTo>
                <a:lnTo>
                  <a:pt x="4100427" y="180686"/>
                </a:lnTo>
                <a:cubicBezTo>
                  <a:pt x="4095308" y="190810"/>
                  <a:pt x="4090604" y="192936"/>
                  <a:pt x="4086316" y="187064"/>
                </a:cubicBezTo>
                <a:cubicBezTo>
                  <a:pt x="4082028" y="181192"/>
                  <a:pt x="4079440" y="174900"/>
                  <a:pt x="4078551" y="168189"/>
                </a:cubicBezTo>
                <a:cubicBezTo>
                  <a:pt x="4077662" y="161478"/>
                  <a:pt x="4076092" y="151160"/>
                  <a:pt x="4073840" y="137235"/>
                </a:cubicBezTo>
                <a:cubicBezTo>
                  <a:pt x="4071589" y="123311"/>
                  <a:pt x="4068642" y="112703"/>
                  <a:pt x="4065000" y="105411"/>
                </a:cubicBezTo>
                <a:cubicBezTo>
                  <a:pt x="4061357" y="98119"/>
                  <a:pt x="4063333" y="95176"/>
                  <a:pt x="4070926" y="96581"/>
                </a:cubicBezTo>
                <a:cubicBezTo>
                  <a:pt x="4078519" y="97986"/>
                  <a:pt x="4083811" y="99116"/>
                  <a:pt x="4086801" y="99969"/>
                </a:cubicBezTo>
                <a:cubicBezTo>
                  <a:pt x="4089790" y="100822"/>
                  <a:pt x="4095128" y="101037"/>
                  <a:pt x="4102815" y="100614"/>
                </a:cubicBezTo>
                <a:cubicBezTo>
                  <a:pt x="4110501" y="100191"/>
                  <a:pt x="4120374" y="98840"/>
                  <a:pt x="4132434" y="96559"/>
                </a:cubicBezTo>
                <a:cubicBezTo>
                  <a:pt x="4132434" y="76670"/>
                  <a:pt x="4131775" y="61243"/>
                  <a:pt x="4130455" y="50280"/>
                </a:cubicBezTo>
                <a:cubicBezTo>
                  <a:pt x="4129136" y="39317"/>
                  <a:pt x="4126659" y="29770"/>
                  <a:pt x="4123024" y="21639"/>
                </a:cubicBezTo>
                <a:cubicBezTo>
                  <a:pt x="4120297" y="15541"/>
                  <a:pt x="4121035" y="12262"/>
                  <a:pt x="4125238" y="11802"/>
                </a:cubicBezTo>
                <a:close/>
                <a:moveTo>
                  <a:pt x="4364025" y="8862"/>
                </a:moveTo>
                <a:cubicBezTo>
                  <a:pt x="4371662" y="10267"/>
                  <a:pt x="4378889" y="12311"/>
                  <a:pt x="4385708" y="14992"/>
                </a:cubicBezTo>
                <a:cubicBezTo>
                  <a:pt x="4392527" y="17674"/>
                  <a:pt x="4395022" y="22983"/>
                  <a:pt x="4393193" y="30921"/>
                </a:cubicBezTo>
                <a:cubicBezTo>
                  <a:pt x="4391365" y="38858"/>
                  <a:pt x="4390239" y="48244"/>
                  <a:pt x="4389816" y="59078"/>
                </a:cubicBezTo>
                <a:cubicBezTo>
                  <a:pt x="4389393" y="69912"/>
                  <a:pt x="4389181" y="83962"/>
                  <a:pt x="4389181" y="101227"/>
                </a:cubicBezTo>
                <a:cubicBezTo>
                  <a:pt x="4389913" y="101399"/>
                  <a:pt x="4392107" y="100768"/>
                  <a:pt x="4395764" y="99334"/>
                </a:cubicBezTo>
                <a:cubicBezTo>
                  <a:pt x="4399420" y="97900"/>
                  <a:pt x="4403285" y="99657"/>
                  <a:pt x="4407358" y="104604"/>
                </a:cubicBezTo>
                <a:cubicBezTo>
                  <a:pt x="4411430" y="109552"/>
                  <a:pt x="4410380" y="114015"/>
                  <a:pt x="4404207" y="117994"/>
                </a:cubicBezTo>
                <a:cubicBezTo>
                  <a:pt x="4398033" y="121974"/>
                  <a:pt x="4393025" y="124609"/>
                  <a:pt x="4389181" y="125899"/>
                </a:cubicBezTo>
                <a:lnTo>
                  <a:pt x="4389181" y="156573"/>
                </a:lnTo>
                <a:cubicBezTo>
                  <a:pt x="4399302" y="151174"/>
                  <a:pt x="4404912" y="149316"/>
                  <a:pt x="4406010" y="150999"/>
                </a:cubicBezTo>
                <a:lnTo>
                  <a:pt x="4405731" y="152969"/>
                </a:lnTo>
                <a:lnTo>
                  <a:pt x="4408111" y="149389"/>
                </a:lnTo>
                <a:cubicBezTo>
                  <a:pt x="4415438" y="139996"/>
                  <a:pt x="4422010" y="130155"/>
                  <a:pt x="4427825" y="119866"/>
                </a:cubicBezTo>
                <a:cubicBezTo>
                  <a:pt x="4433640" y="109577"/>
                  <a:pt x="4438759" y="99782"/>
                  <a:pt x="4443183" y="90483"/>
                </a:cubicBezTo>
                <a:cubicBezTo>
                  <a:pt x="4447607" y="81183"/>
                  <a:pt x="4451834" y="69266"/>
                  <a:pt x="4455863" y="54733"/>
                </a:cubicBezTo>
                <a:cubicBezTo>
                  <a:pt x="4459893" y="40199"/>
                  <a:pt x="4461008" y="30283"/>
                  <a:pt x="4459209" y="24984"/>
                </a:cubicBezTo>
                <a:cubicBezTo>
                  <a:pt x="4457409" y="19685"/>
                  <a:pt x="4458663" y="16444"/>
                  <a:pt x="4462973" y="15261"/>
                </a:cubicBezTo>
                <a:cubicBezTo>
                  <a:pt x="4467282" y="14078"/>
                  <a:pt x="4474731" y="16351"/>
                  <a:pt x="4485322" y="22080"/>
                </a:cubicBezTo>
                <a:cubicBezTo>
                  <a:pt x="4495912" y="27809"/>
                  <a:pt x="4499081" y="33369"/>
                  <a:pt x="4494830" y="38761"/>
                </a:cubicBezTo>
                <a:cubicBezTo>
                  <a:pt x="4490578" y="44153"/>
                  <a:pt x="4487355" y="49703"/>
                  <a:pt x="4485160" y="55410"/>
                </a:cubicBezTo>
                <a:cubicBezTo>
                  <a:pt x="4482966" y="61118"/>
                  <a:pt x="4477994" y="72177"/>
                  <a:pt x="4470243" y="88590"/>
                </a:cubicBezTo>
                <a:cubicBezTo>
                  <a:pt x="4462492" y="105002"/>
                  <a:pt x="4457015" y="115037"/>
                  <a:pt x="4453809" y="118694"/>
                </a:cubicBezTo>
                <a:cubicBezTo>
                  <a:pt x="4450604" y="122350"/>
                  <a:pt x="4447510" y="124630"/>
                  <a:pt x="4444528" y="125534"/>
                </a:cubicBezTo>
                <a:cubicBezTo>
                  <a:pt x="4466368" y="122910"/>
                  <a:pt x="4485437" y="119834"/>
                  <a:pt x="4501734" y="116306"/>
                </a:cubicBezTo>
                <a:cubicBezTo>
                  <a:pt x="4518032" y="112778"/>
                  <a:pt x="4529841" y="108935"/>
                  <a:pt x="4537162" y="104776"/>
                </a:cubicBezTo>
                <a:cubicBezTo>
                  <a:pt x="4544482" y="100618"/>
                  <a:pt x="4552674" y="100682"/>
                  <a:pt x="4561737" y="104970"/>
                </a:cubicBezTo>
                <a:cubicBezTo>
                  <a:pt x="4570800" y="109258"/>
                  <a:pt x="4577601" y="113657"/>
                  <a:pt x="4582140" y="118167"/>
                </a:cubicBezTo>
                <a:cubicBezTo>
                  <a:pt x="4586678" y="122677"/>
                  <a:pt x="4586402" y="127226"/>
                  <a:pt x="4581311" y="131815"/>
                </a:cubicBezTo>
                <a:cubicBezTo>
                  <a:pt x="4576221" y="136404"/>
                  <a:pt x="4571474" y="149711"/>
                  <a:pt x="4567072" y="171738"/>
                </a:cubicBezTo>
                <a:cubicBezTo>
                  <a:pt x="4562669" y="193765"/>
                  <a:pt x="4559325" y="210267"/>
                  <a:pt x="4557038" y="221244"/>
                </a:cubicBezTo>
                <a:cubicBezTo>
                  <a:pt x="4554750" y="232221"/>
                  <a:pt x="4551004" y="242919"/>
                  <a:pt x="4545798" y="253337"/>
                </a:cubicBezTo>
                <a:cubicBezTo>
                  <a:pt x="4540593" y="263756"/>
                  <a:pt x="4531609" y="272080"/>
                  <a:pt x="4518846" y="278311"/>
                </a:cubicBezTo>
                <a:cubicBezTo>
                  <a:pt x="4506083" y="284542"/>
                  <a:pt x="4499701" y="281785"/>
                  <a:pt x="4499701" y="270040"/>
                </a:cubicBezTo>
                <a:cubicBezTo>
                  <a:pt x="4499701" y="261149"/>
                  <a:pt x="4495876" y="251039"/>
                  <a:pt x="4488226" y="239711"/>
                </a:cubicBezTo>
                <a:cubicBezTo>
                  <a:pt x="4480575" y="228382"/>
                  <a:pt x="4481941" y="225105"/>
                  <a:pt x="4492323" y="229880"/>
                </a:cubicBezTo>
                <a:lnTo>
                  <a:pt x="4511231" y="240679"/>
                </a:lnTo>
                <a:cubicBezTo>
                  <a:pt x="4514730" y="243102"/>
                  <a:pt x="4519308" y="237757"/>
                  <a:pt x="4524966" y="224643"/>
                </a:cubicBezTo>
                <a:cubicBezTo>
                  <a:pt x="4530623" y="211528"/>
                  <a:pt x="4535699" y="192209"/>
                  <a:pt x="4540195" y="166683"/>
                </a:cubicBezTo>
                <a:cubicBezTo>
                  <a:pt x="4544691" y="141158"/>
                  <a:pt x="4543819" y="128395"/>
                  <a:pt x="4537581" y="128395"/>
                </a:cubicBezTo>
                <a:cubicBezTo>
                  <a:pt x="4529909" y="128395"/>
                  <a:pt x="4520932" y="129528"/>
                  <a:pt x="4510650" y="131793"/>
                </a:cubicBezTo>
                <a:cubicBezTo>
                  <a:pt x="4522352" y="140598"/>
                  <a:pt x="4526020" y="147166"/>
                  <a:pt x="4521653" y="151497"/>
                </a:cubicBezTo>
                <a:cubicBezTo>
                  <a:pt x="4517286" y="155828"/>
                  <a:pt x="4510378" y="165195"/>
                  <a:pt x="4500928" y="179600"/>
                </a:cubicBezTo>
                <a:cubicBezTo>
                  <a:pt x="4491477" y="194005"/>
                  <a:pt x="4478052" y="209904"/>
                  <a:pt x="4460650" y="227299"/>
                </a:cubicBezTo>
                <a:cubicBezTo>
                  <a:pt x="4443248" y="244694"/>
                  <a:pt x="4426509" y="255954"/>
                  <a:pt x="4410434" y="261081"/>
                </a:cubicBezTo>
                <a:cubicBezTo>
                  <a:pt x="4394358" y="266208"/>
                  <a:pt x="4392050" y="263569"/>
                  <a:pt x="4403507" y="253165"/>
                </a:cubicBezTo>
                <a:cubicBezTo>
                  <a:pt x="4414965" y="242761"/>
                  <a:pt x="4426548" y="231486"/>
                  <a:pt x="4438258" y="219340"/>
                </a:cubicBezTo>
                <a:cubicBezTo>
                  <a:pt x="4449966" y="207194"/>
                  <a:pt x="4460442" y="194299"/>
                  <a:pt x="4469684" y="180654"/>
                </a:cubicBezTo>
                <a:cubicBezTo>
                  <a:pt x="4478926" y="167009"/>
                  <a:pt x="4484684" y="156555"/>
                  <a:pt x="4486957" y="149292"/>
                </a:cubicBezTo>
                <a:cubicBezTo>
                  <a:pt x="4489229" y="142029"/>
                  <a:pt x="4490775" y="137759"/>
                  <a:pt x="4491592" y="136483"/>
                </a:cubicBezTo>
                <a:cubicBezTo>
                  <a:pt x="4482343" y="138261"/>
                  <a:pt x="4474298" y="139766"/>
                  <a:pt x="4467458" y="141000"/>
                </a:cubicBezTo>
                <a:cubicBezTo>
                  <a:pt x="4473767" y="144341"/>
                  <a:pt x="4475363" y="147833"/>
                  <a:pt x="4472244" y="151475"/>
                </a:cubicBezTo>
                <a:cubicBezTo>
                  <a:pt x="4469125" y="155118"/>
                  <a:pt x="4465568" y="159377"/>
                  <a:pt x="4461575" y="164252"/>
                </a:cubicBezTo>
                <a:cubicBezTo>
                  <a:pt x="4457581" y="169128"/>
                  <a:pt x="4451877" y="175043"/>
                  <a:pt x="4444463" y="181998"/>
                </a:cubicBezTo>
                <a:cubicBezTo>
                  <a:pt x="4437049" y="188953"/>
                  <a:pt x="4430069" y="194302"/>
                  <a:pt x="4423523" y="198045"/>
                </a:cubicBezTo>
                <a:cubicBezTo>
                  <a:pt x="4416976" y="201788"/>
                  <a:pt x="4410039" y="204613"/>
                  <a:pt x="4402711" y="206520"/>
                </a:cubicBezTo>
                <a:cubicBezTo>
                  <a:pt x="4395384" y="208427"/>
                  <a:pt x="4395868" y="205086"/>
                  <a:pt x="4404164" y="196496"/>
                </a:cubicBezTo>
                <a:cubicBezTo>
                  <a:pt x="4412459" y="187907"/>
                  <a:pt x="4419787" y="179302"/>
                  <a:pt x="4426147" y="170684"/>
                </a:cubicBezTo>
                <a:cubicBezTo>
                  <a:pt x="4432507" y="162066"/>
                  <a:pt x="4438031" y="155336"/>
                  <a:pt x="4442721" y="150497"/>
                </a:cubicBezTo>
                <a:cubicBezTo>
                  <a:pt x="4447410" y="145657"/>
                  <a:pt x="4449332" y="143237"/>
                  <a:pt x="4448485" y="143237"/>
                </a:cubicBezTo>
                <a:cubicBezTo>
                  <a:pt x="4445015" y="143237"/>
                  <a:pt x="4441681" y="141889"/>
                  <a:pt x="4438483" y="139193"/>
                </a:cubicBezTo>
                <a:cubicBezTo>
                  <a:pt x="4430567" y="148686"/>
                  <a:pt x="4421695" y="155107"/>
                  <a:pt x="4411864" y="158455"/>
                </a:cubicBezTo>
                <a:cubicBezTo>
                  <a:pt x="4406949" y="160130"/>
                  <a:pt x="4404179" y="160211"/>
                  <a:pt x="4403553" y="158700"/>
                </a:cubicBezTo>
                <a:lnTo>
                  <a:pt x="4404159" y="155571"/>
                </a:lnTo>
                <a:lnTo>
                  <a:pt x="4389052" y="173416"/>
                </a:lnTo>
                <a:cubicBezTo>
                  <a:pt x="4388235" y="198712"/>
                  <a:pt x="4387826" y="220122"/>
                  <a:pt x="4387826" y="237646"/>
                </a:cubicBezTo>
                <a:cubicBezTo>
                  <a:pt x="4387826" y="254051"/>
                  <a:pt x="4387106" y="266588"/>
                  <a:pt x="4385665" y="275256"/>
                </a:cubicBezTo>
                <a:cubicBezTo>
                  <a:pt x="4384224" y="283925"/>
                  <a:pt x="4380976" y="290185"/>
                  <a:pt x="4375921" y="294035"/>
                </a:cubicBezTo>
                <a:cubicBezTo>
                  <a:pt x="4370866" y="297885"/>
                  <a:pt x="4366162" y="293522"/>
                  <a:pt x="4361810" y="280946"/>
                </a:cubicBezTo>
                <a:cubicBezTo>
                  <a:pt x="4357457" y="268370"/>
                  <a:pt x="4356629" y="258170"/>
                  <a:pt x="4359325" y="250347"/>
                </a:cubicBezTo>
                <a:cubicBezTo>
                  <a:pt x="4362021" y="242525"/>
                  <a:pt x="4363821" y="222115"/>
                  <a:pt x="4364724" y="189118"/>
                </a:cubicBezTo>
                <a:cubicBezTo>
                  <a:pt x="4333333" y="213640"/>
                  <a:pt x="4315003" y="228769"/>
                  <a:pt x="4309733" y="234505"/>
                </a:cubicBezTo>
                <a:cubicBezTo>
                  <a:pt x="4304463" y="240241"/>
                  <a:pt x="4298265" y="240377"/>
                  <a:pt x="4291137" y="234914"/>
                </a:cubicBezTo>
                <a:cubicBezTo>
                  <a:pt x="4284010" y="229450"/>
                  <a:pt x="4279644" y="224653"/>
                  <a:pt x="4278038" y="220523"/>
                </a:cubicBezTo>
                <a:cubicBezTo>
                  <a:pt x="4276432" y="216393"/>
                  <a:pt x="4279379" y="213525"/>
                  <a:pt x="4286878" y="211919"/>
                </a:cubicBezTo>
                <a:cubicBezTo>
                  <a:pt x="4294378" y="210313"/>
                  <a:pt x="4303800" y="206241"/>
                  <a:pt x="4315143" y="199701"/>
                </a:cubicBezTo>
                <a:cubicBezTo>
                  <a:pt x="4326486" y="193162"/>
                  <a:pt x="4343465" y="182070"/>
                  <a:pt x="4366079" y="166425"/>
                </a:cubicBezTo>
                <a:lnTo>
                  <a:pt x="4366079" y="131083"/>
                </a:lnTo>
                <a:cubicBezTo>
                  <a:pt x="4355425" y="134683"/>
                  <a:pt x="4346749" y="136024"/>
                  <a:pt x="4340052" y="135106"/>
                </a:cubicBezTo>
                <a:cubicBezTo>
                  <a:pt x="4333355" y="134188"/>
                  <a:pt x="4328472" y="132847"/>
                  <a:pt x="4325403" y="131083"/>
                </a:cubicBezTo>
                <a:cubicBezTo>
                  <a:pt x="4315623" y="142226"/>
                  <a:pt x="4304434" y="150636"/>
                  <a:pt x="4291837" y="156315"/>
                </a:cubicBezTo>
                <a:cubicBezTo>
                  <a:pt x="4279239" y="161994"/>
                  <a:pt x="4278174" y="158556"/>
                  <a:pt x="4288642" y="146001"/>
                </a:cubicBezTo>
                <a:cubicBezTo>
                  <a:pt x="4299111" y="133446"/>
                  <a:pt x="4307884" y="120809"/>
                  <a:pt x="4314960" y="108089"/>
                </a:cubicBezTo>
                <a:cubicBezTo>
                  <a:pt x="4322037" y="95369"/>
                  <a:pt x="4324676" y="84299"/>
                  <a:pt x="4322876" y="74877"/>
                </a:cubicBezTo>
                <a:cubicBezTo>
                  <a:pt x="4321076" y="65456"/>
                  <a:pt x="4327404" y="65240"/>
                  <a:pt x="4341859" y="74232"/>
                </a:cubicBezTo>
                <a:cubicBezTo>
                  <a:pt x="4356314" y="83223"/>
                  <a:pt x="4361322" y="90458"/>
                  <a:pt x="4356884" y="95936"/>
                </a:cubicBezTo>
                <a:cubicBezTo>
                  <a:pt x="4352445" y="101414"/>
                  <a:pt x="4344763" y="108584"/>
                  <a:pt x="4333835" y="117446"/>
                </a:cubicBezTo>
                <a:cubicBezTo>
                  <a:pt x="4332488" y="117446"/>
                  <a:pt x="4335470" y="116586"/>
                  <a:pt x="4342784" y="114865"/>
                </a:cubicBezTo>
                <a:cubicBezTo>
                  <a:pt x="4350097" y="113144"/>
                  <a:pt x="4357862" y="110792"/>
                  <a:pt x="4366079" y="107809"/>
                </a:cubicBezTo>
                <a:cubicBezTo>
                  <a:pt x="4366079" y="78498"/>
                  <a:pt x="4365642" y="58171"/>
                  <a:pt x="4364767" y="46828"/>
                </a:cubicBezTo>
                <a:cubicBezTo>
                  <a:pt x="4363893" y="35484"/>
                  <a:pt x="4361641" y="25970"/>
                  <a:pt x="4358013" y="18283"/>
                </a:cubicBezTo>
                <a:cubicBezTo>
                  <a:pt x="4354385" y="10597"/>
                  <a:pt x="4356389" y="7457"/>
                  <a:pt x="4364025" y="8862"/>
                </a:cubicBezTo>
                <a:close/>
                <a:moveTo>
                  <a:pt x="388563" y="0"/>
                </a:moveTo>
                <a:cubicBezTo>
                  <a:pt x="445737" y="46290"/>
                  <a:pt x="474324" y="95161"/>
                  <a:pt x="474324" y="146614"/>
                </a:cubicBezTo>
                <a:cubicBezTo>
                  <a:pt x="476131" y="206886"/>
                  <a:pt x="447967" y="257500"/>
                  <a:pt x="389832" y="298455"/>
                </a:cubicBezTo>
                <a:lnTo>
                  <a:pt x="371591" y="276794"/>
                </a:lnTo>
                <a:cubicBezTo>
                  <a:pt x="419287" y="241030"/>
                  <a:pt x="443579" y="199601"/>
                  <a:pt x="444468" y="152508"/>
                </a:cubicBezTo>
                <a:cubicBezTo>
                  <a:pt x="446275" y="104454"/>
                  <a:pt x="421531" y="61204"/>
                  <a:pt x="370236" y="22758"/>
                </a:cubicBezTo>
                <a:close/>
                <a:moveTo>
                  <a:pt x="85779" y="0"/>
                </a:moveTo>
                <a:lnTo>
                  <a:pt x="104170" y="22758"/>
                </a:lnTo>
                <a:cubicBezTo>
                  <a:pt x="52875" y="61204"/>
                  <a:pt x="28110" y="104468"/>
                  <a:pt x="29874" y="152551"/>
                </a:cubicBezTo>
                <a:cubicBezTo>
                  <a:pt x="30763" y="199630"/>
                  <a:pt x="55076" y="241037"/>
                  <a:pt x="102815" y="276773"/>
                </a:cubicBezTo>
                <a:lnTo>
                  <a:pt x="84510" y="298455"/>
                </a:lnTo>
                <a:cubicBezTo>
                  <a:pt x="26418" y="257514"/>
                  <a:pt x="-1725" y="206198"/>
                  <a:pt x="82" y="144506"/>
                </a:cubicBezTo>
                <a:cubicBezTo>
                  <a:pt x="82" y="94416"/>
                  <a:pt x="28647" y="46247"/>
                  <a:pt x="857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135" y="1557340"/>
            <a:ext cx="5408930" cy="145605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572327" y="2576513"/>
            <a:ext cx="704215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99827" y="2485073"/>
            <a:ext cx="704215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9935" y="4036748"/>
            <a:ext cx="27494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9+10=19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23693" y="4910343"/>
            <a:ext cx="652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元正好可以买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洋娃娃和小熊。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33643" y="3292826"/>
            <a:ext cx="4793008" cy="322887"/>
          </a:xfrm>
          <a:custGeom>
            <a:avLst/>
            <a:gdLst/>
            <a:ahLst/>
            <a:cxnLst/>
            <a:rect l="l" t="t" r="r" b="b"/>
            <a:pathLst>
              <a:path w="4793008" h="322887">
                <a:moveTo>
                  <a:pt x="3803539" y="255830"/>
                </a:moveTo>
                <a:cubicBezTo>
                  <a:pt x="3815245" y="255475"/>
                  <a:pt x="3824303" y="258193"/>
                  <a:pt x="3830713" y="263985"/>
                </a:cubicBezTo>
                <a:cubicBezTo>
                  <a:pt x="3839260" y="271707"/>
                  <a:pt x="3841995" y="277583"/>
                  <a:pt x="3838919" y="281613"/>
                </a:cubicBezTo>
                <a:cubicBezTo>
                  <a:pt x="3835843" y="285642"/>
                  <a:pt x="3829828" y="286976"/>
                  <a:pt x="3820872" y="285614"/>
                </a:cubicBezTo>
                <a:cubicBezTo>
                  <a:pt x="3811917" y="284251"/>
                  <a:pt x="3802653" y="283351"/>
                  <a:pt x="3793081" y="282914"/>
                </a:cubicBezTo>
                <a:cubicBezTo>
                  <a:pt x="3783509" y="282477"/>
                  <a:pt x="3772553" y="282703"/>
                  <a:pt x="3760213" y="283592"/>
                </a:cubicBezTo>
                <a:cubicBezTo>
                  <a:pt x="3747873" y="284481"/>
                  <a:pt x="3730597" y="286478"/>
                  <a:pt x="3708384" y="289582"/>
                </a:cubicBezTo>
                <a:cubicBezTo>
                  <a:pt x="3686171" y="292687"/>
                  <a:pt x="3669271" y="295168"/>
                  <a:pt x="3657684" y="297025"/>
                </a:cubicBezTo>
                <a:cubicBezTo>
                  <a:pt x="3646097" y="298882"/>
                  <a:pt x="3637378" y="299810"/>
                  <a:pt x="3631528" y="299810"/>
                </a:cubicBezTo>
                <a:cubicBezTo>
                  <a:pt x="3625232" y="299810"/>
                  <a:pt x="3617711" y="296892"/>
                  <a:pt x="3608963" y="291056"/>
                </a:cubicBezTo>
                <a:cubicBezTo>
                  <a:pt x="3599657" y="281505"/>
                  <a:pt x="3602682" y="276730"/>
                  <a:pt x="3618041" y="276730"/>
                </a:cubicBezTo>
                <a:cubicBezTo>
                  <a:pt x="3631435" y="276730"/>
                  <a:pt x="3651342" y="275163"/>
                  <a:pt x="3677764" y="272030"/>
                </a:cubicBezTo>
                <a:cubicBezTo>
                  <a:pt x="3704186" y="268897"/>
                  <a:pt x="3725166" y="266444"/>
                  <a:pt x="3740703" y="264673"/>
                </a:cubicBezTo>
                <a:cubicBezTo>
                  <a:pt x="3756241" y="262902"/>
                  <a:pt x="3772990" y="260414"/>
                  <a:pt x="3790951" y="257209"/>
                </a:cubicBezTo>
                <a:cubicBezTo>
                  <a:pt x="3795442" y="256408"/>
                  <a:pt x="3799638" y="255948"/>
                  <a:pt x="3803539" y="255830"/>
                </a:cubicBezTo>
                <a:close/>
                <a:moveTo>
                  <a:pt x="4699679" y="237581"/>
                </a:moveTo>
                <a:lnTo>
                  <a:pt x="4745732" y="237581"/>
                </a:lnTo>
                <a:lnTo>
                  <a:pt x="4745732" y="283613"/>
                </a:lnTo>
                <a:lnTo>
                  <a:pt x="4699679" y="283613"/>
                </a:lnTo>
                <a:close/>
                <a:moveTo>
                  <a:pt x="3017520" y="219475"/>
                </a:moveTo>
                <a:cubicBezTo>
                  <a:pt x="3019497" y="219000"/>
                  <a:pt x="3022526" y="219224"/>
                  <a:pt x="3026608" y="220147"/>
                </a:cubicBezTo>
                <a:cubicBezTo>
                  <a:pt x="3042934" y="223840"/>
                  <a:pt x="3058321" y="229185"/>
                  <a:pt x="3072769" y="236183"/>
                </a:cubicBezTo>
                <a:cubicBezTo>
                  <a:pt x="3087217" y="243181"/>
                  <a:pt x="3098649" y="252602"/>
                  <a:pt x="3107067" y="264447"/>
                </a:cubicBezTo>
                <a:cubicBezTo>
                  <a:pt x="3115485" y="276292"/>
                  <a:pt x="3117679" y="286496"/>
                  <a:pt x="3113649" y="295057"/>
                </a:cubicBezTo>
                <a:cubicBezTo>
                  <a:pt x="3109620" y="303618"/>
                  <a:pt x="3098972" y="300707"/>
                  <a:pt x="3081706" y="286323"/>
                </a:cubicBezTo>
                <a:cubicBezTo>
                  <a:pt x="3064441" y="271940"/>
                  <a:pt x="3046587" y="257378"/>
                  <a:pt x="3028146" y="242636"/>
                </a:cubicBezTo>
                <a:cubicBezTo>
                  <a:pt x="3015132" y="228622"/>
                  <a:pt x="3011590" y="220902"/>
                  <a:pt x="3017520" y="219475"/>
                </a:cubicBezTo>
                <a:close/>
                <a:moveTo>
                  <a:pt x="3743416" y="207491"/>
                </a:moveTo>
                <a:cubicBezTo>
                  <a:pt x="3748835" y="207880"/>
                  <a:pt x="3754115" y="209496"/>
                  <a:pt x="3759256" y="212339"/>
                </a:cubicBezTo>
                <a:cubicBezTo>
                  <a:pt x="3769538" y="218025"/>
                  <a:pt x="3771517" y="222520"/>
                  <a:pt x="3765193" y="225826"/>
                </a:cubicBezTo>
                <a:cubicBezTo>
                  <a:pt x="3758869" y="229131"/>
                  <a:pt x="3749426" y="231938"/>
                  <a:pt x="3736864" y="234247"/>
                </a:cubicBezTo>
                <a:cubicBezTo>
                  <a:pt x="3724302" y="236556"/>
                  <a:pt x="3712765" y="238388"/>
                  <a:pt x="3702254" y="239743"/>
                </a:cubicBezTo>
                <a:cubicBezTo>
                  <a:pt x="3691742" y="241098"/>
                  <a:pt x="3681883" y="240420"/>
                  <a:pt x="3672677" y="237710"/>
                </a:cubicBezTo>
                <a:cubicBezTo>
                  <a:pt x="3662295" y="232720"/>
                  <a:pt x="3658896" y="229239"/>
                  <a:pt x="3662481" y="227267"/>
                </a:cubicBezTo>
                <a:cubicBezTo>
                  <a:pt x="3666066" y="225295"/>
                  <a:pt x="3674824" y="222958"/>
                  <a:pt x="3688756" y="220255"/>
                </a:cubicBezTo>
                <a:cubicBezTo>
                  <a:pt x="3702687" y="217551"/>
                  <a:pt x="3715350" y="214135"/>
                  <a:pt x="3726743" y="210005"/>
                </a:cubicBezTo>
                <a:cubicBezTo>
                  <a:pt x="3732440" y="207940"/>
                  <a:pt x="3737998" y="207102"/>
                  <a:pt x="3743416" y="207491"/>
                </a:cubicBezTo>
                <a:close/>
                <a:moveTo>
                  <a:pt x="4370242" y="196550"/>
                </a:moveTo>
                <a:cubicBezTo>
                  <a:pt x="4362677" y="197905"/>
                  <a:pt x="4348742" y="200569"/>
                  <a:pt x="4328436" y="204541"/>
                </a:cubicBezTo>
                <a:cubicBezTo>
                  <a:pt x="4331089" y="224546"/>
                  <a:pt x="4333147" y="239151"/>
                  <a:pt x="4334610" y="248358"/>
                </a:cubicBezTo>
                <a:cubicBezTo>
                  <a:pt x="4349567" y="244830"/>
                  <a:pt x="4365520" y="241051"/>
                  <a:pt x="4382470" y="237022"/>
                </a:cubicBezTo>
                <a:cubicBezTo>
                  <a:pt x="4384134" y="223212"/>
                  <a:pt x="4384403" y="212676"/>
                  <a:pt x="4383277" y="205412"/>
                </a:cubicBezTo>
                <a:cubicBezTo>
                  <a:pt x="4382151" y="198149"/>
                  <a:pt x="4377806" y="195195"/>
                  <a:pt x="4370242" y="196550"/>
                </a:cubicBezTo>
                <a:close/>
                <a:moveTo>
                  <a:pt x="4513694" y="182353"/>
                </a:moveTo>
                <a:cubicBezTo>
                  <a:pt x="4504122" y="183235"/>
                  <a:pt x="4489161" y="185304"/>
                  <a:pt x="4468813" y="188559"/>
                </a:cubicBezTo>
                <a:cubicBezTo>
                  <a:pt x="4469673" y="205911"/>
                  <a:pt x="4470505" y="222696"/>
                  <a:pt x="4471308" y="238915"/>
                </a:cubicBezTo>
                <a:cubicBezTo>
                  <a:pt x="4486924" y="238083"/>
                  <a:pt x="4504133" y="236039"/>
                  <a:pt x="4522933" y="232784"/>
                </a:cubicBezTo>
                <a:cubicBezTo>
                  <a:pt x="4525457" y="217627"/>
                  <a:pt x="4526941" y="205212"/>
                  <a:pt x="4527385" y="195539"/>
                </a:cubicBezTo>
                <a:cubicBezTo>
                  <a:pt x="4527830" y="185867"/>
                  <a:pt x="4523266" y="181471"/>
                  <a:pt x="4513694" y="182353"/>
                </a:cubicBezTo>
                <a:close/>
                <a:moveTo>
                  <a:pt x="4388127" y="169014"/>
                </a:moveTo>
                <a:cubicBezTo>
                  <a:pt x="4391555" y="168926"/>
                  <a:pt x="4395333" y="169838"/>
                  <a:pt x="4399463" y="171749"/>
                </a:cubicBezTo>
                <a:cubicBezTo>
                  <a:pt x="4407723" y="175570"/>
                  <a:pt x="4415500" y="180658"/>
                  <a:pt x="4422792" y="187010"/>
                </a:cubicBezTo>
                <a:cubicBezTo>
                  <a:pt x="4430084" y="193363"/>
                  <a:pt x="4430460" y="199113"/>
                  <a:pt x="4423921" y="204262"/>
                </a:cubicBezTo>
                <a:cubicBezTo>
                  <a:pt x="4417381" y="209410"/>
                  <a:pt x="4411652" y="219025"/>
                  <a:pt x="4406734" y="233107"/>
                </a:cubicBezTo>
                <a:cubicBezTo>
                  <a:pt x="4420228" y="247361"/>
                  <a:pt x="4421486" y="255062"/>
                  <a:pt x="4410509" y="256209"/>
                </a:cubicBezTo>
                <a:cubicBezTo>
                  <a:pt x="4399531" y="257356"/>
                  <a:pt x="4387579" y="259045"/>
                  <a:pt x="4374652" y="261275"/>
                </a:cubicBezTo>
                <a:cubicBezTo>
                  <a:pt x="4361724" y="263505"/>
                  <a:pt x="4348376" y="265430"/>
                  <a:pt x="4334610" y="267050"/>
                </a:cubicBezTo>
                <a:cubicBezTo>
                  <a:pt x="4330724" y="282595"/>
                  <a:pt x="4326486" y="287012"/>
                  <a:pt x="4321897" y="280301"/>
                </a:cubicBezTo>
                <a:cubicBezTo>
                  <a:pt x="4317308" y="273589"/>
                  <a:pt x="4313412" y="264738"/>
                  <a:pt x="4310207" y="253746"/>
                </a:cubicBezTo>
                <a:cubicBezTo>
                  <a:pt x="4307002" y="242754"/>
                  <a:pt x="4304305" y="232677"/>
                  <a:pt x="4302119" y="223513"/>
                </a:cubicBezTo>
                <a:cubicBezTo>
                  <a:pt x="4299932" y="214350"/>
                  <a:pt x="4296548" y="205961"/>
                  <a:pt x="4291966" y="198346"/>
                </a:cubicBezTo>
                <a:cubicBezTo>
                  <a:pt x="4287384" y="190732"/>
                  <a:pt x="4288334" y="186365"/>
                  <a:pt x="4294816" y="185246"/>
                </a:cubicBezTo>
                <a:cubicBezTo>
                  <a:pt x="4301298" y="184128"/>
                  <a:pt x="4307184" y="184243"/>
                  <a:pt x="4312476" y="185591"/>
                </a:cubicBezTo>
                <a:cubicBezTo>
                  <a:pt x="4317767" y="186939"/>
                  <a:pt x="4328799" y="186100"/>
                  <a:pt x="4345570" y="183074"/>
                </a:cubicBezTo>
                <a:cubicBezTo>
                  <a:pt x="4362340" y="180048"/>
                  <a:pt x="4373450" y="176449"/>
                  <a:pt x="4378900" y="172276"/>
                </a:cubicBezTo>
                <a:cubicBezTo>
                  <a:pt x="4381624" y="170189"/>
                  <a:pt x="4384700" y="169102"/>
                  <a:pt x="4388127" y="169014"/>
                </a:cubicBezTo>
                <a:close/>
                <a:moveTo>
                  <a:pt x="4538299" y="152992"/>
                </a:moveTo>
                <a:cubicBezTo>
                  <a:pt x="4542076" y="153035"/>
                  <a:pt x="4546272" y="154135"/>
                  <a:pt x="4550886" y="156294"/>
                </a:cubicBezTo>
                <a:cubicBezTo>
                  <a:pt x="4560113" y="160610"/>
                  <a:pt x="4568090" y="166400"/>
                  <a:pt x="4574815" y="173663"/>
                </a:cubicBezTo>
                <a:cubicBezTo>
                  <a:pt x="4581541" y="180926"/>
                  <a:pt x="4581154" y="187570"/>
                  <a:pt x="4573654" y="193592"/>
                </a:cubicBezTo>
                <a:cubicBezTo>
                  <a:pt x="4566154" y="199615"/>
                  <a:pt x="4557306" y="212464"/>
                  <a:pt x="4547110" y="232139"/>
                </a:cubicBezTo>
                <a:cubicBezTo>
                  <a:pt x="4557908" y="246078"/>
                  <a:pt x="4558884" y="253639"/>
                  <a:pt x="4550036" y="254822"/>
                </a:cubicBezTo>
                <a:cubicBezTo>
                  <a:pt x="4541188" y="256005"/>
                  <a:pt x="4528837" y="257048"/>
                  <a:pt x="4512984" y="257951"/>
                </a:cubicBezTo>
                <a:cubicBezTo>
                  <a:pt x="4497131" y="258855"/>
                  <a:pt x="4482966" y="259694"/>
                  <a:pt x="4470490" y="260468"/>
                </a:cubicBezTo>
                <a:cubicBezTo>
                  <a:pt x="4465586" y="272299"/>
                  <a:pt x="4460700" y="275066"/>
                  <a:pt x="4455831" y="268771"/>
                </a:cubicBezTo>
                <a:cubicBezTo>
                  <a:pt x="4450963" y="262476"/>
                  <a:pt x="4446955" y="247859"/>
                  <a:pt x="4443807" y="224922"/>
                </a:cubicBezTo>
                <a:cubicBezTo>
                  <a:pt x="4440659" y="201985"/>
                  <a:pt x="4436816" y="185759"/>
                  <a:pt x="4432278" y="176244"/>
                </a:cubicBezTo>
                <a:cubicBezTo>
                  <a:pt x="4427739" y="166730"/>
                  <a:pt x="4429087" y="162449"/>
                  <a:pt x="4436322" y="163403"/>
                </a:cubicBezTo>
                <a:cubicBezTo>
                  <a:pt x="4443556" y="164356"/>
                  <a:pt x="4449539" y="165704"/>
                  <a:pt x="4454272" y="167447"/>
                </a:cubicBezTo>
                <a:cubicBezTo>
                  <a:pt x="4459004" y="169189"/>
                  <a:pt x="4471042" y="168759"/>
                  <a:pt x="4490387" y="166156"/>
                </a:cubicBezTo>
                <a:cubicBezTo>
                  <a:pt x="4509733" y="163553"/>
                  <a:pt x="4522345" y="160180"/>
                  <a:pt x="4528224" y="156035"/>
                </a:cubicBezTo>
                <a:cubicBezTo>
                  <a:pt x="4531164" y="153963"/>
                  <a:pt x="4534522" y="152949"/>
                  <a:pt x="4538299" y="152992"/>
                </a:cubicBezTo>
                <a:close/>
                <a:moveTo>
                  <a:pt x="1892126" y="131083"/>
                </a:moveTo>
                <a:lnTo>
                  <a:pt x="1863065" y="138591"/>
                </a:lnTo>
                <a:cubicBezTo>
                  <a:pt x="1858118" y="156788"/>
                  <a:pt x="1855225" y="167131"/>
                  <a:pt x="1854386" y="169619"/>
                </a:cubicBezTo>
                <a:cubicBezTo>
                  <a:pt x="1853547" y="172107"/>
                  <a:pt x="1854723" y="174312"/>
                  <a:pt x="1857913" y="176234"/>
                </a:cubicBezTo>
                <a:cubicBezTo>
                  <a:pt x="1861104" y="178155"/>
                  <a:pt x="1865768" y="181497"/>
                  <a:pt x="1871906" y="186257"/>
                </a:cubicBezTo>
                <a:cubicBezTo>
                  <a:pt x="1874731" y="181238"/>
                  <a:pt x="1878356" y="172993"/>
                  <a:pt x="1882779" y="161521"/>
                </a:cubicBezTo>
                <a:cubicBezTo>
                  <a:pt x="1887203" y="150048"/>
                  <a:pt x="1890319" y="139903"/>
                  <a:pt x="1892126" y="131083"/>
                </a:cubicBezTo>
                <a:close/>
                <a:moveTo>
                  <a:pt x="2259920" y="121081"/>
                </a:moveTo>
                <a:cubicBezTo>
                  <a:pt x="2258479" y="120551"/>
                  <a:pt x="2254668" y="120737"/>
                  <a:pt x="2248487" y="121640"/>
                </a:cubicBezTo>
                <a:cubicBezTo>
                  <a:pt x="2242306" y="122544"/>
                  <a:pt x="2233846" y="124085"/>
                  <a:pt x="2223105" y="126265"/>
                </a:cubicBezTo>
                <a:cubicBezTo>
                  <a:pt x="2223965" y="140118"/>
                  <a:pt x="2224775" y="152020"/>
                  <a:pt x="2225536" y="161972"/>
                </a:cubicBezTo>
                <a:cubicBezTo>
                  <a:pt x="2238341" y="160280"/>
                  <a:pt x="2249692" y="157914"/>
                  <a:pt x="2259586" y="154874"/>
                </a:cubicBezTo>
                <a:cubicBezTo>
                  <a:pt x="2261250" y="142341"/>
                  <a:pt x="2262082" y="133485"/>
                  <a:pt x="2262082" y="128309"/>
                </a:cubicBezTo>
                <a:cubicBezTo>
                  <a:pt x="2262082" y="124021"/>
                  <a:pt x="2261361" y="121612"/>
                  <a:pt x="2259920" y="121081"/>
                </a:cubicBezTo>
                <a:close/>
                <a:moveTo>
                  <a:pt x="2917059" y="118522"/>
                </a:moveTo>
                <a:cubicBezTo>
                  <a:pt x="2919414" y="118477"/>
                  <a:pt x="2922331" y="118867"/>
                  <a:pt x="2925810" y="119694"/>
                </a:cubicBezTo>
                <a:cubicBezTo>
                  <a:pt x="2939728" y="122999"/>
                  <a:pt x="2949651" y="127627"/>
                  <a:pt x="2955581" y="133579"/>
                </a:cubicBezTo>
                <a:cubicBezTo>
                  <a:pt x="2961510" y="139530"/>
                  <a:pt x="2963898" y="147127"/>
                  <a:pt x="2962744" y="156369"/>
                </a:cubicBezTo>
                <a:cubicBezTo>
                  <a:pt x="2961589" y="165611"/>
                  <a:pt x="2957108" y="168537"/>
                  <a:pt x="2949300" y="165145"/>
                </a:cubicBezTo>
                <a:cubicBezTo>
                  <a:pt x="2941492" y="161754"/>
                  <a:pt x="2934289" y="156519"/>
                  <a:pt x="2927693" y="149443"/>
                </a:cubicBezTo>
                <a:cubicBezTo>
                  <a:pt x="2921096" y="142366"/>
                  <a:pt x="2915546" y="136117"/>
                  <a:pt x="2911044" y="130696"/>
                </a:cubicBezTo>
                <a:cubicBezTo>
                  <a:pt x="2907989" y="122716"/>
                  <a:pt x="2909994" y="118658"/>
                  <a:pt x="2917059" y="118522"/>
                </a:cubicBezTo>
                <a:close/>
                <a:moveTo>
                  <a:pt x="2270669" y="93043"/>
                </a:moveTo>
                <a:cubicBezTo>
                  <a:pt x="2276431" y="93810"/>
                  <a:pt x="2283477" y="96344"/>
                  <a:pt x="2291809" y="100646"/>
                </a:cubicBezTo>
                <a:cubicBezTo>
                  <a:pt x="2303596" y="109322"/>
                  <a:pt x="2306690" y="116503"/>
                  <a:pt x="2301090" y="122189"/>
                </a:cubicBezTo>
                <a:cubicBezTo>
                  <a:pt x="2295491" y="127875"/>
                  <a:pt x="2290196" y="137472"/>
                  <a:pt x="2285205" y="150981"/>
                </a:cubicBezTo>
                <a:cubicBezTo>
                  <a:pt x="2296003" y="165364"/>
                  <a:pt x="2295892" y="172839"/>
                  <a:pt x="2284872" y="173405"/>
                </a:cubicBezTo>
                <a:cubicBezTo>
                  <a:pt x="2273851" y="173971"/>
                  <a:pt x="2254424" y="176356"/>
                  <a:pt x="2226590" y="180557"/>
                </a:cubicBezTo>
                <a:cubicBezTo>
                  <a:pt x="2224525" y="191671"/>
                  <a:pt x="2221008" y="196342"/>
                  <a:pt x="2216039" y="194571"/>
                </a:cubicBezTo>
                <a:cubicBezTo>
                  <a:pt x="2211070" y="192800"/>
                  <a:pt x="2207198" y="185666"/>
                  <a:pt x="2204423" y="173168"/>
                </a:cubicBezTo>
                <a:cubicBezTo>
                  <a:pt x="2201648" y="160671"/>
                  <a:pt x="2199354" y="149880"/>
                  <a:pt x="2197540" y="140795"/>
                </a:cubicBezTo>
                <a:cubicBezTo>
                  <a:pt x="2195726" y="131711"/>
                  <a:pt x="2192757" y="123300"/>
                  <a:pt x="2188635" y="115564"/>
                </a:cubicBezTo>
                <a:cubicBezTo>
                  <a:pt x="2184512" y="107827"/>
                  <a:pt x="2186078" y="103959"/>
                  <a:pt x="2193335" y="103959"/>
                </a:cubicBezTo>
                <a:cubicBezTo>
                  <a:pt x="2198526" y="103959"/>
                  <a:pt x="2203742" y="104855"/>
                  <a:pt x="2208983" y="106648"/>
                </a:cubicBezTo>
                <a:cubicBezTo>
                  <a:pt x="2214225" y="108440"/>
                  <a:pt x="2221983" y="108505"/>
                  <a:pt x="2232257" y="106841"/>
                </a:cubicBezTo>
                <a:cubicBezTo>
                  <a:pt x="2242532" y="105178"/>
                  <a:pt x="2250860" y="101578"/>
                  <a:pt x="2257242" y="96043"/>
                </a:cubicBezTo>
                <a:cubicBezTo>
                  <a:pt x="2260432" y="93276"/>
                  <a:pt x="2264908" y="92275"/>
                  <a:pt x="2270669" y="93043"/>
                </a:cubicBezTo>
                <a:close/>
                <a:moveTo>
                  <a:pt x="3258646" y="91042"/>
                </a:moveTo>
                <a:cubicBezTo>
                  <a:pt x="3257169" y="90748"/>
                  <a:pt x="3250515" y="92494"/>
                  <a:pt x="3238685" y="96280"/>
                </a:cubicBezTo>
                <a:cubicBezTo>
                  <a:pt x="3239545" y="115754"/>
                  <a:pt x="3240369" y="132704"/>
                  <a:pt x="3241158" y="147130"/>
                </a:cubicBezTo>
                <a:cubicBezTo>
                  <a:pt x="3242033" y="147288"/>
                  <a:pt x="3247956" y="145409"/>
                  <a:pt x="3258926" y="141495"/>
                </a:cubicBezTo>
                <a:cubicBezTo>
                  <a:pt x="3260632" y="125390"/>
                  <a:pt x="3261708" y="114309"/>
                  <a:pt x="3262152" y="108250"/>
                </a:cubicBezTo>
                <a:cubicBezTo>
                  <a:pt x="3262597" y="102192"/>
                  <a:pt x="3262493" y="97882"/>
                  <a:pt x="3261841" y="95323"/>
                </a:cubicBezTo>
                <a:cubicBezTo>
                  <a:pt x="3261188" y="92763"/>
                  <a:pt x="3260123" y="91336"/>
                  <a:pt x="3258646" y="91042"/>
                </a:cubicBezTo>
                <a:close/>
                <a:moveTo>
                  <a:pt x="1292551" y="87762"/>
                </a:moveTo>
                <a:cubicBezTo>
                  <a:pt x="1300983" y="87762"/>
                  <a:pt x="1308731" y="91422"/>
                  <a:pt x="1315793" y="98743"/>
                </a:cubicBezTo>
                <a:cubicBezTo>
                  <a:pt x="1322856" y="106063"/>
                  <a:pt x="1319407" y="110789"/>
                  <a:pt x="1305447" y="112918"/>
                </a:cubicBezTo>
                <a:cubicBezTo>
                  <a:pt x="1291486" y="115048"/>
                  <a:pt x="1266517" y="118658"/>
                  <a:pt x="1230537" y="123748"/>
                </a:cubicBezTo>
                <a:cubicBezTo>
                  <a:pt x="1244935" y="128108"/>
                  <a:pt x="1249860" y="133586"/>
                  <a:pt x="1245315" y="140182"/>
                </a:cubicBezTo>
                <a:cubicBezTo>
                  <a:pt x="1240769" y="146779"/>
                  <a:pt x="1237618" y="162370"/>
                  <a:pt x="1235861" y="186957"/>
                </a:cubicBezTo>
                <a:cubicBezTo>
                  <a:pt x="1234104" y="211543"/>
                  <a:pt x="1235746" y="229292"/>
                  <a:pt x="1240787" y="240205"/>
                </a:cubicBezTo>
                <a:cubicBezTo>
                  <a:pt x="1245827" y="251118"/>
                  <a:pt x="1260694" y="256786"/>
                  <a:pt x="1285388" y="257209"/>
                </a:cubicBezTo>
                <a:cubicBezTo>
                  <a:pt x="1310082" y="257632"/>
                  <a:pt x="1327158" y="255793"/>
                  <a:pt x="1336615" y="251692"/>
                </a:cubicBezTo>
                <a:cubicBezTo>
                  <a:pt x="1346073" y="247591"/>
                  <a:pt x="1353433" y="236337"/>
                  <a:pt x="1358695" y="217931"/>
                </a:cubicBezTo>
                <a:cubicBezTo>
                  <a:pt x="1363958" y="199526"/>
                  <a:pt x="1367522" y="191839"/>
                  <a:pt x="1369386" y="194872"/>
                </a:cubicBezTo>
                <a:cubicBezTo>
                  <a:pt x="1371250" y="197905"/>
                  <a:pt x="1372408" y="207058"/>
                  <a:pt x="1372860" y="222330"/>
                </a:cubicBezTo>
                <a:cubicBezTo>
                  <a:pt x="1373312" y="237603"/>
                  <a:pt x="1375126" y="248455"/>
                  <a:pt x="1378302" y="254886"/>
                </a:cubicBezTo>
                <a:cubicBezTo>
                  <a:pt x="1381479" y="261318"/>
                  <a:pt x="1379256" y="267699"/>
                  <a:pt x="1371634" y="274030"/>
                </a:cubicBezTo>
                <a:cubicBezTo>
                  <a:pt x="1364012" y="280362"/>
                  <a:pt x="1345208" y="284667"/>
                  <a:pt x="1315223" y="286947"/>
                </a:cubicBezTo>
                <a:cubicBezTo>
                  <a:pt x="1285238" y="289227"/>
                  <a:pt x="1262853" y="287517"/>
                  <a:pt x="1248068" y="281817"/>
                </a:cubicBezTo>
                <a:cubicBezTo>
                  <a:pt x="1233283" y="276117"/>
                  <a:pt x="1223715" y="267448"/>
                  <a:pt x="1219362" y="255811"/>
                </a:cubicBezTo>
                <a:cubicBezTo>
                  <a:pt x="1215010" y="244174"/>
                  <a:pt x="1213060" y="231924"/>
                  <a:pt x="1213512" y="219061"/>
                </a:cubicBezTo>
                <a:cubicBezTo>
                  <a:pt x="1213963" y="206198"/>
                  <a:pt x="1214637" y="189767"/>
                  <a:pt x="1215534" y="169770"/>
                </a:cubicBezTo>
                <a:cubicBezTo>
                  <a:pt x="1216430" y="149772"/>
                  <a:pt x="1215888" y="135529"/>
                  <a:pt x="1213910" y="127040"/>
                </a:cubicBezTo>
                <a:cubicBezTo>
                  <a:pt x="1209866" y="128674"/>
                  <a:pt x="1204165" y="129994"/>
                  <a:pt x="1196809" y="130997"/>
                </a:cubicBezTo>
                <a:lnTo>
                  <a:pt x="1203671" y="134461"/>
                </a:lnTo>
                <a:cubicBezTo>
                  <a:pt x="1208087" y="139408"/>
                  <a:pt x="1207747" y="145786"/>
                  <a:pt x="1202649" y="153594"/>
                </a:cubicBezTo>
                <a:cubicBezTo>
                  <a:pt x="1197551" y="161402"/>
                  <a:pt x="1189761" y="174197"/>
                  <a:pt x="1179278" y="191979"/>
                </a:cubicBezTo>
                <a:cubicBezTo>
                  <a:pt x="1168795" y="209761"/>
                  <a:pt x="1156620" y="224886"/>
                  <a:pt x="1142753" y="237355"/>
                </a:cubicBezTo>
                <a:cubicBezTo>
                  <a:pt x="1128886" y="249824"/>
                  <a:pt x="1114880" y="259077"/>
                  <a:pt x="1100733" y="265114"/>
                </a:cubicBezTo>
                <a:cubicBezTo>
                  <a:pt x="1086586" y="271152"/>
                  <a:pt x="1079011" y="272707"/>
                  <a:pt x="1078007" y="269782"/>
                </a:cubicBezTo>
                <a:cubicBezTo>
                  <a:pt x="1077003" y="266857"/>
                  <a:pt x="1082248" y="260970"/>
                  <a:pt x="1093742" y="252122"/>
                </a:cubicBezTo>
                <a:cubicBezTo>
                  <a:pt x="1105236" y="243274"/>
                  <a:pt x="1116321" y="232849"/>
                  <a:pt x="1126997" y="220846"/>
                </a:cubicBezTo>
                <a:cubicBezTo>
                  <a:pt x="1137673" y="208843"/>
                  <a:pt x="1148124" y="193944"/>
                  <a:pt x="1158348" y="176148"/>
                </a:cubicBezTo>
                <a:cubicBezTo>
                  <a:pt x="1168573" y="158351"/>
                  <a:pt x="1173685" y="144678"/>
                  <a:pt x="1173685" y="135127"/>
                </a:cubicBezTo>
                <a:cubicBezTo>
                  <a:pt x="1161754" y="138684"/>
                  <a:pt x="1150788" y="141598"/>
                  <a:pt x="1140785" y="143871"/>
                </a:cubicBezTo>
                <a:cubicBezTo>
                  <a:pt x="1130783" y="146144"/>
                  <a:pt x="1120720" y="143352"/>
                  <a:pt x="1110595" y="135493"/>
                </a:cubicBezTo>
                <a:cubicBezTo>
                  <a:pt x="1100471" y="127635"/>
                  <a:pt x="1101629" y="123121"/>
                  <a:pt x="1114069" y="121952"/>
                </a:cubicBezTo>
                <a:cubicBezTo>
                  <a:pt x="1126509" y="120784"/>
                  <a:pt x="1141043" y="118668"/>
                  <a:pt x="1157671" y="115607"/>
                </a:cubicBezTo>
                <a:cubicBezTo>
                  <a:pt x="1174298" y="112545"/>
                  <a:pt x="1192403" y="108792"/>
                  <a:pt x="1211984" y="104346"/>
                </a:cubicBezTo>
                <a:cubicBezTo>
                  <a:pt x="1231566" y="99901"/>
                  <a:pt x="1248197" y="96025"/>
                  <a:pt x="1261878" y="92720"/>
                </a:cubicBezTo>
                <a:cubicBezTo>
                  <a:pt x="1275558" y="89414"/>
                  <a:pt x="1285783" y="87762"/>
                  <a:pt x="1292551" y="87762"/>
                </a:cubicBezTo>
                <a:close/>
                <a:moveTo>
                  <a:pt x="2932952" y="76287"/>
                </a:moveTo>
                <a:cubicBezTo>
                  <a:pt x="2935166" y="76154"/>
                  <a:pt x="2937955" y="76444"/>
                  <a:pt x="2941319" y="77157"/>
                </a:cubicBezTo>
                <a:cubicBezTo>
                  <a:pt x="2954778" y="80011"/>
                  <a:pt x="2964475" y="84417"/>
                  <a:pt x="2970412" y="90375"/>
                </a:cubicBezTo>
                <a:cubicBezTo>
                  <a:pt x="2976349" y="96334"/>
                  <a:pt x="2978740" y="104160"/>
                  <a:pt x="2977586" y="113854"/>
                </a:cubicBezTo>
                <a:cubicBezTo>
                  <a:pt x="2976431" y="123548"/>
                  <a:pt x="2972169" y="126688"/>
                  <a:pt x="2964798" y="123275"/>
                </a:cubicBezTo>
                <a:cubicBezTo>
                  <a:pt x="2957427" y="119862"/>
                  <a:pt x="2950662" y="114840"/>
                  <a:pt x="2944503" y="108207"/>
                </a:cubicBezTo>
                <a:cubicBezTo>
                  <a:pt x="2938344" y="101575"/>
                  <a:pt x="2933034" y="95147"/>
                  <a:pt x="2928575" y="88923"/>
                </a:cubicBezTo>
                <a:cubicBezTo>
                  <a:pt x="2924853" y="80900"/>
                  <a:pt x="2926312" y="76688"/>
                  <a:pt x="2932952" y="76287"/>
                </a:cubicBezTo>
                <a:close/>
                <a:moveTo>
                  <a:pt x="2542702" y="73549"/>
                </a:moveTo>
                <a:cubicBezTo>
                  <a:pt x="2544046" y="73276"/>
                  <a:pt x="2545802" y="73318"/>
                  <a:pt x="2547971" y="73672"/>
                </a:cubicBezTo>
                <a:cubicBezTo>
                  <a:pt x="2556647" y="75092"/>
                  <a:pt x="2564283" y="77688"/>
                  <a:pt x="2570880" y="81459"/>
                </a:cubicBezTo>
                <a:cubicBezTo>
                  <a:pt x="2579426" y="85976"/>
                  <a:pt x="2582338" y="91702"/>
                  <a:pt x="2579613" y="98635"/>
                </a:cubicBezTo>
                <a:cubicBezTo>
                  <a:pt x="2576888" y="105569"/>
                  <a:pt x="2575307" y="120583"/>
                  <a:pt x="2574870" y="143678"/>
                </a:cubicBezTo>
                <a:cubicBezTo>
                  <a:pt x="2574432" y="166773"/>
                  <a:pt x="2574228" y="181446"/>
                  <a:pt x="2574257" y="187699"/>
                </a:cubicBezTo>
                <a:cubicBezTo>
                  <a:pt x="2574257" y="191241"/>
                  <a:pt x="2577049" y="190301"/>
                  <a:pt x="2582635" y="184881"/>
                </a:cubicBezTo>
                <a:cubicBezTo>
                  <a:pt x="2588220" y="179460"/>
                  <a:pt x="2600696" y="168214"/>
                  <a:pt x="2620063" y="151142"/>
                </a:cubicBezTo>
                <a:cubicBezTo>
                  <a:pt x="2639429" y="134070"/>
                  <a:pt x="2651034" y="126871"/>
                  <a:pt x="2654877" y="129546"/>
                </a:cubicBezTo>
                <a:cubicBezTo>
                  <a:pt x="2658720" y="132220"/>
                  <a:pt x="2653805" y="141387"/>
                  <a:pt x="2640132" y="157046"/>
                </a:cubicBezTo>
                <a:cubicBezTo>
                  <a:pt x="2626458" y="172706"/>
                  <a:pt x="2613463" y="186917"/>
                  <a:pt x="2601145" y="199680"/>
                </a:cubicBezTo>
                <a:cubicBezTo>
                  <a:pt x="2588826" y="212443"/>
                  <a:pt x="2579157" y="224671"/>
                  <a:pt x="2572138" y="236366"/>
                </a:cubicBezTo>
                <a:cubicBezTo>
                  <a:pt x="2565119" y="248060"/>
                  <a:pt x="2559049" y="253907"/>
                  <a:pt x="2553929" y="253907"/>
                </a:cubicBezTo>
                <a:cubicBezTo>
                  <a:pt x="2548810" y="253907"/>
                  <a:pt x="2543916" y="250118"/>
                  <a:pt x="2539249" y="242539"/>
                </a:cubicBezTo>
                <a:cubicBezTo>
                  <a:pt x="2534581" y="234960"/>
                  <a:pt x="2534516" y="227844"/>
                  <a:pt x="2539055" y="221190"/>
                </a:cubicBezTo>
                <a:cubicBezTo>
                  <a:pt x="2543594" y="214536"/>
                  <a:pt x="2547193" y="204806"/>
                  <a:pt x="2549853" y="192001"/>
                </a:cubicBezTo>
                <a:cubicBezTo>
                  <a:pt x="2552513" y="179195"/>
                  <a:pt x="2552958" y="160226"/>
                  <a:pt x="2551187" y="135095"/>
                </a:cubicBezTo>
                <a:cubicBezTo>
                  <a:pt x="2549416" y="109964"/>
                  <a:pt x="2546268" y="93089"/>
                  <a:pt x="2541744" y="84471"/>
                </a:cubicBezTo>
                <a:cubicBezTo>
                  <a:pt x="2538351" y="78007"/>
                  <a:pt x="2538670" y="74366"/>
                  <a:pt x="2542702" y="73549"/>
                </a:cubicBezTo>
                <a:close/>
                <a:moveTo>
                  <a:pt x="950249" y="69005"/>
                </a:moveTo>
                <a:cubicBezTo>
                  <a:pt x="945545" y="68101"/>
                  <a:pt x="939379" y="69288"/>
                  <a:pt x="931750" y="72565"/>
                </a:cubicBezTo>
                <a:cubicBezTo>
                  <a:pt x="924121" y="75841"/>
                  <a:pt x="918005" y="82485"/>
                  <a:pt x="913402" y="92494"/>
                </a:cubicBezTo>
                <a:cubicBezTo>
                  <a:pt x="908798" y="102503"/>
                  <a:pt x="907149" y="113079"/>
                  <a:pt x="908454" y="124222"/>
                </a:cubicBezTo>
                <a:cubicBezTo>
                  <a:pt x="909759" y="135364"/>
                  <a:pt x="914305" y="144216"/>
                  <a:pt x="922092" y="150776"/>
                </a:cubicBezTo>
                <a:cubicBezTo>
                  <a:pt x="929879" y="157337"/>
                  <a:pt x="938096" y="160431"/>
                  <a:pt x="946743" y="160058"/>
                </a:cubicBezTo>
                <a:cubicBezTo>
                  <a:pt x="955390" y="159685"/>
                  <a:pt x="962363" y="157462"/>
                  <a:pt x="967661" y="153390"/>
                </a:cubicBezTo>
                <a:cubicBezTo>
                  <a:pt x="972960" y="149317"/>
                  <a:pt x="978205" y="142075"/>
                  <a:pt x="983396" y="131664"/>
                </a:cubicBezTo>
                <a:cubicBezTo>
                  <a:pt x="986910" y="118672"/>
                  <a:pt x="987827" y="107824"/>
                  <a:pt x="986150" y="99119"/>
                </a:cubicBezTo>
                <a:cubicBezTo>
                  <a:pt x="984472" y="90415"/>
                  <a:pt x="980177" y="83219"/>
                  <a:pt x="973265" y="77534"/>
                </a:cubicBezTo>
                <a:cubicBezTo>
                  <a:pt x="966353" y="71848"/>
                  <a:pt x="958681" y="69005"/>
                  <a:pt x="950249" y="69005"/>
                </a:cubicBezTo>
                <a:close/>
                <a:moveTo>
                  <a:pt x="3266871" y="64087"/>
                </a:moveTo>
                <a:cubicBezTo>
                  <a:pt x="3269544" y="63723"/>
                  <a:pt x="3272649" y="64029"/>
                  <a:pt x="3276188" y="65004"/>
                </a:cubicBezTo>
                <a:cubicBezTo>
                  <a:pt x="3283265" y="66954"/>
                  <a:pt x="3289807" y="70596"/>
                  <a:pt x="3295816" y="75931"/>
                </a:cubicBezTo>
                <a:cubicBezTo>
                  <a:pt x="3301824" y="81266"/>
                  <a:pt x="3301861" y="87579"/>
                  <a:pt x="3295924" y="94871"/>
                </a:cubicBezTo>
                <a:cubicBezTo>
                  <a:pt x="3289987" y="102163"/>
                  <a:pt x="3285305" y="115861"/>
                  <a:pt x="3281877" y="135966"/>
                </a:cubicBezTo>
                <a:cubicBezTo>
                  <a:pt x="3289076" y="145947"/>
                  <a:pt x="3288979" y="152117"/>
                  <a:pt x="3281587" y="154476"/>
                </a:cubicBezTo>
                <a:cubicBezTo>
                  <a:pt x="3274194" y="156835"/>
                  <a:pt x="3261156" y="160044"/>
                  <a:pt x="3242471" y="164102"/>
                </a:cubicBezTo>
                <a:cubicBezTo>
                  <a:pt x="3241581" y="176363"/>
                  <a:pt x="3238825" y="183149"/>
                  <a:pt x="3234200" y="184461"/>
                </a:cubicBezTo>
                <a:cubicBezTo>
                  <a:pt x="3229575" y="185773"/>
                  <a:pt x="3226463" y="182181"/>
                  <a:pt x="3224864" y="173685"/>
                </a:cubicBezTo>
                <a:cubicBezTo>
                  <a:pt x="3223265" y="165188"/>
                  <a:pt x="3221111" y="150773"/>
                  <a:pt x="3218400" y="130438"/>
                </a:cubicBezTo>
                <a:cubicBezTo>
                  <a:pt x="3215690" y="110104"/>
                  <a:pt x="3212295" y="95652"/>
                  <a:pt x="3208215" y="87084"/>
                </a:cubicBezTo>
                <a:cubicBezTo>
                  <a:pt x="3204135" y="78516"/>
                  <a:pt x="3205505" y="74712"/>
                  <a:pt x="3212324" y="75673"/>
                </a:cubicBezTo>
                <a:cubicBezTo>
                  <a:pt x="3219143" y="76634"/>
                  <a:pt x="3223757" y="77534"/>
                  <a:pt x="3226166" y="78372"/>
                </a:cubicBezTo>
                <a:cubicBezTo>
                  <a:pt x="3228575" y="79211"/>
                  <a:pt x="3232289" y="79236"/>
                  <a:pt x="3237308" y="78448"/>
                </a:cubicBezTo>
                <a:cubicBezTo>
                  <a:pt x="3242327" y="77659"/>
                  <a:pt x="3246486" y="76437"/>
                  <a:pt x="3249784" y="74780"/>
                </a:cubicBezTo>
                <a:cubicBezTo>
                  <a:pt x="3253082" y="73124"/>
                  <a:pt x="3256538" y="70593"/>
                  <a:pt x="3260152" y="67187"/>
                </a:cubicBezTo>
                <a:cubicBezTo>
                  <a:pt x="3261959" y="65484"/>
                  <a:pt x="3264199" y="64451"/>
                  <a:pt x="3266871" y="64087"/>
                </a:cubicBezTo>
                <a:close/>
                <a:moveTo>
                  <a:pt x="4444625" y="60895"/>
                </a:moveTo>
                <a:cubicBezTo>
                  <a:pt x="4436544" y="61799"/>
                  <a:pt x="4418959" y="64688"/>
                  <a:pt x="4391870" y="69564"/>
                </a:cubicBezTo>
                <a:cubicBezTo>
                  <a:pt x="4394538" y="85066"/>
                  <a:pt x="4397062" y="100123"/>
                  <a:pt x="4399442" y="114736"/>
                </a:cubicBezTo>
                <a:cubicBezTo>
                  <a:pt x="4413553" y="112986"/>
                  <a:pt x="4431750" y="109229"/>
                  <a:pt x="4454035" y="103464"/>
                </a:cubicBezTo>
                <a:cubicBezTo>
                  <a:pt x="4456588" y="87475"/>
                  <a:pt x="4457678" y="76157"/>
                  <a:pt x="4457305" y="69510"/>
                </a:cubicBezTo>
                <a:cubicBezTo>
                  <a:pt x="4456932" y="62864"/>
                  <a:pt x="4452705" y="59992"/>
                  <a:pt x="4444625" y="60895"/>
                </a:cubicBezTo>
                <a:close/>
                <a:moveTo>
                  <a:pt x="3003010" y="60807"/>
                </a:moveTo>
                <a:cubicBezTo>
                  <a:pt x="3004748" y="60916"/>
                  <a:pt x="3006906" y="61447"/>
                  <a:pt x="3009486" y="62401"/>
                </a:cubicBezTo>
                <a:cubicBezTo>
                  <a:pt x="3019803" y="66216"/>
                  <a:pt x="3028379" y="70708"/>
                  <a:pt x="3035212" y="75877"/>
                </a:cubicBezTo>
                <a:cubicBezTo>
                  <a:pt x="3042045" y="81047"/>
                  <a:pt x="3043612" y="86199"/>
                  <a:pt x="3039912" y="91332"/>
                </a:cubicBezTo>
                <a:cubicBezTo>
                  <a:pt x="3036212" y="96466"/>
                  <a:pt x="3033233" y="105106"/>
                  <a:pt x="3030974" y="117252"/>
                </a:cubicBezTo>
                <a:cubicBezTo>
                  <a:pt x="3028716" y="129399"/>
                  <a:pt x="3024998" y="144757"/>
                  <a:pt x="3019821" y="163327"/>
                </a:cubicBezTo>
                <a:cubicBezTo>
                  <a:pt x="3057048" y="160703"/>
                  <a:pt x="3080502" y="158247"/>
                  <a:pt x="3090182" y="155960"/>
                </a:cubicBezTo>
                <a:cubicBezTo>
                  <a:pt x="3099861" y="153673"/>
                  <a:pt x="3108264" y="153257"/>
                  <a:pt x="3115392" y="154713"/>
                </a:cubicBezTo>
                <a:cubicBezTo>
                  <a:pt x="3122519" y="156168"/>
                  <a:pt x="3129517" y="161366"/>
                  <a:pt x="3136386" y="170308"/>
                </a:cubicBezTo>
                <a:cubicBezTo>
                  <a:pt x="3143254" y="179249"/>
                  <a:pt x="3135923" y="183497"/>
                  <a:pt x="3114391" y="183052"/>
                </a:cubicBezTo>
                <a:cubicBezTo>
                  <a:pt x="3092860" y="182608"/>
                  <a:pt x="3059680" y="184114"/>
                  <a:pt x="3014852" y="187570"/>
                </a:cubicBezTo>
                <a:cubicBezTo>
                  <a:pt x="3006994" y="218086"/>
                  <a:pt x="2991765" y="242797"/>
                  <a:pt x="2969165" y="261705"/>
                </a:cubicBezTo>
                <a:cubicBezTo>
                  <a:pt x="2946564" y="280612"/>
                  <a:pt x="2921885" y="292590"/>
                  <a:pt x="2895126" y="297638"/>
                </a:cubicBezTo>
                <a:cubicBezTo>
                  <a:pt x="2868367" y="302686"/>
                  <a:pt x="2866248" y="299226"/>
                  <a:pt x="2888770" y="287259"/>
                </a:cubicBezTo>
                <a:cubicBezTo>
                  <a:pt x="2911291" y="275292"/>
                  <a:pt x="2930690" y="262271"/>
                  <a:pt x="2946966" y="248196"/>
                </a:cubicBezTo>
                <a:cubicBezTo>
                  <a:pt x="2963242" y="234121"/>
                  <a:pt x="2976672" y="214429"/>
                  <a:pt x="2987255" y="189118"/>
                </a:cubicBezTo>
                <a:cubicBezTo>
                  <a:pt x="2941180" y="195385"/>
                  <a:pt x="2913829" y="200103"/>
                  <a:pt x="2905204" y="203272"/>
                </a:cubicBezTo>
                <a:cubicBezTo>
                  <a:pt x="2896578" y="206441"/>
                  <a:pt x="2886278" y="202824"/>
                  <a:pt x="2874304" y="192420"/>
                </a:cubicBezTo>
                <a:cubicBezTo>
                  <a:pt x="2862330" y="182016"/>
                  <a:pt x="2863280" y="177273"/>
                  <a:pt x="2877154" y="178191"/>
                </a:cubicBezTo>
                <a:cubicBezTo>
                  <a:pt x="2891028" y="179109"/>
                  <a:pt x="2906842" y="178682"/>
                  <a:pt x="2924595" y="176911"/>
                </a:cubicBezTo>
                <a:cubicBezTo>
                  <a:pt x="2942348" y="175140"/>
                  <a:pt x="2964740" y="172140"/>
                  <a:pt x="2991772" y="167909"/>
                </a:cubicBezTo>
                <a:cubicBezTo>
                  <a:pt x="2995084" y="154731"/>
                  <a:pt x="2997859" y="137745"/>
                  <a:pt x="3000096" y="116951"/>
                </a:cubicBezTo>
                <a:cubicBezTo>
                  <a:pt x="3002333" y="96158"/>
                  <a:pt x="3001878" y="80914"/>
                  <a:pt x="2998730" y="71220"/>
                </a:cubicBezTo>
                <a:cubicBezTo>
                  <a:pt x="2996370" y="63950"/>
                  <a:pt x="2997796" y="60479"/>
                  <a:pt x="3003010" y="60807"/>
                </a:cubicBezTo>
                <a:close/>
                <a:moveTo>
                  <a:pt x="2627021" y="57435"/>
                </a:moveTo>
                <a:cubicBezTo>
                  <a:pt x="2630191" y="56318"/>
                  <a:pt x="2635704" y="56349"/>
                  <a:pt x="2643563" y="57529"/>
                </a:cubicBezTo>
                <a:cubicBezTo>
                  <a:pt x="2659280" y="59888"/>
                  <a:pt x="2670107" y="64552"/>
                  <a:pt x="2676043" y="71521"/>
                </a:cubicBezTo>
                <a:cubicBezTo>
                  <a:pt x="2681980" y="78491"/>
                  <a:pt x="2684081" y="86787"/>
                  <a:pt x="2682346" y="96409"/>
                </a:cubicBezTo>
                <a:cubicBezTo>
                  <a:pt x="2680611" y="106031"/>
                  <a:pt x="2674939" y="107963"/>
                  <a:pt x="2665331" y="102206"/>
                </a:cubicBezTo>
                <a:cubicBezTo>
                  <a:pt x="2655723" y="96448"/>
                  <a:pt x="2647363" y="90458"/>
                  <a:pt x="2640250" y="84234"/>
                </a:cubicBezTo>
                <a:cubicBezTo>
                  <a:pt x="2632822" y="77724"/>
                  <a:pt x="2627588" y="71055"/>
                  <a:pt x="2624548" y="64229"/>
                </a:cubicBezTo>
                <a:cubicBezTo>
                  <a:pt x="2623028" y="60816"/>
                  <a:pt x="2623852" y="58552"/>
                  <a:pt x="2627021" y="57435"/>
                </a:cubicBezTo>
                <a:close/>
                <a:moveTo>
                  <a:pt x="3650712" y="37125"/>
                </a:moveTo>
                <a:cubicBezTo>
                  <a:pt x="3652216" y="36823"/>
                  <a:pt x="3654160" y="36849"/>
                  <a:pt x="3656544" y="37202"/>
                </a:cubicBezTo>
                <a:cubicBezTo>
                  <a:pt x="3666080" y="38614"/>
                  <a:pt x="3674434" y="41185"/>
                  <a:pt x="3681604" y="44913"/>
                </a:cubicBezTo>
                <a:cubicBezTo>
                  <a:pt x="3688774" y="48642"/>
                  <a:pt x="3691441" y="52643"/>
                  <a:pt x="3689605" y="56916"/>
                </a:cubicBezTo>
                <a:cubicBezTo>
                  <a:pt x="3687770" y="61189"/>
                  <a:pt x="3686436" y="74160"/>
                  <a:pt x="3685605" y="95828"/>
                </a:cubicBezTo>
                <a:cubicBezTo>
                  <a:pt x="3691484" y="94279"/>
                  <a:pt x="3698281" y="91867"/>
                  <a:pt x="3705996" y="88590"/>
                </a:cubicBezTo>
                <a:cubicBezTo>
                  <a:pt x="3713712" y="85313"/>
                  <a:pt x="3720340" y="86718"/>
                  <a:pt x="3725883" y="92806"/>
                </a:cubicBezTo>
                <a:cubicBezTo>
                  <a:pt x="3731425" y="98893"/>
                  <a:pt x="3727464" y="104321"/>
                  <a:pt x="3713998" y="109089"/>
                </a:cubicBezTo>
                <a:cubicBezTo>
                  <a:pt x="3700533" y="113857"/>
                  <a:pt x="3691068" y="115338"/>
                  <a:pt x="3685605" y="113531"/>
                </a:cubicBezTo>
                <a:lnTo>
                  <a:pt x="3685605" y="163327"/>
                </a:lnTo>
                <a:cubicBezTo>
                  <a:pt x="3707674" y="154322"/>
                  <a:pt x="3721064" y="152113"/>
                  <a:pt x="3725775" y="156702"/>
                </a:cubicBezTo>
                <a:cubicBezTo>
                  <a:pt x="3730486" y="161291"/>
                  <a:pt x="3724915" y="166923"/>
                  <a:pt x="3709062" y="173599"/>
                </a:cubicBezTo>
                <a:cubicBezTo>
                  <a:pt x="3693208" y="180274"/>
                  <a:pt x="3678241" y="186695"/>
                  <a:pt x="3664159" y="192861"/>
                </a:cubicBezTo>
                <a:cubicBezTo>
                  <a:pt x="3650077" y="199027"/>
                  <a:pt x="3637450" y="205344"/>
                  <a:pt x="3626279" y="211812"/>
                </a:cubicBezTo>
                <a:cubicBezTo>
                  <a:pt x="3615108" y="218279"/>
                  <a:pt x="3606626" y="221273"/>
                  <a:pt x="3600832" y="220792"/>
                </a:cubicBezTo>
                <a:cubicBezTo>
                  <a:pt x="3595039" y="220312"/>
                  <a:pt x="3588346" y="216472"/>
                  <a:pt x="3580752" y="209273"/>
                </a:cubicBezTo>
                <a:cubicBezTo>
                  <a:pt x="3573159" y="202075"/>
                  <a:pt x="3573661" y="197590"/>
                  <a:pt x="3582258" y="195819"/>
                </a:cubicBezTo>
                <a:cubicBezTo>
                  <a:pt x="3590855" y="194048"/>
                  <a:pt x="3603206" y="190344"/>
                  <a:pt x="3619310" y="184709"/>
                </a:cubicBezTo>
                <a:cubicBezTo>
                  <a:pt x="3619310" y="171014"/>
                  <a:pt x="3617983" y="156674"/>
                  <a:pt x="3615330" y="141688"/>
                </a:cubicBezTo>
                <a:cubicBezTo>
                  <a:pt x="3612678" y="126703"/>
                  <a:pt x="3609300" y="115539"/>
                  <a:pt x="3605199" y="108197"/>
                </a:cubicBezTo>
                <a:cubicBezTo>
                  <a:pt x="3601098" y="100854"/>
                  <a:pt x="3602905" y="97660"/>
                  <a:pt x="3610620" y="98614"/>
                </a:cubicBezTo>
                <a:cubicBezTo>
                  <a:pt x="3618335" y="99567"/>
                  <a:pt x="3626010" y="101865"/>
                  <a:pt x="3633646" y="105508"/>
                </a:cubicBezTo>
                <a:cubicBezTo>
                  <a:pt x="3641283" y="109150"/>
                  <a:pt x="3644423" y="113520"/>
                  <a:pt x="3643068" y="118618"/>
                </a:cubicBezTo>
                <a:cubicBezTo>
                  <a:pt x="3641713" y="123716"/>
                  <a:pt x="3641853" y="143115"/>
                  <a:pt x="3643487" y="176814"/>
                </a:cubicBezTo>
                <a:lnTo>
                  <a:pt x="3663836" y="169867"/>
                </a:lnTo>
                <a:cubicBezTo>
                  <a:pt x="3662947" y="128194"/>
                  <a:pt x="3661398" y="99847"/>
                  <a:pt x="3659190" y="84826"/>
                </a:cubicBezTo>
                <a:cubicBezTo>
                  <a:pt x="3656982" y="69804"/>
                  <a:pt x="3653604" y="57758"/>
                  <a:pt x="3649058" y="48688"/>
                </a:cubicBezTo>
                <a:cubicBezTo>
                  <a:pt x="3645649" y="41886"/>
                  <a:pt x="3646201" y="38031"/>
                  <a:pt x="3650712" y="37125"/>
                </a:cubicBezTo>
                <a:close/>
                <a:moveTo>
                  <a:pt x="1637983" y="37120"/>
                </a:moveTo>
                <a:cubicBezTo>
                  <a:pt x="1645441" y="36603"/>
                  <a:pt x="1652634" y="38939"/>
                  <a:pt x="1659560" y="44128"/>
                </a:cubicBezTo>
                <a:cubicBezTo>
                  <a:pt x="1668795" y="51047"/>
                  <a:pt x="1664956" y="57145"/>
                  <a:pt x="1648041" y="62423"/>
                </a:cubicBezTo>
                <a:cubicBezTo>
                  <a:pt x="1631127" y="67700"/>
                  <a:pt x="1609886" y="71959"/>
                  <a:pt x="1584317" y="75200"/>
                </a:cubicBezTo>
                <a:cubicBezTo>
                  <a:pt x="1598715" y="79229"/>
                  <a:pt x="1604773" y="85198"/>
                  <a:pt x="1602493" y="93107"/>
                </a:cubicBezTo>
                <a:cubicBezTo>
                  <a:pt x="1600213" y="101016"/>
                  <a:pt x="1598657" y="117224"/>
                  <a:pt x="1597826" y="141731"/>
                </a:cubicBezTo>
                <a:cubicBezTo>
                  <a:pt x="1608308" y="139236"/>
                  <a:pt x="1620053" y="135235"/>
                  <a:pt x="1633060" y="129728"/>
                </a:cubicBezTo>
                <a:cubicBezTo>
                  <a:pt x="1646066" y="124222"/>
                  <a:pt x="1656943" y="125720"/>
                  <a:pt x="1665691" y="134224"/>
                </a:cubicBezTo>
                <a:cubicBezTo>
                  <a:pt x="1674438" y="142728"/>
                  <a:pt x="1669018" y="149278"/>
                  <a:pt x="1649429" y="153874"/>
                </a:cubicBezTo>
                <a:cubicBezTo>
                  <a:pt x="1629840" y="158470"/>
                  <a:pt x="1612546" y="161162"/>
                  <a:pt x="1597546" y="161951"/>
                </a:cubicBezTo>
                <a:cubicBezTo>
                  <a:pt x="1595926" y="189427"/>
                  <a:pt x="1595115" y="212378"/>
                  <a:pt x="1595115" y="230805"/>
                </a:cubicBezTo>
                <a:cubicBezTo>
                  <a:pt x="1614216" y="229084"/>
                  <a:pt x="1631984" y="227543"/>
                  <a:pt x="1648418" y="226181"/>
                </a:cubicBezTo>
                <a:cubicBezTo>
                  <a:pt x="1664852" y="224818"/>
                  <a:pt x="1677019" y="223675"/>
                  <a:pt x="1684921" y="222750"/>
                </a:cubicBezTo>
                <a:cubicBezTo>
                  <a:pt x="1692822" y="221825"/>
                  <a:pt x="1700570" y="222603"/>
                  <a:pt x="1708163" y="225084"/>
                </a:cubicBezTo>
                <a:cubicBezTo>
                  <a:pt x="1715756" y="227564"/>
                  <a:pt x="1721535" y="232286"/>
                  <a:pt x="1725500" y="239248"/>
                </a:cubicBezTo>
                <a:cubicBezTo>
                  <a:pt x="1729465" y="246210"/>
                  <a:pt x="1728354" y="250620"/>
                  <a:pt x="1722166" y="252477"/>
                </a:cubicBezTo>
                <a:cubicBezTo>
                  <a:pt x="1715978" y="254334"/>
                  <a:pt x="1700233" y="254589"/>
                  <a:pt x="1674929" y="253241"/>
                </a:cubicBezTo>
                <a:cubicBezTo>
                  <a:pt x="1649626" y="251893"/>
                  <a:pt x="1620465" y="252785"/>
                  <a:pt x="1587447" y="255919"/>
                </a:cubicBezTo>
                <a:cubicBezTo>
                  <a:pt x="1554429" y="259052"/>
                  <a:pt x="1525049" y="262648"/>
                  <a:pt x="1499308" y="266706"/>
                </a:cubicBezTo>
                <a:cubicBezTo>
                  <a:pt x="1473568" y="270764"/>
                  <a:pt x="1457955" y="273245"/>
                  <a:pt x="1452470" y="274149"/>
                </a:cubicBezTo>
                <a:cubicBezTo>
                  <a:pt x="1446985" y="275052"/>
                  <a:pt x="1438990" y="271209"/>
                  <a:pt x="1428486" y="262619"/>
                </a:cubicBezTo>
                <a:cubicBezTo>
                  <a:pt x="1417981" y="254029"/>
                  <a:pt x="1420409" y="249734"/>
                  <a:pt x="1435767" y="249734"/>
                </a:cubicBezTo>
                <a:cubicBezTo>
                  <a:pt x="1448185" y="249734"/>
                  <a:pt x="1469753" y="247655"/>
                  <a:pt x="1500470" y="243496"/>
                </a:cubicBezTo>
                <a:cubicBezTo>
                  <a:pt x="1500470" y="213884"/>
                  <a:pt x="1499366" y="190491"/>
                  <a:pt x="1497157" y="173319"/>
                </a:cubicBezTo>
                <a:cubicBezTo>
                  <a:pt x="1494949" y="156147"/>
                  <a:pt x="1491801" y="144341"/>
                  <a:pt x="1487714" y="137902"/>
                </a:cubicBezTo>
                <a:cubicBezTo>
                  <a:pt x="1483627" y="131464"/>
                  <a:pt x="1485657" y="128244"/>
                  <a:pt x="1493802" y="128244"/>
                </a:cubicBezTo>
                <a:cubicBezTo>
                  <a:pt x="1499624" y="128244"/>
                  <a:pt x="1507167" y="129571"/>
                  <a:pt x="1516431" y="132224"/>
                </a:cubicBezTo>
                <a:cubicBezTo>
                  <a:pt x="1525694" y="134876"/>
                  <a:pt x="1529201" y="139734"/>
                  <a:pt x="1526949" y="146797"/>
                </a:cubicBezTo>
                <a:cubicBezTo>
                  <a:pt x="1524698" y="153859"/>
                  <a:pt x="1523572" y="184565"/>
                  <a:pt x="1523572" y="238915"/>
                </a:cubicBezTo>
                <a:cubicBezTo>
                  <a:pt x="1538514" y="238054"/>
                  <a:pt x="1554210" y="236843"/>
                  <a:pt x="1570658" y="235279"/>
                </a:cubicBezTo>
                <a:lnTo>
                  <a:pt x="1570658" y="110756"/>
                </a:lnTo>
                <a:cubicBezTo>
                  <a:pt x="1570658" y="94394"/>
                  <a:pt x="1569403" y="83625"/>
                  <a:pt x="1566894" y="78448"/>
                </a:cubicBezTo>
                <a:cubicBezTo>
                  <a:pt x="1539318" y="81144"/>
                  <a:pt x="1520905" y="80133"/>
                  <a:pt x="1511655" y="75415"/>
                </a:cubicBezTo>
                <a:cubicBezTo>
                  <a:pt x="1502406" y="70697"/>
                  <a:pt x="1504840" y="66864"/>
                  <a:pt x="1518958" y="63918"/>
                </a:cubicBezTo>
                <a:cubicBezTo>
                  <a:pt x="1533076" y="60971"/>
                  <a:pt x="1552640" y="56819"/>
                  <a:pt x="1577649" y="51463"/>
                </a:cubicBezTo>
                <a:cubicBezTo>
                  <a:pt x="1602658" y="46107"/>
                  <a:pt x="1620254" y="41816"/>
                  <a:pt x="1630435" y="38589"/>
                </a:cubicBezTo>
                <a:cubicBezTo>
                  <a:pt x="1632981" y="37782"/>
                  <a:pt x="1635496" y="37293"/>
                  <a:pt x="1637983" y="37120"/>
                </a:cubicBezTo>
                <a:close/>
                <a:moveTo>
                  <a:pt x="2737498" y="36460"/>
                </a:moveTo>
                <a:cubicBezTo>
                  <a:pt x="2741973" y="36460"/>
                  <a:pt x="2749179" y="39213"/>
                  <a:pt x="2759116" y="44720"/>
                </a:cubicBezTo>
                <a:cubicBezTo>
                  <a:pt x="2769054" y="50226"/>
                  <a:pt x="2773772" y="54948"/>
                  <a:pt x="2773270" y="58884"/>
                </a:cubicBezTo>
                <a:cubicBezTo>
                  <a:pt x="2772768" y="62820"/>
                  <a:pt x="2771158" y="67506"/>
                  <a:pt x="2768441" y="72941"/>
                </a:cubicBezTo>
                <a:cubicBezTo>
                  <a:pt x="2765723" y="78376"/>
                  <a:pt x="2761203" y="93501"/>
                  <a:pt x="2754879" y="118317"/>
                </a:cubicBezTo>
                <a:cubicBezTo>
                  <a:pt x="2748555" y="143133"/>
                  <a:pt x="2739191" y="165163"/>
                  <a:pt x="2726786" y="184408"/>
                </a:cubicBezTo>
                <a:cubicBezTo>
                  <a:pt x="2752943" y="198848"/>
                  <a:pt x="2770481" y="209826"/>
                  <a:pt x="2779401" y="217340"/>
                </a:cubicBezTo>
                <a:cubicBezTo>
                  <a:pt x="2788320" y="224854"/>
                  <a:pt x="2793479" y="233415"/>
                  <a:pt x="2794877" y="243023"/>
                </a:cubicBezTo>
                <a:cubicBezTo>
                  <a:pt x="2796275" y="252631"/>
                  <a:pt x="2794762" y="260672"/>
                  <a:pt x="2790339" y="267147"/>
                </a:cubicBezTo>
                <a:cubicBezTo>
                  <a:pt x="2785914" y="273622"/>
                  <a:pt x="2779931" y="272069"/>
                  <a:pt x="2772388" y="262490"/>
                </a:cubicBezTo>
                <a:cubicBezTo>
                  <a:pt x="2764845" y="252911"/>
                  <a:pt x="2758188" y="243909"/>
                  <a:pt x="2752416" y="235484"/>
                </a:cubicBezTo>
                <a:cubicBezTo>
                  <a:pt x="2746644" y="227059"/>
                  <a:pt x="2735943" y="213403"/>
                  <a:pt x="2720312" y="194517"/>
                </a:cubicBezTo>
                <a:cubicBezTo>
                  <a:pt x="2704107" y="218867"/>
                  <a:pt x="2687447" y="237294"/>
                  <a:pt x="2670332" y="249799"/>
                </a:cubicBezTo>
                <a:cubicBezTo>
                  <a:pt x="2653217" y="262304"/>
                  <a:pt x="2637174" y="270166"/>
                  <a:pt x="2622203" y="273385"/>
                </a:cubicBezTo>
                <a:cubicBezTo>
                  <a:pt x="2607232" y="276604"/>
                  <a:pt x="2600011" y="276407"/>
                  <a:pt x="2600542" y="272793"/>
                </a:cubicBezTo>
                <a:cubicBezTo>
                  <a:pt x="2601073" y="269180"/>
                  <a:pt x="2609336" y="262798"/>
                  <a:pt x="2625333" y="253649"/>
                </a:cubicBezTo>
                <a:cubicBezTo>
                  <a:pt x="2641329" y="244500"/>
                  <a:pt x="2657752" y="230393"/>
                  <a:pt x="2674602" y="211328"/>
                </a:cubicBezTo>
                <a:cubicBezTo>
                  <a:pt x="2691452" y="192262"/>
                  <a:pt x="2704559" y="172039"/>
                  <a:pt x="2713923" y="150658"/>
                </a:cubicBezTo>
                <a:cubicBezTo>
                  <a:pt x="2723287" y="129277"/>
                  <a:pt x="2729543" y="109469"/>
                  <a:pt x="2732691" y="91236"/>
                </a:cubicBezTo>
                <a:cubicBezTo>
                  <a:pt x="2735838" y="73002"/>
                  <a:pt x="2736065" y="59314"/>
                  <a:pt x="2733368" y="50172"/>
                </a:cubicBezTo>
                <a:cubicBezTo>
                  <a:pt x="2730672" y="41031"/>
                  <a:pt x="2732049" y="36460"/>
                  <a:pt x="2737498" y="36460"/>
                </a:cubicBezTo>
                <a:close/>
                <a:moveTo>
                  <a:pt x="780971" y="36460"/>
                </a:moveTo>
                <a:lnTo>
                  <a:pt x="803880" y="36460"/>
                </a:lnTo>
                <a:lnTo>
                  <a:pt x="803880" y="275504"/>
                </a:lnTo>
                <a:lnTo>
                  <a:pt x="768624" y="275504"/>
                </a:lnTo>
                <a:lnTo>
                  <a:pt x="768624" y="89246"/>
                </a:lnTo>
                <a:cubicBezTo>
                  <a:pt x="761483" y="100302"/>
                  <a:pt x="746634" y="111552"/>
                  <a:pt x="724077" y="122996"/>
                </a:cubicBezTo>
                <a:lnTo>
                  <a:pt x="724077" y="92193"/>
                </a:lnTo>
                <a:cubicBezTo>
                  <a:pt x="746992" y="76634"/>
                  <a:pt x="765957" y="58056"/>
                  <a:pt x="780971" y="36460"/>
                </a:cubicBezTo>
                <a:close/>
                <a:moveTo>
                  <a:pt x="231593" y="35212"/>
                </a:moveTo>
                <a:cubicBezTo>
                  <a:pt x="241345" y="33333"/>
                  <a:pt x="250114" y="33351"/>
                  <a:pt x="257900" y="35266"/>
                </a:cubicBezTo>
                <a:cubicBezTo>
                  <a:pt x="265687" y="37180"/>
                  <a:pt x="273678" y="40790"/>
                  <a:pt x="281874" y="46096"/>
                </a:cubicBezTo>
                <a:cubicBezTo>
                  <a:pt x="290069" y="51402"/>
                  <a:pt x="296730" y="59185"/>
                  <a:pt x="301857" y="69446"/>
                </a:cubicBezTo>
                <a:cubicBezTo>
                  <a:pt x="306983" y="79706"/>
                  <a:pt x="308848" y="92089"/>
                  <a:pt x="307449" y="106594"/>
                </a:cubicBezTo>
                <a:cubicBezTo>
                  <a:pt x="306051" y="121099"/>
                  <a:pt x="298921" y="138225"/>
                  <a:pt x="286057" y="157971"/>
                </a:cubicBezTo>
                <a:cubicBezTo>
                  <a:pt x="273194" y="177718"/>
                  <a:pt x="249081" y="206506"/>
                  <a:pt x="213718" y="244335"/>
                </a:cubicBezTo>
                <a:lnTo>
                  <a:pt x="310902" y="244335"/>
                </a:lnTo>
                <a:lnTo>
                  <a:pt x="310902" y="275504"/>
                </a:lnTo>
                <a:lnTo>
                  <a:pt x="166309" y="275504"/>
                </a:lnTo>
                <a:lnTo>
                  <a:pt x="166309" y="265803"/>
                </a:lnTo>
                <a:cubicBezTo>
                  <a:pt x="167242" y="251835"/>
                  <a:pt x="173655" y="239359"/>
                  <a:pt x="185550" y="228375"/>
                </a:cubicBezTo>
                <a:cubicBezTo>
                  <a:pt x="197446" y="217390"/>
                  <a:pt x="212331" y="200508"/>
                  <a:pt x="230206" y="177729"/>
                </a:cubicBezTo>
                <a:cubicBezTo>
                  <a:pt x="248081" y="154949"/>
                  <a:pt x="259671" y="137408"/>
                  <a:pt x="264977" y="125104"/>
                </a:cubicBezTo>
                <a:cubicBezTo>
                  <a:pt x="270283" y="112800"/>
                  <a:pt x="272301" y="102529"/>
                  <a:pt x="271032" y="94290"/>
                </a:cubicBezTo>
                <a:cubicBezTo>
                  <a:pt x="269763" y="86052"/>
                  <a:pt x="265956" y="79326"/>
                  <a:pt x="259610" y="74113"/>
                </a:cubicBezTo>
                <a:cubicBezTo>
                  <a:pt x="253265" y="68901"/>
                  <a:pt x="245837" y="66728"/>
                  <a:pt x="237326" y="67596"/>
                </a:cubicBezTo>
                <a:cubicBezTo>
                  <a:pt x="228815" y="68463"/>
                  <a:pt x="220616" y="71801"/>
                  <a:pt x="212729" y="77609"/>
                </a:cubicBezTo>
                <a:cubicBezTo>
                  <a:pt x="204842" y="83417"/>
                  <a:pt x="198396" y="93146"/>
                  <a:pt x="193391" y="106798"/>
                </a:cubicBezTo>
                <a:lnTo>
                  <a:pt x="160910" y="101980"/>
                </a:lnTo>
                <a:cubicBezTo>
                  <a:pt x="168281" y="78276"/>
                  <a:pt x="177882" y="61455"/>
                  <a:pt x="189713" y="51517"/>
                </a:cubicBezTo>
                <a:cubicBezTo>
                  <a:pt x="201543" y="41579"/>
                  <a:pt x="215503" y="36144"/>
                  <a:pt x="231593" y="35212"/>
                </a:cubicBezTo>
                <a:close/>
                <a:moveTo>
                  <a:pt x="951679" y="35126"/>
                </a:moveTo>
                <a:cubicBezTo>
                  <a:pt x="960821" y="35126"/>
                  <a:pt x="970207" y="37051"/>
                  <a:pt x="979836" y="40901"/>
                </a:cubicBezTo>
                <a:cubicBezTo>
                  <a:pt x="989466" y="44752"/>
                  <a:pt x="998045" y="50441"/>
                  <a:pt x="1005573" y="57970"/>
                </a:cubicBezTo>
                <a:cubicBezTo>
                  <a:pt x="1013102" y="65499"/>
                  <a:pt x="1018268" y="73224"/>
                  <a:pt x="1021072" y="81147"/>
                </a:cubicBezTo>
                <a:cubicBezTo>
                  <a:pt x="1023875" y="89070"/>
                  <a:pt x="1025277" y="99280"/>
                  <a:pt x="1025277" y="111778"/>
                </a:cubicBezTo>
                <a:cubicBezTo>
                  <a:pt x="1025277" y="124275"/>
                  <a:pt x="1020663" y="140215"/>
                  <a:pt x="1011435" y="159595"/>
                </a:cubicBezTo>
                <a:cubicBezTo>
                  <a:pt x="1002207" y="178976"/>
                  <a:pt x="979689" y="218967"/>
                  <a:pt x="943882" y="279569"/>
                </a:cubicBezTo>
                <a:lnTo>
                  <a:pt x="907680" y="279569"/>
                </a:lnTo>
                <a:cubicBezTo>
                  <a:pt x="927541" y="243073"/>
                  <a:pt x="943738" y="212923"/>
                  <a:pt x="956272" y="189118"/>
                </a:cubicBezTo>
                <a:cubicBezTo>
                  <a:pt x="935952" y="192718"/>
                  <a:pt x="917894" y="189534"/>
                  <a:pt x="902098" y="179568"/>
                </a:cubicBezTo>
                <a:cubicBezTo>
                  <a:pt x="886302" y="169601"/>
                  <a:pt x="876759" y="156100"/>
                  <a:pt x="873468" y="139064"/>
                </a:cubicBezTo>
                <a:cubicBezTo>
                  <a:pt x="870177" y="122028"/>
                  <a:pt x="870359" y="106838"/>
                  <a:pt x="874016" y="93494"/>
                </a:cubicBezTo>
                <a:cubicBezTo>
                  <a:pt x="877673" y="80151"/>
                  <a:pt x="883509" y="68998"/>
                  <a:pt x="891526" y="60035"/>
                </a:cubicBezTo>
                <a:cubicBezTo>
                  <a:pt x="899542" y="51072"/>
                  <a:pt x="909286" y="44680"/>
                  <a:pt x="920758" y="40858"/>
                </a:cubicBezTo>
                <a:cubicBezTo>
                  <a:pt x="932230" y="37037"/>
                  <a:pt x="942537" y="35126"/>
                  <a:pt x="951679" y="35126"/>
                </a:cubicBezTo>
                <a:close/>
                <a:moveTo>
                  <a:pt x="4466000" y="31539"/>
                </a:moveTo>
                <a:cubicBezTo>
                  <a:pt x="4469374" y="31779"/>
                  <a:pt x="4473645" y="33082"/>
                  <a:pt x="4478815" y="35449"/>
                </a:cubicBezTo>
                <a:cubicBezTo>
                  <a:pt x="4489154" y="40181"/>
                  <a:pt x="4497497" y="45519"/>
                  <a:pt x="4503842" y="51463"/>
                </a:cubicBezTo>
                <a:cubicBezTo>
                  <a:pt x="4510188" y="57407"/>
                  <a:pt x="4509829" y="62953"/>
                  <a:pt x="4502767" y="68101"/>
                </a:cubicBezTo>
                <a:cubicBezTo>
                  <a:pt x="4495704" y="73249"/>
                  <a:pt x="4487986" y="83840"/>
                  <a:pt x="4479611" y="99872"/>
                </a:cubicBezTo>
                <a:cubicBezTo>
                  <a:pt x="4490409" y="113839"/>
                  <a:pt x="4491148" y="121407"/>
                  <a:pt x="4481826" y="122576"/>
                </a:cubicBezTo>
                <a:cubicBezTo>
                  <a:pt x="4472505" y="123745"/>
                  <a:pt x="4460545" y="125215"/>
                  <a:pt x="4445947" y="126986"/>
                </a:cubicBezTo>
                <a:cubicBezTo>
                  <a:pt x="4431349" y="128757"/>
                  <a:pt x="4416241" y="130876"/>
                  <a:pt x="4400625" y="133342"/>
                </a:cubicBezTo>
                <a:cubicBezTo>
                  <a:pt x="4396667" y="147137"/>
                  <a:pt x="4391974" y="149754"/>
                  <a:pt x="4386547" y="141193"/>
                </a:cubicBezTo>
                <a:cubicBezTo>
                  <a:pt x="4381119" y="132632"/>
                  <a:pt x="4375734" y="118998"/>
                  <a:pt x="4370392" y="100291"/>
                </a:cubicBezTo>
                <a:cubicBezTo>
                  <a:pt x="4365050" y="81585"/>
                  <a:pt x="4359619" y="67617"/>
                  <a:pt x="4354098" y="58389"/>
                </a:cubicBezTo>
                <a:cubicBezTo>
                  <a:pt x="4348577" y="49161"/>
                  <a:pt x="4350294" y="45014"/>
                  <a:pt x="4359250" y="45946"/>
                </a:cubicBezTo>
                <a:cubicBezTo>
                  <a:pt x="4368205" y="46878"/>
                  <a:pt x="4375067" y="48000"/>
                  <a:pt x="4379836" y="49312"/>
                </a:cubicBezTo>
                <a:cubicBezTo>
                  <a:pt x="4384603" y="50624"/>
                  <a:pt x="4391677" y="50850"/>
                  <a:pt x="4401055" y="49990"/>
                </a:cubicBezTo>
                <a:cubicBezTo>
                  <a:pt x="4410434" y="49129"/>
                  <a:pt x="4421576" y="47193"/>
                  <a:pt x="4434482" y="44182"/>
                </a:cubicBezTo>
                <a:cubicBezTo>
                  <a:pt x="4447388" y="41170"/>
                  <a:pt x="4455419" y="37779"/>
                  <a:pt x="4458574" y="34007"/>
                </a:cubicBezTo>
                <a:cubicBezTo>
                  <a:pt x="4460151" y="32122"/>
                  <a:pt x="4462627" y="31299"/>
                  <a:pt x="4466000" y="31539"/>
                </a:cubicBezTo>
                <a:close/>
                <a:moveTo>
                  <a:pt x="4728244" y="28501"/>
                </a:moveTo>
                <a:cubicBezTo>
                  <a:pt x="4754229" y="24801"/>
                  <a:pt x="4774857" y="37621"/>
                  <a:pt x="4790129" y="66961"/>
                </a:cubicBezTo>
                <a:cubicBezTo>
                  <a:pt x="4799221" y="98926"/>
                  <a:pt x="4786781" y="130646"/>
                  <a:pt x="4752809" y="162123"/>
                </a:cubicBezTo>
                <a:cubicBezTo>
                  <a:pt x="4742685" y="177324"/>
                  <a:pt x="4737623" y="195320"/>
                  <a:pt x="4737623" y="216114"/>
                </a:cubicBezTo>
                <a:lnTo>
                  <a:pt x="4705185" y="216114"/>
                </a:lnTo>
                <a:cubicBezTo>
                  <a:pt x="4704210" y="179604"/>
                  <a:pt x="4719160" y="146356"/>
                  <a:pt x="4750034" y="116370"/>
                </a:cubicBezTo>
                <a:cubicBezTo>
                  <a:pt x="4756960" y="106017"/>
                  <a:pt x="4759986" y="95011"/>
                  <a:pt x="4759112" y="83352"/>
                </a:cubicBezTo>
                <a:cubicBezTo>
                  <a:pt x="4754394" y="67477"/>
                  <a:pt x="4745439" y="59992"/>
                  <a:pt x="4732245" y="60895"/>
                </a:cubicBezTo>
                <a:lnTo>
                  <a:pt x="4726954" y="60895"/>
                </a:lnTo>
                <a:cubicBezTo>
                  <a:pt x="4710678" y="61670"/>
                  <a:pt x="4702991" y="75616"/>
                  <a:pt x="4703895" y="102733"/>
                </a:cubicBezTo>
                <a:lnTo>
                  <a:pt x="4670080" y="102733"/>
                </a:lnTo>
                <a:cubicBezTo>
                  <a:pt x="4669120" y="65620"/>
                  <a:pt x="4680857" y="42834"/>
                  <a:pt x="4705293" y="34373"/>
                </a:cubicBezTo>
                <a:cubicBezTo>
                  <a:pt x="4709265" y="31390"/>
                  <a:pt x="4716916" y="29433"/>
                  <a:pt x="4728244" y="28501"/>
                </a:cubicBezTo>
                <a:close/>
                <a:moveTo>
                  <a:pt x="2412560" y="27700"/>
                </a:moveTo>
                <a:cubicBezTo>
                  <a:pt x="2419627" y="28374"/>
                  <a:pt x="2425660" y="30186"/>
                  <a:pt x="2430658" y="33136"/>
                </a:cubicBezTo>
                <a:cubicBezTo>
                  <a:pt x="2440653" y="39037"/>
                  <a:pt x="2445905" y="45139"/>
                  <a:pt x="2446414" y="51442"/>
                </a:cubicBezTo>
                <a:cubicBezTo>
                  <a:pt x="2446923" y="57744"/>
                  <a:pt x="2439907" y="60221"/>
                  <a:pt x="2425366" y="58873"/>
                </a:cubicBezTo>
                <a:cubicBezTo>
                  <a:pt x="2410825" y="57525"/>
                  <a:pt x="2397152" y="57077"/>
                  <a:pt x="2384346" y="57529"/>
                </a:cubicBezTo>
                <a:cubicBezTo>
                  <a:pt x="2371540" y="57981"/>
                  <a:pt x="2356935" y="58823"/>
                  <a:pt x="2340530" y="60056"/>
                </a:cubicBezTo>
                <a:cubicBezTo>
                  <a:pt x="2353135" y="67485"/>
                  <a:pt x="2358311" y="73895"/>
                  <a:pt x="2356060" y="79287"/>
                </a:cubicBezTo>
                <a:cubicBezTo>
                  <a:pt x="2353809" y="84679"/>
                  <a:pt x="2352683" y="98316"/>
                  <a:pt x="2352683" y="120199"/>
                </a:cubicBezTo>
                <a:cubicBezTo>
                  <a:pt x="2352683" y="142785"/>
                  <a:pt x="2353135" y="165116"/>
                  <a:pt x="2354038" y="187193"/>
                </a:cubicBezTo>
                <a:cubicBezTo>
                  <a:pt x="2354942" y="209270"/>
                  <a:pt x="2355393" y="228332"/>
                  <a:pt x="2355393" y="244378"/>
                </a:cubicBezTo>
                <a:cubicBezTo>
                  <a:pt x="2355393" y="262318"/>
                  <a:pt x="2350754" y="277389"/>
                  <a:pt x="2341476" y="289593"/>
                </a:cubicBezTo>
                <a:cubicBezTo>
                  <a:pt x="2332198" y="301797"/>
                  <a:pt x="2324659" y="302277"/>
                  <a:pt x="2318858" y="291034"/>
                </a:cubicBezTo>
                <a:cubicBezTo>
                  <a:pt x="2313057" y="279791"/>
                  <a:pt x="2303722" y="268516"/>
                  <a:pt x="2290852" y="257209"/>
                </a:cubicBezTo>
                <a:cubicBezTo>
                  <a:pt x="2277981" y="245902"/>
                  <a:pt x="2278698" y="242048"/>
                  <a:pt x="2293003" y="245647"/>
                </a:cubicBezTo>
                <a:cubicBezTo>
                  <a:pt x="2307307" y="249247"/>
                  <a:pt x="2316105" y="250573"/>
                  <a:pt x="2319396" y="249627"/>
                </a:cubicBezTo>
                <a:cubicBezTo>
                  <a:pt x="2322687" y="248680"/>
                  <a:pt x="2324981" y="243256"/>
                  <a:pt x="2326279" y="233354"/>
                </a:cubicBezTo>
                <a:cubicBezTo>
                  <a:pt x="2327577" y="223452"/>
                  <a:pt x="2328000" y="198185"/>
                  <a:pt x="2327548" y="157552"/>
                </a:cubicBezTo>
                <a:cubicBezTo>
                  <a:pt x="2327096" y="116919"/>
                  <a:pt x="2325781" y="92010"/>
                  <a:pt x="2323601" y="82825"/>
                </a:cubicBezTo>
                <a:cubicBezTo>
                  <a:pt x="2321422" y="73640"/>
                  <a:pt x="2319055" y="66782"/>
                  <a:pt x="2316503" y="62250"/>
                </a:cubicBezTo>
                <a:cubicBezTo>
                  <a:pt x="2283477" y="64014"/>
                  <a:pt x="2258837" y="66029"/>
                  <a:pt x="2242582" y="68295"/>
                </a:cubicBezTo>
                <a:cubicBezTo>
                  <a:pt x="2226328" y="70561"/>
                  <a:pt x="2210489" y="72819"/>
                  <a:pt x="2195066" y="75071"/>
                </a:cubicBezTo>
                <a:cubicBezTo>
                  <a:pt x="2179643" y="77322"/>
                  <a:pt x="2166486" y="73246"/>
                  <a:pt x="2155595" y="62842"/>
                </a:cubicBezTo>
                <a:cubicBezTo>
                  <a:pt x="2144703" y="52438"/>
                  <a:pt x="2145141" y="47921"/>
                  <a:pt x="2156907" y="49291"/>
                </a:cubicBezTo>
                <a:cubicBezTo>
                  <a:pt x="2168673" y="50660"/>
                  <a:pt x="2184523" y="50904"/>
                  <a:pt x="2204455" y="50022"/>
                </a:cubicBezTo>
                <a:cubicBezTo>
                  <a:pt x="2224388" y="49140"/>
                  <a:pt x="2255435" y="46232"/>
                  <a:pt x="2297595" y="41299"/>
                </a:cubicBezTo>
                <a:cubicBezTo>
                  <a:pt x="2339755" y="36366"/>
                  <a:pt x="2369973" y="32297"/>
                  <a:pt x="2388250" y="29092"/>
                </a:cubicBezTo>
                <a:cubicBezTo>
                  <a:pt x="2397389" y="27490"/>
                  <a:pt x="2405492" y="27026"/>
                  <a:pt x="2412560" y="27700"/>
                </a:cubicBezTo>
                <a:close/>
                <a:moveTo>
                  <a:pt x="1254782" y="24019"/>
                </a:moveTo>
                <a:cubicBezTo>
                  <a:pt x="1264711" y="23252"/>
                  <a:pt x="1272762" y="25495"/>
                  <a:pt x="1278935" y="30749"/>
                </a:cubicBezTo>
                <a:cubicBezTo>
                  <a:pt x="1287167" y="37754"/>
                  <a:pt x="1284592" y="43182"/>
                  <a:pt x="1271213" y="47032"/>
                </a:cubicBezTo>
                <a:cubicBezTo>
                  <a:pt x="1257834" y="50882"/>
                  <a:pt x="1245788" y="53926"/>
                  <a:pt x="1235076" y="56163"/>
                </a:cubicBezTo>
                <a:cubicBezTo>
                  <a:pt x="1224364" y="58400"/>
                  <a:pt x="1212884" y="60200"/>
                  <a:pt x="1200638" y="61562"/>
                </a:cubicBezTo>
                <a:cubicBezTo>
                  <a:pt x="1188391" y="62924"/>
                  <a:pt x="1177464" y="60236"/>
                  <a:pt x="1167856" y="53496"/>
                </a:cubicBezTo>
                <a:cubicBezTo>
                  <a:pt x="1158248" y="46756"/>
                  <a:pt x="1158524" y="42465"/>
                  <a:pt x="1168684" y="40622"/>
                </a:cubicBezTo>
                <a:cubicBezTo>
                  <a:pt x="1178844" y="38779"/>
                  <a:pt x="1190284" y="36954"/>
                  <a:pt x="1203004" y="35147"/>
                </a:cubicBezTo>
                <a:cubicBezTo>
                  <a:pt x="1215580" y="32609"/>
                  <a:pt x="1229322" y="29490"/>
                  <a:pt x="1244228" y="25790"/>
                </a:cubicBezTo>
                <a:cubicBezTo>
                  <a:pt x="1247955" y="24866"/>
                  <a:pt x="1251473" y="24275"/>
                  <a:pt x="1254782" y="24019"/>
                </a:cubicBezTo>
                <a:close/>
                <a:moveTo>
                  <a:pt x="3080679" y="19224"/>
                </a:moveTo>
                <a:cubicBezTo>
                  <a:pt x="3084232" y="19838"/>
                  <a:pt x="3088274" y="21460"/>
                  <a:pt x="3092806" y="24091"/>
                </a:cubicBezTo>
                <a:cubicBezTo>
                  <a:pt x="3101869" y="29354"/>
                  <a:pt x="3109913" y="35061"/>
                  <a:pt x="3116940" y="41213"/>
                </a:cubicBezTo>
                <a:cubicBezTo>
                  <a:pt x="3125086" y="50750"/>
                  <a:pt x="3123551" y="56615"/>
                  <a:pt x="3112337" y="58809"/>
                </a:cubicBezTo>
                <a:cubicBezTo>
                  <a:pt x="3101123" y="61003"/>
                  <a:pt x="3087822" y="67072"/>
                  <a:pt x="3072436" y="77017"/>
                </a:cubicBezTo>
                <a:cubicBezTo>
                  <a:pt x="3057048" y="86962"/>
                  <a:pt x="3051864" y="86604"/>
                  <a:pt x="3056884" y="75942"/>
                </a:cubicBezTo>
                <a:cubicBezTo>
                  <a:pt x="3061902" y="65280"/>
                  <a:pt x="3065502" y="57859"/>
                  <a:pt x="3067682" y="53679"/>
                </a:cubicBezTo>
                <a:cubicBezTo>
                  <a:pt x="3069861" y="49498"/>
                  <a:pt x="3068277" y="47408"/>
                  <a:pt x="3062928" y="47408"/>
                </a:cubicBezTo>
                <a:cubicBezTo>
                  <a:pt x="3055213" y="47408"/>
                  <a:pt x="3033868" y="50101"/>
                  <a:pt x="2998892" y="55485"/>
                </a:cubicBezTo>
                <a:cubicBezTo>
                  <a:pt x="2963916" y="60870"/>
                  <a:pt x="2942112" y="65144"/>
                  <a:pt x="2933479" y="68306"/>
                </a:cubicBezTo>
                <a:cubicBezTo>
                  <a:pt x="2924846" y="71468"/>
                  <a:pt x="2915231" y="68302"/>
                  <a:pt x="2904634" y="58809"/>
                </a:cubicBezTo>
                <a:cubicBezTo>
                  <a:pt x="2894036" y="49316"/>
                  <a:pt x="2893262" y="44569"/>
                  <a:pt x="2902310" y="44569"/>
                </a:cubicBezTo>
                <a:cubicBezTo>
                  <a:pt x="2909108" y="44569"/>
                  <a:pt x="2917199" y="44357"/>
                  <a:pt x="2926585" y="43934"/>
                </a:cubicBezTo>
                <a:cubicBezTo>
                  <a:pt x="2935970" y="43511"/>
                  <a:pt x="2953476" y="41726"/>
                  <a:pt x="2979102" y="38578"/>
                </a:cubicBezTo>
                <a:cubicBezTo>
                  <a:pt x="3004728" y="35431"/>
                  <a:pt x="3025245" y="32319"/>
                  <a:pt x="3040654" y="29243"/>
                </a:cubicBezTo>
                <a:cubicBezTo>
                  <a:pt x="3056062" y="26167"/>
                  <a:pt x="3066341" y="23224"/>
                  <a:pt x="3071489" y="20413"/>
                </a:cubicBezTo>
                <a:cubicBezTo>
                  <a:pt x="3074063" y="19008"/>
                  <a:pt x="3077127" y="18611"/>
                  <a:pt x="3080679" y="19224"/>
                </a:cubicBezTo>
                <a:close/>
                <a:moveTo>
                  <a:pt x="1855840" y="18235"/>
                </a:moveTo>
                <a:cubicBezTo>
                  <a:pt x="1857414" y="18145"/>
                  <a:pt x="1859382" y="18463"/>
                  <a:pt x="1861742" y="19187"/>
                </a:cubicBezTo>
                <a:cubicBezTo>
                  <a:pt x="1871185" y="22084"/>
                  <a:pt x="1878861" y="26393"/>
                  <a:pt x="1884769" y="32115"/>
                </a:cubicBezTo>
                <a:cubicBezTo>
                  <a:pt x="1890677" y="37836"/>
                  <a:pt x="1891986" y="43031"/>
                  <a:pt x="1888695" y="47699"/>
                </a:cubicBezTo>
                <a:cubicBezTo>
                  <a:pt x="1885404" y="52366"/>
                  <a:pt x="1882023" y="61196"/>
                  <a:pt x="1878553" y="74189"/>
                </a:cubicBezTo>
                <a:cubicBezTo>
                  <a:pt x="1875082" y="87181"/>
                  <a:pt x="1871110" y="102496"/>
                  <a:pt x="1866636" y="120135"/>
                </a:cubicBezTo>
                <a:lnTo>
                  <a:pt x="1893653" y="115424"/>
                </a:lnTo>
                <a:cubicBezTo>
                  <a:pt x="1894427" y="108942"/>
                  <a:pt x="1894140" y="102030"/>
                  <a:pt x="1892792" y="94688"/>
                </a:cubicBezTo>
                <a:cubicBezTo>
                  <a:pt x="1891445" y="87346"/>
                  <a:pt x="1894621" y="85152"/>
                  <a:pt x="1902322" y="88106"/>
                </a:cubicBezTo>
                <a:cubicBezTo>
                  <a:pt x="1910022" y="91060"/>
                  <a:pt x="1916798" y="95495"/>
                  <a:pt x="1922649" y="101410"/>
                </a:cubicBezTo>
                <a:cubicBezTo>
                  <a:pt x="1928500" y="107325"/>
                  <a:pt x="1929751" y="111699"/>
                  <a:pt x="1926402" y="114531"/>
                </a:cubicBezTo>
                <a:cubicBezTo>
                  <a:pt x="1923054" y="117363"/>
                  <a:pt x="1920086" y="123519"/>
                  <a:pt x="1917497" y="132998"/>
                </a:cubicBezTo>
                <a:lnTo>
                  <a:pt x="1913807" y="145472"/>
                </a:lnTo>
                <a:lnTo>
                  <a:pt x="1916906" y="144119"/>
                </a:lnTo>
                <a:cubicBezTo>
                  <a:pt x="1927130" y="143473"/>
                  <a:pt x="1938681" y="142480"/>
                  <a:pt x="1951559" y="141140"/>
                </a:cubicBezTo>
                <a:cubicBezTo>
                  <a:pt x="1964436" y="139799"/>
                  <a:pt x="1977464" y="137637"/>
                  <a:pt x="1990643" y="134654"/>
                </a:cubicBezTo>
                <a:cubicBezTo>
                  <a:pt x="1986513" y="123928"/>
                  <a:pt x="1980981" y="115026"/>
                  <a:pt x="1974048" y="107949"/>
                </a:cubicBezTo>
                <a:cubicBezTo>
                  <a:pt x="1967114" y="100872"/>
                  <a:pt x="1966630" y="96409"/>
                  <a:pt x="1972596" y="94559"/>
                </a:cubicBezTo>
                <a:cubicBezTo>
                  <a:pt x="1978561" y="92709"/>
                  <a:pt x="1985316" y="93132"/>
                  <a:pt x="1992858" y="95828"/>
                </a:cubicBezTo>
                <a:cubicBezTo>
                  <a:pt x="2002352" y="83553"/>
                  <a:pt x="2008855" y="74049"/>
                  <a:pt x="2012368" y="67316"/>
                </a:cubicBezTo>
                <a:cubicBezTo>
                  <a:pt x="2015882" y="60583"/>
                  <a:pt x="2017337" y="56704"/>
                  <a:pt x="2016735" y="55679"/>
                </a:cubicBezTo>
                <a:cubicBezTo>
                  <a:pt x="2016133" y="54654"/>
                  <a:pt x="2009608" y="56142"/>
                  <a:pt x="1997160" y="60142"/>
                </a:cubicBezTo>
                <a:cubicBezTo>
                  <a:pt x="1984713" y="64143"/>
                  <a:pt x="1974388" y="67969"/>
                  <a:pt x="1966186" y="71618"/>
                </a:cubicBezTo>
                <a:cubicBezTo>
                  <a:pt x="1957983" y="75268"/>
                  <a:pt x="1948536" y="72798"/>
                  <a:pt x="1937846" y="64208"/>
                </a:cubicBezTo>
                <a:cubicBezTo>
                  <a:pt x="1927155" y="55618"/>
                  <a:pt x="1928134" y="51323"/>
                  <a:pt x="1940782" y="51323"/>
                </a:cubicBezTo>
                <a:cubicBezTo>
                  <a:pt x="1951379" y="51323"/>
                  <a:pt x="1962522" y="50241"/>
                  <a:pt x="1974209" y="48075"/>
                </a:cubicBezTo>
                <a:cubicBezTo>
                  <a:pt x="1985896" y="45910"/>
                  <a:pt x="1995311" y="43934"/>
                  <a:pt x="2002452" y="42149"/>
                </a:cubicBezTo>
                <a:cubicBezTo>
                  <a:pt x="2009593" y="40364"/>
                  <a:pt x="2015645" y="38066"/>
                  <a:pt x="2020607" y="35255"/>
                </a:cubicBezTo>
                <a:cubicBezTo>
                  <a:pt x="2025568" y="32444"/>
                  <a:pt x="2031957" y="32502"/>
                  <a:pt x="2039772" y="35427"/>
                </a:cubicBezTo>
                <a:cubicBezTo>
                  <a:pt x="2047588" y="38353"/>
                  <a:pt x="2054880" y="43666"/>
                  <a:pt x="2061648" y="51366"/>
                </a:cubicBezTo>
                <a:cubicBezTo>
                  <a:pt x="2068417" y="59067"/>
                  <a:pt x="2066513" y="64753"/>
                  <a:pt x="2055937" y="68424"/>
                </a:cubicBezTo>
                <a:cubicBezTo>
                  <a:pt x="2045362" y="72095"/>
                  <a:pt x="2027705" y="85044"/>
                  <a:pt x="2002968" y="107272"/>
                </a:cubicBezTo>
                <a:cubicBezTo>
                  <a:pt x="2009135" y="112592"/>
                  <a:pt x="2013379" y="120027"/>
                  <a:pt x="2015702" y="129578"/>
                </a:cubicBezTo>
                <a:cubicBezTo>
                  <a:pt x="2038001" y="126954"/>
                  <a:pt x="2053170" y="124498"/>
                  <a:pt x="2061207" y="122210"/>
                </a:cubicBezTo>
                <a:cubicBezTo>
                  <a:pt x="2069245" y="119923"/>
                  <a:pt x="2076415" y="120027"/>
                  <a:pt x="2082718" y="122522"/>
                </a:cubicBezTo>
                <a:cubicBezTo>
                  <a:pt x="2089020" y="125018"/>
                  <a:pt x="2094402" y="129736"/>
                  <a:pt x="2098861" y="136676"/>
                </a:cubicBezTo>
                <a:cubicBezTo>
                  <a:pt x="2103321" y="143617"/>
                  <a:pt x="2096388" y="147345"/>
                  <a:pt x="2078061" y="147862"/>
                </a:cubicBezTo>
                <a:cubicBezTo>
                  <a:pt x="2059734" y="148378"/>
                  <a:pt x="2040102" y="149826"/>
                  <a:pt x="2019166" y="152207"/>
                </a:cubicBezTo>
                <a:cubicBezTo>
                  <a:pt x="2020915" y="162116"/>
                  <a:pt x="2022019" y="179421"/>
                  <a:pt x="2022478" y="204122"/>
                </a:cubicBezTo>
                <a:cubicBezTo>
                  <a:pt x="2022937" y="228823"/>
                  <a:pt x="2020825" y="248652"/>
                  <a:pt x="2016143" y="263609"/>
                </a:cubicBezTo>
                <a:cubicBezTo>
                  <a:pt x="2011461" y="278565"/>
                  <a:pt x="2004076" y="289238"/>
                  <a:pt x="1993988" y="295627"/>
                </a:cubicBezTo>
                <a:cubicBezTo>
                  <a:pt x="1983899" y="302015"/>
                  <a:pt x="1977525" y="300861"/>
                  <a:pt x="1974865" y="292163"/>
                </a:cubicBezTo>
                <a:cubicBezTo>
                  <a:pt x="1972205" y="283466"/>
                  <a:pt x="1964949" y="273091"/>
                  <a:pt x="1953097" y="261038"/>
                </a:cubicBezTo>
                <a:cubicBezTo>
                  <a:pt x="1941244" y="248985"/>
                  <a:pt x="1941868" y="245206"/>
                  <a:pt x="1954968" y="249702"/>
                </a:cubicBezTo>
                <a:cubicBezTo>
                  <a:pt x="1968068" y="254198"/>
                  <a:pt x="1977310" y="255729"/>
                  <a:pt x="1982695" y="254295"/>
                </a:cubicBezTo>
                <a:cubicBezTo>
                  <a:pt x="1988080" y="252861"/>
                  <a:pt x="1991876" y="239438"/>
                  <a:pt x="1994085" y="214027"/>
                </a:cubicBezTo>
                <a:cubicBezTo>
                  <a:pt x="1996293" y="188616"/>
                  <a:pt x="1996264" y="169071"/>
                  <a:pt x="1993998" y="155390"/>
                </a:cubicBezTo>
                <a:cubicBezTo>
                  <a:pt x="1982698" y="157125"/>
                  <a:pt x="1972797" y="158681"/>
                  <a:pt x="1964293" y="160058"/>
                </a:cubicBezTo>
                <a:cubicBezTo>
                  <a:pt x="1955789" y="161435"/>
                  <a:pt x="1948278" y="162800"/>
                  <a:pt x="1941761" y="164156"/>
                </a:cubicBezTo>
                <a:cubicBezTo>
                  <a:pt x="1935243" y="165511"/>
                  <a:pt x="1926915" y="162671"/>
                  <a:pt x="1916776" y="155638"/>
                </a:cubicBezTo>
                <a:lnTo>
                  <a:pt x="1912189" y="150696"/>
                </a:lnTo>
                <a:lnTo>
                  <a:pt x="1906796" y="166995"/>
                </a:lnTo>
                <a:cubicBezTo>
                  <a:pt x="1902250" y="180181"/>
                  <a:pt x="1897410" y="191033"/>
                  <a:pt x="1892276" y="199551"/>
                </a:cubicBezTo>
                <a:cubicBezTo>
                  <a:pt x="1907204" y="210578"/>
                  <a:pt x="1917010" y="219914"/>
                  <a:pt x="1921692" y="227557"/>
                </a:cubicBezTo>
                <a:cubicBezTo>
                  <a:pt x="1926374" y="235201"/>
                  <a:pt x="1926607" y="243755"/>
                  <a:pt x="1922391" y="253219"/>
                </a:cubicBezTo>
                <a:cubicBezTo>
                  <a:pt x="1918175" y="262684"/>
                  <a:pt x="1911338" y="261121"/>
                  <a:pt x="1901881" y="248530"/>
                </a:cubicBezTo>
                <a:cubicBezTo>
                  <a:pt x="1892423" y="235939"/>
                  <a:pt x="1884002" y="226037"/>
                  <a:pt x="1876617" y="218824"/>
                </a:cubicBezTo>
                <a:cubicBezTo>
                  <a:pt x="1868156" y="230755"/>
                  <a:pt x="1857455" y="241342"/>
                  <a:pt x="1844513" y="250584"/>
                </a:cubicBezTo>
                <a:cubicBezTo>
                  <a:pt x="1831571" y="259826"/>
                  <a:pt x="1818274" y="265842"/>
                  <a:pt x="1804622" y="268631"/>
                </a:cubicBezTo>
                <a:cubicBezTo>
                  <a:pt x="1790970" y="271420"/>
                  <a:pt x="1789493" y="268900"/>
                  <a:pt x="1800191" y="261070"/>
                </a:cubicBezTo>
                <a:cubicBezTo>
                  <a:pt x="1810888" y="253241"/>
                  <a:pt x="1821543" y="244464"/>
                  <a:pt x="1832155" y="234742"/>
                </a:cubicBezTo>
                <a:cubicBezTo>
                  <a:pt x="1842767" y="225019"/>
                  <a:pt x="1852403" y="214558"/>
                  <a:pt x="1861065" y="203358"/>
                </a:cubicBezTo>
                <a:cubicBezTo>
                  <a:pt x="1849980" y="192918"/>
                  <a:pt x="1842035" y="185702"/>
                  <a:pt x="1837231" y="181708"/>
                </a:cubicBezTo>
                <a:cubicBezTo>
                  <a:pt x="1832427" y="177714"/>
                  <a:pt x="1830925" y="172494"/>
                  <a:pt x="1832725" y="166049"/>
                </a:cubicBezTo>
                <a:cubicBezTo>
                  <a:pt x="1834525" y="159603"/>
                  <a:pt x="1836772" y="152450"/>
                  <a:pt x="1839468" y="144592"/>
                </a:cubicBezTo>
                <a:cubicBezTo>
                  <a:pt x="1825874" y="148120"/>
                  <a:pt x="1814674" y="151475"/>
                  <a:pt x="1805869" y="154659"/>
                </a:cubicBezTo>
                <a:cubicBezTo>
                  <a:pt x="1797064" y="157842"/>
                  <a:pt x="1787865" y="154006"/>
                  <a:pt x="1778272" y="143151"/>
                </a:cubicBezTo>
                <a:cubicBezTo>
                  <a:pt x="1768678" y="132295"/>
                  <a:pt x="1770399" y="127545"/>
                  <a:pt x="1783434" y="128900"/>
                </a:cubicBezTo>
                <a:cubicBezTo>
                  <a:pt x="1796469" y="130255"/>
                  <a:pt x="1816632" y="128897"/>
                  <a:pt x="1843921" y="124824"/>
                </a:cubicBezTo>
                <a:cubicBezTo>
                  <a:pt x="1848151" y="103744"/>
                  <a:pt x="1851392" y="85206"/>
                  <a:pt x="1853644" y="69209"/>
                </a:cubicBezTo>
                <a:cubicBezTo>
                  <a:pt x="1855895" y="53213"/>
                  <a:pt x="1855447" y="40152"/>
                  <a:pt x="1852299" y="30028"/>
                </a:cubicBezTo>
                <a:cubicBezTo>
                  <a:pt x="1849939" y="22435"/>
                  <a:pt x="1851119" y="18504"/>
                  <a:pt x="1855840" y="18235"/>
                </a:cubicBezTo>
                <a:close/>
                <a:moveTo>
                  <a:pt x="3374248" y="17539"/>
                </a:moveTo>
                <a:cubicBezTo>
                  <a:pt x="3377511" y="17429"/>
                  <a:pt x="3381377" y="18219"/>
                  <a:pt x="3385848" y="19907"/>
                </a:cubicBezTo>
                <a:cubicBezTo>
                  <a:pt x="3394789" y="23285"/>
                  <a:pt x="3401518" y="27382"/>
                  <a:pt x="3406035" y="32201"/>
                </a:cubicBezTo>
                <a:lnTo>
                  <a:pt x="3407110" y="44198"/>
                </a:lnTo>
                <a:lnTo>
                  <a:pt x="3408787" y="42556"/>
                </a:lnTo>
                <a:cubicBezTo>
                  <a:pt x="3409876" y="42227"/>
                  <a:pt x="3411371" y="42239"/>
                  <a:pt x="3413273" y="42590"/>
                </a:cubicBezTo>
                <a:cubicBezTo>
                  <a:pt x="3420881" y="43995"/>
                  <a:pt x="3425900" y="44895"/>
                  <a:pt x="3428330" y="45290"/>
                </a:cubicBezTo>
                <a:cubicBezTo>
                  <a:pt x="3430761" y="45684"/>
                  <a:pt x="3435045" y="45472"/>
                  <a:pt x="3441183" y="44655"/>
                </a:cubicBezTo>
                <a:cubicBezTo>
                  <a:pt x="3447320" y="43838"/>
                  <a:pt x="3453741" y="42174"/>
                  <a:pt x="3460445" y="39665"/>
                </a:cubicBezTo>
                <a:cubicBezTo>
                  <a:pt x="3467149" y="37155"/>
                  <a:pt x="3472122" y="33964"/>
                  <a:pt x="3475363" y="30093"/>
                </a:cubicBezTo>
                <a:cubicBezTo>
                  <a:pt x="3478603" y="26221"/>
                  <a:pt x="3484300" y="26228"/>
                  <a:pt x="3492453" y="30114"/>
                </a:cubicBezTo>
                <a:cubicBezTo>
                  <a:pt x="3500605" y="34000"/>
                  <a:pt x="3507592" y="39052"/>
                  <a:pt x="3513414" y="45268"/>
                </a:cubicBezTo>
                <a:cubicBezTo>
                  <a:pt x="3519237" y="51485"/>
                  <a:pt x="3517623" y="56439"/>
                  <a:pt x="3508575" y="60132"/>
                </a:cubicBezTo>
                <a:cubicBezTo>
                  <a:pt x="3499526" y="63824"/>
                  <a:pt x="3485602" y="79717"/>
                  <a:pt x="3466802" y="107809"/>
                </a:cubicBezTo>
                <a:cubicBezTo>
                  <a:pt x="3488011" y="123239"/>
                  <a:pt x="3503212" y="139781"/>
                  <a:pt x="3512403" y="157434"/>
                </a:cubicBezTo>
                <a:cubicBezTo>
                  <a:pt x="3521596" y="175086"/>
                  <a:pt x="3521524" y="193105"/>
                  <a:pt x="3512188" y="211489"/>
                </a:cubicBezTo>
                <a:cubicBezTo>
                  <a:pt x="3502853" y="229873"/>
                  <a:pt x="3494227" y="233236"/>
                  <a:pt x="3486311" y="221577"/>
                </a:cubicBezTo>
                <a:cubicBezTo>
                  <a:pt x="3478396" y="209919"/>
                  <a:pt x="3467963" y="198644"/>
                  <a:pt x="3455014" y="187752"/>
                </a:cubicBezTo>
                <a:cubicBezTo>
                  <a:pt x="3442065" y="176861"/>
                  <a:pt x="3442792" y="172989"/>
                  <a:pt x="3457197" y="176137"/>
                </a:cubicBezTo>
                <a:cubicBezTo>
                  <a:pt x="3471602" y="179285"/>
                  <a:pt x="3479926" y="180801"/>
                  <a:pt x="3482171" y="180686"/>
                </a:cubicBezTo>
                <a:cubicBezTo>
                  <a:pt x="3484415" y="180572"/>
                  <a:pt x="3484447" y="175689"/>
                  <a:pt x="3482268" y="166038"/>
                </a:cubicBezTo>
                <a:cubicBezTo>
                  <a:pt x="3480088" y="156387"/>
                  <a:pt x="3475775" y="146833"/>
                  <a:pt x="3469329" y="137375"/>
                </a:cubicBezTo>
                <a:cubicBezTo>
                  <a:pt x="3462883" y="127918"/>
                  <a:pt x="3457226" y="121354"/>
                  <a:pt x="3452357" y="117683"/>
                </a:cubicBezTo>
                <a:cubicBezTo>
                  <a:pt x="3447489" y="114011"/>
                  <a:pt x="3446406" y="109613"/>
                  <a:pt x="3449109" y="104486"/>
                </a:cubicBezTo>
                <a:cubicBezTo>
                  <a:pt x="3451812" y="99359"/>
                  <a:pt x="3456086" y="89870"/>
                  <a:pt x="3461930" y="76017"/>
                </a:cubicBezTo>
                <a:cubicBezTo>
                  <a:pt x="3467773" y="62164"/>
                  <a:pt x="3470713" y="55281"/>
                  <a:pt x="3470749" y="55367"/>
                </a:cubicBezTo>
                <a:cubicBezTo>
                  <a:pt x="3470784" y="55453"/>
                  <a:pt x="3468476" y="56159"/>
                  <a:pt x="3463822" y="57486"/>
                </a:cubicBezTo>
                <a:cubicBezTo>
                  <a:pt x="3459169" y="58812"/>
                  <a:pt x="3452067" y="60580"/>
                  <a:pt x="3442516" y="62788"/>
                </a:cubicBezTo>
                <a:lnTo>
                  <a:pt x="3442516" y="153949"/>
                </a:lnTo>
                <a:cubicBezTo>
                  <a:pt x="3442516" y="199608"/>
                  <a:pt x="3442047" y="236172"/>
                  <a:pt x="3441108" y="263641"/>
                </a:cubicBezTo>
                <a:cubicBezTo>
                  <a:pt x="3440168" y="291109"/>
                  <a:pt x="3436508" y="309565"/>
                  <a:pt x="3430127" y="319008"/>
                </a:cubicBezTo>
                <a:cubicBezTo>
                  <a:pt x="3423745" y="328451"/>
                  <a:pt x="3419461" y="320654"/>
                  <a:pt x="3417274" y="295616"/>
                </a:cubicBezTo>
                <a:cubicBezTo>
                  <a:pt x="3415087" y="270578"/>
                  <a:pt x="3414445" y="242733"/>
                  <a:pt x="3415349" y="212081"/>
                </a:cubicBezTo>
                <a:cubicBezTo>
                  <a:pt x="3416252" y="181428"/>
                  <a:pt x="3416930" y="149901"/>
                  <a:pt x="3417382" y="117500"/>
                </a:cubicBezTo>
                <a:cubicBezTo>
                  <a:pt x="3417833" y="85098"/>
                  <a:pt x="3415360" y="64161"/>
                  <a:pt x="3409961" y="54690"/>
                </a:cubicBezTo>
                <a:cubicBezTo>
                  <a:pt x="3408611" y="52322"/>
                  <a:pt x="3407667" y="50294"/>
                  <a:pt x="3407131" y="48606"/>
                </a:cubicBezTo>
                <a:lnTo>
                  <a:pt x="3407019" y="47458"/>
                </a:lnTo>
                <a:lnTo>
                  <a:pt x="3404875" y="51513"/>
                </a:lnTo>
                <a:cubicBezTo>
                  <a:pt x="3402662" y="57157"/>
                  <a:pt x="3401227" y="65708"/>
                  <a:pt x="3400571" y="77168"/>
                </a:cubicBezTo>
                <a:cubicBezTo>
                  <a:pt x="3399696" y="92447"/>
                  <a:pt x="3399030" y="110502"/>
                  <a:pt x="3398571" y="131331"/>
                </a:cubicBezTo>
                <a:cubicBezTo>
                  <a:pt x="3398112" y="152160"/>
                  <a:pt x="3396491" y="170222"/>
                  <a:pt x="3393710" y="185515"/>
                </a:cubicBezTo>
                <a:cubicBezTo>
                  <a:pt x="3390927" y="200809"/>
                  <a:pt x="3384621" y="213558"/>
                  <a:pt x="3374791" y="223761"/>
                </a:cubicBezTo>
                <a:cubicBezTo>
                  <a:pt x="3364961" y="233964"/>
                  <a:pt x="3357909" y="234093"/>
                  <a:pt x="3353636" y="224148"/>
                </a:cubicBezTo>
                <a:cubicBezTo>
                  <a:pt x="3349362" y="214203"/>
                  <a:pt x="3343056" y="205179"/>
                  <a:pt x="3334718" y="197077"/>
                </a:cubicBezTo>
                <a:cubicBezTo>
                  <a:pt x="3326378" y="188975"/>
                  <a:pt x="3328142" y="186046"/>
                  <a:pt x="3340009" y="188290"/>
                </a:cubicBezTo>
                <a:cubicBezTo>
                  <a:pt x="3351875" y="190534"/>
                  <a:pt x="3358450" y="191456"/>
                  <a:pt x="3359734" y="191054"/>
                </a:cubicBezTo>
                <a:cubicBezTo>
                  <a:pt x="3361017" y="190653"/>
                  <a:pt x="3362735" y="186369"/>
                  <a:pt x="3364886" y="178202"/>
                </a:cubicBezTo>
                <a:cubicBezTo>
                  <a:pt x="3367037" y="170035"/>
                  <a:pt x="3369012" y="157832"/>
                  <a:pt x="3370812" y="141591"/>
                </a:cubicBezTo>
                <a:cubicBezTo>
                  <a:pt x="3372611" y="125351"/>
                  <a:pt x="3373737" y="106232"/>
                  <a:pt x="3374189" y="84234"/>
                </a:cubicBezTo>
                <a:cubicBezTo>
                  <a:pt x="3374641" y="62236"/>
                  <a:pt x="3374099" y="49921"/>
                  <a:pt x="3372565" y="47290"/>
                </a:cubicBezTo>
                <a:cubicBezTo>
                  <a:pt x="3371030" y="44659"/>
                  <a:pt x="3367861" y="43999"/>
                  <a:pt x="3363057" y="45311"/>
                </a:cubicBezTo>
                <a:cubicBezTo>
                  <a:pt x="3358253" y="46623"/>
                  <a:pt x="3352345" y="48082"/>
                  <a:pt x="3345333" y="49688"/>
                </a:cubicBezTo>
                <a:cubicBezTo>
                  <a:pt x="3350725" y="54349"/>
                  <a:pt x="3352499" y="58902"/>
                  <a:pt x="3350657" y="63348"/>
                </a:cubicBezTo>
                <a:cubicBezTo>
                  <a:pt x="3348814" y="67793"/>
                  <a:pt x="3347484" y="72324"/>
                  <a:pt x="3346666" y="76942"/>
                </a:cubicBezTo>
                <a:cubicBezTo>
                  <a:pt x="3350280" y="76139"/>
                  <a:pt x="3354170" y="75261"/>
                  <a:pt x="3358336" y="74307"/>
                </a:cubicBezTo>
                <a:cubicBezTo>
                  <a:pt x="3362502" y="73353"/>
                  <a:pt x="3366097" y="74830"/>
                  <a:pt x="3369123" y="78738"/>
                </a:cubicBezTo>
                <a:cubicBezTo>
                  <a:pt x="3372149" y="82646"/>
                  <a:pt x="3371249" y="86675"/>
                  <a:pt x="3366424" y="90827"/>
                </a:cubicBezTo>
                <a:cubicBezTo>
                  <a:pt x="3361598" y="94978"/>
                  <a:pt x="3354446" y="98244"/>
                  <a:pt x="3344967" y="100625"/>
                </a:cubicBezTo>
                <a:cubicBezTo>
                  <a:pt x="3344250" y="107723"/>
                  <a:pt x="3343017" y="114671"/>
                  <a:pt x="3341267" y="121468"/>
                </a:cubicBezTo>
                <a:cubicBezTo>
                  <a:pt x="3342070" y="120708"/>
                  <a:pt x="3345351" y="119170"/>
                  <a:pt x="3351108" y="116854"/>
                </a:cubicBezTo>
                <a:cubicBezTo>
                  <a:pt x="3356866" y="114538"/>
                  <a:pt x="3361842" y="115506"/>
                  <a:pt x="3366037" y="119758"/>
                </a:cubicBezTo>
                <a:cubicBezTo>
                  <a:pt x="3370231" y="124010"/>
                  <a:pt x="3370181" y="128248"/>
                  <a:pt x="3365886" y="132471"/>
                </a:cubicBezTo>
                <a:cubicBezTo>
                  <a:pt x="3361591" y="136694"/>
                  <a:pt x="3352331" y="140892"/>
                  <a:pt x="3338105" y="145065"/>
                </a:cubicBezTo>
                <a:cubicBezTo>
                  <a:pt x="3335624" y="160811"/>
                  <a:pt x="3329279" y="178424"/>
                  <a:pt x="3319069" y="197905"/>
                </a:cubicBezTo>
                <a:cubicBezTo>
                  <a:pt x="3308858" y="217386"/>
                  <a:pt x="3295809" y="231590"/>
                  <a:pt x="3279920" y="240517"/>
                </a:cubicBezTo>
                <a:cubicBezTo>
                  <a:pt x="3264031" y="249444"/>
                  <a:pt x="3260650" y="248082"/>
                  <a:pt x="3269778" y="236430"/>
                </a:cubicBezTo>
                <a:cubicBezTo>
                  <a:pt x="3278905" y="224779"/>
                  <a:pt x="3287018" y="212084"/>
                  <a:pt x="3294117" y="198346"/>
                </a:cubicBezTo>
                <a:cubicBezTo>
                  <a:pt x="3301215" y="184608"/>
                  <a:pt x="3307432" y="168934"/>
                  <a:pt x="3312766" y="151325"/>
                </a:cubicBezTo>
                <a:cubicBezTo>
                  <a:pt x="3311590" y="153132"/>
                  <a:pt x="3309368" y="154035"/>
                  <a:pt x="3306098" y="154035"/>
                </a:cubicBezTo>
                <a:cubicBezTo>
                  <a:pt x="3302398" y="154035"/>
                  <a:pt x="3298085" y="151644"/>
                  <a:pt x="3293160" y="146861"/>
                </a:cubicBezTo>
                <a:cubicBezTo>
                  <a:pt x="3288234" y="142079"/>
                  <a:pt x="3288617" y="138738"/>
                  <a:pt x="3294310" y="136837"/>
                </a:cubicBezTo>
                <a:cubicBezTo>
                  <a:pt x="3300003" y="134937"/>
                  <a:pt x="3307166" y="132424"/>
                  <a:pt x="3315799" y="129298"/>
                </a:cubicBezTo>
                <a:cubicBezTo>
                  <a:pt x="3317376" y="122128"/>
                  <a:pt x="3318617" y="113725"/>
                  <a:pt x="3319520" y="104088"/>
                </a:cubicBezTo>
                <a:cubicBezTo>
                  <a:pt x="3312608" y="105895"/>
                  <a:pt x="3306381" y="104378"/>
                  <a:pt x="3300839" y="99539"/>
                </a:cubicBezTo>
                <a:cubicBezTo>
                  <a:pt x="3295296" y="94699"/>
                  <a:pt x="3295891" y="91336"/>
                  <a:pt x="3302624" y="89450"/>
                </a:cubicBezTo>
                <a:cubicBezTo>
                  <a:pt x="3309357" y="87565"/>
                  <a:pt x="3315491" y="85582"/>
                  <a:pt x="3321026" y="83503"/>
                </a:cubicBezTo>
                <a:cubicBezTo>
                  <a:pt x="3322718" y="69578"/>
                  <a:pt x="3322898" y="60049"/>
                  <a:pt x="3321564" y="54915"/>
                </a:cubicBezTo>
                <a:cubicBezTo>
                  <a:pt x="3317936" y="54184"/>
                  <a:pt x="3314214" y="51151"/>
                  <a:pt x="3310400" y="45817"/>
                </a:cubicBezTo>
                <a:cubicBezTo>
                  <a:pt x="3306586" y="40482"/>
                  <a:pt x="3308751" y="37815"/>
                  <a:pt x="3316896" y="37815"/>
                </a:cubicBezTo>
                <a:cubicBezTo>
                  <a:pt x="3322632" y="37815"/>
                  <a:pt x="3331269" y="35893"/>
                  <a:pt x="3342805" y="32050"/>
                </a:cubicBezTo>
                <a:cubicBezTo>
                  <a:pt x="3354342" y="28207"/>
                  <a:pt x="3362165" y="24378"/>
                  <a:pt x="3366273" y="20563"/>
                </a:cubicBezTo>
                <a:cubicBezTo>
                  <a:pt x="3368327" y="18656"/>
                  <a:pt x="3370986" y="17648"/>
                  <a:pt x="3374248" y="17539"/>
                </a:cubicBezTo>
                <a:close/>
                <a:moveTo>
                  <a:pt x="3732185" y="11594"/>
                </a:moveTo>
                <a:cubicBezTo>
                  <a:pt x="3739950" y="13028"/>
                  <a:pt x="3747400" y="15595"/>
                  <a:pt x="3754534" y="19294"/>
                </a:cubicBezTo>
                <a:cubicBezTo>
                  <a:pt x="3761669" y="22994"/>
                  <a:pt x="3763874" y="28099"/>
                  <a:pt x="3761149" y="34610"/>
                </a:cubicBezTo>
                <a:cubicBezTo>
                  <a:pt x="3758424" y="41120"/>
                  <a:pt x="3756639" y="65126"/>
                  <a:pt x="3755793" y="106626"/>
                </a:cubicBezTo>
                <a:cubicBezTo>
                  <a:pt x="3759865" y="102883"/>
                  <a:pt x="3766946" y="96412"/>
                  <a:pt x="3777034" y="87213"/>
                </a:cubicBezTo>
                <a:cubicBezTo>
                  <a:pt x="3787122" y="78014"/>
                  <a:pt x="3792701" y="69951"/>
                  <a:pt x="3793769" y="63025"/>
                </a:cubicBezTo>
                <a:cubicBezTo>
                  <a:pt x="3794838" y="56099"/>
                  <a:pt x="3799326" y="54105"/>
                  <a:pt x="3807235" y="57045"/>
                </a:cubicBezTo>
                <a:cubicBezTo>
                  <a:pt x="3815143" y="59985"/>
                  <a:pt x="3822719" y="65104"/>
                  <a:pt x="3829960" y="72403"/>
                </a:cubicBezTo>
                <a:cubicBezTo>
                  <a:pt x="3837202" y="79702"/>
                  <a:pt x="3835227" y="84962"/>
                  <a:pt x="3824034" y="88181"/>
                </a:cubicBezTo>
                <a:cubicBezTo>
                  <a:pt x="3812842" y="91401"/>
                  <a:pt x="3790030" y="102905"/>
                  <a:pt x="3755599" y="122694"/>
                </a:cubicBezTo>
                <a:cubicBezTo>
                  <a:pt x="3754796" y="137106"/>
                  <a:pt x="3755836" y="148639"/>
                  <a:pt x="3758718" y="157294"/>
                </a:cubicBezTo>
                <a:cubicBezTo>
                  <a:pt x="3761600" y="165948"/>
                  <a:pt x="3772621" y="170465"/>
                  <a:pt x="3791779" y="170845"/>
                </a:cubicBezTo>
                <a:cubicBezTo>
                  <a:pt x="3810938" y="171225"/>
                  <a:pt x="3823493" y="170057"/>
                  <a:pt x="3829444" y="167339"/>
                </a:cubicBezTo>
                <a:cubicBezTo>
                  <a:pt x="3835395" y="164622"/>
                  <a:pt x="3841931" y="155849"/>
                  <a:pt x="3849051" y="141021"/>
                </a:cubicBezTo>
                <a:cubicBezTo>
                  <a:pt x="3856171" y="126193"/>
                  <a:pt x="3859731" y="127355"/>
                  <a:pt x="3859731" y="144506"/>
                </a:cubicBezTo>
                <a:cubicBezTo>
                  <a:pt x="3859731" y="157871"/>
                  <a:pt x="3861305" y="168608"/>
                  <a:pt x="3864452" y="176718"/>
                </a:cubicBezTo>
                <a:cubicBezTo>
                  <a:pt x="3867600" y="184827"/>
                  <a:pt x="3862749" y="191173"/>
                  <a:pt x="3849900" y="195754"/>
                </a:cubicBezTo>
                <a:cubicBezTo>
                  <a:pt x="3837052" y="200336"/>
                  <a:pt x="3819893" y="202394"/>
                  <a:pt x="3798426" y="201928"/>
                </a:cubicBezTo>
                <a:cubicBezTo>
                  <a:pt x="3776959" y="201462"/>
                  <a:pt x="3761091" y="196830"/>
                  <a:pt x="3750824" y="188032"/>
                </a:cubicBezTo>
                <a:cubicBezTo>
                  <a:pt x="3740556" y="179234"/>
                  <a:pt x="3735190" y="164607"/>
                  <a:pt x="3734723" y="144151"/>
                </a:cubicBezTo>
                <a:cubicBezTo>
                  <a:pt x="3734257" y="123695"/>
                  <a:pt x="3734024" y="101313"/>
                  <a:pt x="3734024" y="77007"/>
                </a:cubicBezTo>
                <a:cubicBezTo>
                  <a:pt x="3734024" y="52528"/>
                  <a:pt x="3731776" y="35147"/>
                  <a:pt x="3727281" y="24866"/>
                </a:cubicBezTo>
                <a:cubicBezTo>
                  <a:pt x="3722785" y="14584"/>
                  <a:pt x="3724420" y="10160"/>
                  <a:pt x="3732185" y="11594"/>
                </a:cubicBezTo>
                <a:close/>
                <a:moveTo>
                  <a:pt x="4011600" y="8862"/>
                </a:moveTo>
                <a:cubicBezTo>
                  <a:pt x="4019237" y="10267"/>
                  <a:pt x="4026464" y="12311"/>
                  <a:pt x="4033283" y="14992"/>
                </a:cubicBezTo>
                <a:cubicBezTo>
                  <a:pt x="4040102" y="17674"/>
                  <a:pt x="4042597" y="22983"/>
                  <a:pt x="4040768" y="30921"/>
                </a:cubicBezTo>
                <a:cubicBezTo>
                  <a:pt x="4038940" y="38858"/>
                  <a:pt x="4037814" y="48244"/>
                  <a:pt x="4037391" y="59078"/>
                </a:cubicBezTo>
                <a:cubicBezTo>
                  <a:pt x="4036968" y="69912"/>
                  <a:pt x="4036756" y="83962"/>
                  <a:pt x="4036756" y="101227"/>
                </a:cubicBezTo>
                <a:cubicBezTo>
                  <a:pt x="4037488" y="101399"/>
                  <a:pt x="4039682" y="100768"/>
                  <a:pt x="4043339" y="99334"/>
                </a:cubicBezTo>
                <a:cubicBezTo>
                  <a:pt x="4046995" y="97900"/>
                  <a:pt x="4050860" y="99657"/>
                  <a:pt x="4054933" y="104604"/>
                </a:cubicBezTo>
                <a:cubicBezTo>
                  <a:pt x="4059005" y="109552"/>
                  <a:pt x="4057955" y="114015"/>
                  <a:pt x="4051782" y="117994"/>
                </a:cubicBezTo>
                <a:cubicBezTo>
                  <a:pt x="4045608" y="121974"/>
                  <a:pt x="4040600" y="124609"/>
                  <a:pt x="4036756" y="125899"/>
                </a:cubicBezTo>
                <a:lnTo>
                  <a:pt x="4036756" y="156573"/>
                </a:lnTo>
                <a:cubicBezTo>
                  <a:pt x="4046877" y="151174"/>
                  <a:pt x="4052487" y="149316"/>
                  <a:pt x="4053585" y="150999"/>
                </a:cubicBezTo>
                <a:lnTo>
                  <a:pt x="4053306" y="152969"/>
                </a:lnTo>
                <a:lnTo>
                  <a:pt x="4055686" y="149389"/>
                </a:lnTo>
                <a:cubicBezTo>
                  <a:pt x="4063013" y="139996"/>
                  <a:pt x="4069585" y="130155"/>
                  <a:pt x="4075400" y="119866"/>
                </a:cubicBezTo>
                <a:cubicBezTo>
                  <a:pt x="4081215" y="109577"/>
                  <a:pt x="4086334" y="99782"/>
                  <a:pt x="4090758" y="90483"/>
                </a:cubicBezTo>
                <a:cubicBezTo>
                  <a:pt x="4095182" y="81183"/>
                  <a:pt x="4099409" y="69266"/>
                  <a:pt x="4103438" y="54733"/>
                </a:cubicBezTo>
                <a:cubicBezTo>
                  <a:pt x="4107468" y="40199"/>
                  <a:pt x="4108583" y="30283"/>
                  <a:pt x="4106784" y="24984"/>
                </a:cubicBezTo>
                <a:cubicBezTo>
                  <a:pt x="4104984" y="19685"/>
                  <a:pt x="4106238" y="16444"/>
                  <a:pt x="4110548" y="15261"/>
                </a:cubicBezTo>
                <a:cubicBezTo>
                  <a:pt x="4114857" y="14078"/>
                  <a:pt x="4122306" y="16351"/>
                  <a:pt x="4132897" y="22080"/>
                </a:cubicBezTo>
                <a:cubicBezTo>
                  <a:pt x="4143487" y="27809"/>
                  <a:pt x="4146656" y="33369"/>
                  <a:pt x="4142405" y="38761"/>
                </a:cubicBezTo>
                <a:cubicBezTo>
                  <a:pt x="4138153" y="44153"/>
                  <a:pt x="4134930" y="49703"/>
                  <a:pt x="4132735" y="55410"/>
                </a:cubicBezTo>
                <a:cubicBezTo>
                  <a:pt x="4130541" y="61118"/>
                  <a:pt x="4125569" y="72177"/>
                  <a:pt x="4117818" y="88590"/>
                </a:cubicBezTo>
                <a:cubicBezTo>
                  <a:pt x="4110067" y="105002"/>
                  <a:pt x="4104590" y="115037"/>
                  <a:pt x="4101384" y="118694"/>
                </a:cubicBezTo>
                <a:cubicBezTo>
                  <a:pt x="4098179" y="122350"/>
                  <a:pt x="4095085" y="124630"/>
                  <a:pt x="4092103" y="125534"/>
                </a:cubicBezTo>
                <a:cubicBezTo>
                  <a:pt x="4113943" y="122910"/>
                  <a:pt x="4133012" y="119834"/>
                  <a:pt x="4149309" y="116306"/>
                </a:cubicBezTo>
                <a:cubicBezTo>
                  <a:pt x="4165607" y="112778"/>
                  <a:pt x="4177416" y="108935"/>
                  <a:pt x="4184737" y="104776"/>
                </a:cubicBezTo>
                <a:cubicBezTo>
                  <a:pt x="4192057" y="100618"/>
                  <a:pt x="4200249" y="100682"/>
                  <a:pt x="4209312" y="104970"/>
                </a:cubicBezTo>
                <a:cubicBezTo>
                  <a:pt x="4218375" y="109258"/>
                  <a:pt x="4225176" y="113657"/>
                  <a:pt x="4229715" y="118167"/>
                </a:cubicBezTo>
                <a:cubicBezTo>
                  <a:pt x="4234254" y="122677"/>
                  <a:pt x="4233977" y="127226"/>
                  <a:pt x="4228887" y="131815"/>
                </a:cubicBezTo>
                <a:cubicBezTo>
                  <a:pt x="4223796" y="136404"/>
                  <a:pt x="4219049" y="149711"/>
                  <a:pt x="4214647" y="171738"/>
                </a:cubicBezTo>
                <a:cubicBezTo>
                  <a:pt x="4210244" y="193765"/>
                  <a:pt x="4206900" y="210267"/>
                  <a:pt x="4204613" y="221244"/>
                </a:cubicBezTo>
                <a:cubicBezTo>
                  <a:pt x="4202325" y="232221"/>
                  <a:pt x="4198579" y="242919"/>
                  <a:pt x="4193373" y="253337"/>
                </a:cubicBezTo>
                <a:cubicBezTo>
                  <a:pt x="4188168" y="263756"/>
                  <a:pt x="4179184" y="272080"/>
                  <a:pt x="4166421" y="278311"/>
                </a:cubicBezTo>
                <a:cubicBezTo>
                  <a:pt x="4153658" y="284542"/>
                  <a:pt x="4147276" y="281785"/>
                  <a:pt x="4147276" y="270040"/>
                </a:cubicBezTo>
                <a:cubicBezTo>
                  <a:pt x="4147276" y="261149"/>
                  <a:pt x="4143451" y="251039"/>
                  <a:pt x="4135801" y="239711"/>
                </a:cubicBezTo>
                <a:cubicBezTo>
                  <a:pt x="4128150" y="228382"/>
                  <a:pt x="4129516" y="225105"/>
                  <a:pt x="4139898" y="229880"/>
                </a:cubicBezTo>
                <a:lnTo>
                  <a:pt x="4158806" y="240679"/>
                </a:lnTo>
                <a:cubicBezTo>
                  <a:pt x="4162305" y="243102"/>
                  <a:pt x="4166883" y="237757"/>
                  <a:pt x="4172541" y="224643"/>
                </a:cubicBezTo>
                <a:cubicBezTo>
                  <a:pt x="4178198" y="211528"/>
                  <a:pt x="4183274" y="192209"/>
                  <a:pt x="4187770" y="166683"/>
                </a:cubicBezTo>
                <a:cubicBezTo>
                  <a:pt x="4192266" y="141158"/>
                  <a:pt x="4191394" y="128395"/>
                  <a:pt x="4185156" y="128395"/>
                </a:cubicBezTo>
                <a:cubicBezTo>
                  <a:pt x="4177484" y="128395"/>
                  <a:pt x="4168507" y="129528"/>
                  <a:pt x="4158225" y="131793"/>
                </a:cubicBezTo>
                <a:cubicBezTo>
                  <a:pt x="4169927" y="140598"/>
                  <a:pt x="4173595" y="147166"/>
                  <a:pt x="4169228" y="151497"/>
                </a:cubicBezTo>
                <a:cubicBezTo>
                  <a:pt x="4164861" y="155828"/>
                  <a:pt x="4157953" y="165195"/>
                  <a:pt x="4148503" y="179600"/>
                </a:cubicBezTo>
                <a:cubicBezTo>
                  <a:pt x="4139052" y="194005"/>
                  <a:pt x="4125627" y="209904"/>
                  <a:pt x="4108225" y="227299"/>
                </a:cubicBezTo>
                <a:cubicBezTo>
                  <a:pt x="4090823" y="244694"/>
                  <a:pt x="4074084" y="255954"/>
                  <a:pt x="4058009" y="261081"/>
                </a:cubicBezTo>
                <a:cubicBezTo>
                  <a:pt x="4041933" y="266208"/>
                  <a:pt x="4039625" y="263569"/>
                  <a:pt x="4051082" y="253165"/>
                </a:cubicBezTo>
                <a:cubicBezTo>
                  <a:pt x="4062540" y="242761"/>
                  <a:pt x="4074123" y="231486"/>
                  <a:pt x="4085833" y="219340"/>
                </a:cubicBezTo>
                <a:cubicBezTo>
                  <a:pt x="4097541" y="207194"/>
                  <a:pt x="4108017" y="194299"/>
                  <a:pt x="4117259" y="180654"/>
                </a:cubicBezTo>
                <a:cubicBezTo>
                  <a:pt x="4126501" y="167009"/>
                  <a:pt x="4132259" y="156555"/>
                  <a:pt x="4134532" y="149292"/>
                </a:cubicBezTo>
                <a:cubicBezTo>
                  <a:pt x="4136804" y="142029"/>
                  <a:pt x="4138350" y="137759"/>
                  <a:pt x="4139167" y="136483"/>
                </a:cubicBezTo>
                <a:cubicBezTo>
                  <a:pt x="4129918" y="138261"/>
                  <a:pt x="4121873" y="139766"/>
                  <a:pt x="4115033" y="141000"/>
                </a:cubicBezTo>
                <a:cubicBezTo>
                  <a:pt x="4121342" y="144341"/>
                  <a:pt x="4122938" y="147833"/>
                  <a:pt x="4119819" y="151475"/>
                </a:cubicBezTo>
                <a:cubicBezTo>
                  <a:pt x="4116700" y="155118"/>
                  <a:pt x="4113143" y="159377"/>
                  <a:pt x="4109150" y="164252"/>
                </a:cubicBezTo>
                <a:cubicBezTo>
                  <a:pt x="4105156" y="169128"/>
                  <a:pt x="4099452" y="175043"/>
                  <a:pt x="4092038" y="181998"/>
                </a:cubicBezTo>
                <a:cubicBezTo>
                  <a:pt x="4084624" y="188953"/>
                  <a:pt x="4077644" y="194302"/>
                  <a:pt x="4071098" y="198045"/>
                </a:cubicBezTo>
                <a:cubicBezTo>
                  <a:pt x="4064551" y="201788"/>
                  <a:pt x="4057614" y="204613"/>
                  <a:pt x="4050286" y="206520"/>
                </a:cubicBezTo>
                <a:cubicBezTo>
                  <a:pt x="4042959" y="208427"/>
                  <a:pt x="4043443" y="205086"/>
                  <a:pt x="4051739" y="196496"/>
                </a:cubicBezTo>
                <a:cubicBezTo>
                  <a:pt x="4060034" y="187907"/>
                  <a:pt x="4067362" y="179302"/>
                  <a:pt x="4073722" y="170684"/>
                </a:cubicBezTo>
                <a:cubicBezTo>
                  <a:pt x="4080082" y="162066"/>
                  <a:pt x="4085606" y="155336"/>
                  <a:pt x="4090296" y="150497"/>
                </a:cubicBezTo>
                <a:cubicBezTo>
                  <a:pt x="4094985" y="145657"/>
                  <a:pt x="4096907" y="143237"/>
                  <a:pt x="4096060" y="143237"/>
                </a:cubicBezTo>
                <a:cubicBezTo>
                  <a:pt x="4092590" y="143237"/>
                  <a:pt x="4089256" y="141889"/>
                  <a:pt x="4086058" y="139193"/>
                </a:cubicBezTo>
                <a:cubicBezTo>
                  <a:pt x="4078142" y="148686"/>
                  <a:pt x="4069270" y="155107"/>
                  <a:pt x="4059439" y="158455"/>
                </a:cubicBezTo>
                <a:cubicBezTo>
                  <a:pt x="4054524" y="160130"/>
                  <a:pt x="4051754" y="160211"/>
                  <a:pt x="4051128" y="158700"/>
                </a:cubicBezTo>
                <a:lnTo>
                  <a:pt x="4051734" y="155571"/>
                </a:lnTo>
                <a:lnTo>
                  <a:pt x="4036627" y="173416"/>
                </a:lnTo>
                <a:cubicBezTo>
                  <a:pt x="4035810" y="198712"/>
                  <a:pt x="4035401" y="220122"/>
                  <a:pt x="4035401" y="237646"/>
                </a:cubicBezTo>
                <a:cubicBezTo>
                  <a:pt x="4035401" y="254051"/>
                  <a:pt x="4034681" y="266588"/>
                  <a:pt x="4033240" y="275256"/>
                </a:cubicBezTo>
                <a:cubicBezTo>
                  <a:pt x="4031799" y="283925"/>
                  <a:pt x="4028551" y="290185"/>
                  <a:pt x="4023496" y="294035"/>
                </a:cubicBezTo>
                <a:cubicBezTo>
                  <a:pt x="4018441" y="297885"/>
                  <a:pt x="4013737" y="293522"/>
                  <a:pt x="4009385" y="280946"/>
                </a:cubicBezTo>
                <a:cubicBezTo>
                  <a:pt x="4005032" y="268370"/>
                  <a:pt x="4004204" y="258170"/>
                  <a:pt x="4006900" y="250347"/>
                </a:cubicBezTo>
                <a:cubicBezTo>
                  <a:pt x="4009596" y="242525"/>
                  <a:pt x="4011396" y="222115"/>
                  <a:pt x="4012299" y="189118"/>
                </a:cubicBezTo>
                <a:cubicBezTo>
                  <a:pt x="3980908" y="213640"/>
                  <a:pt x="3962578" y="228769"/>
                  <a:pt x="3957308" y="234505"/>
                </a:cubicBezTo>
                <a:cubicBezTo>
                  <a:pt x="3952038" y="240241"/>
                  <a:pt x="3945840" y="240377"/>
                  <a:pt x="3938712" y="234914"/>
                </a:cubicBezTo>
                <a:cubicBezTo>
                  <a:pt x="3931585" y="229450"/>
                  <a:pt x="3927219" y="224653"/>
                  <a:pt x="3925613" y="220523"/>
                </a:cubicBezTo>
                <a:cubicBezTo>
                  <a:pt x="3924007" y="216393"/>
                  <a:pt x="3926954" y="213525"/>
                  <a:pt x="3934453" y="211919"/>
                </a:cubicBezTo>
                <a:cubicBezTo>
                  <a:pt x="3941953" y="210313"/>
                  <a:pt x="3951375" y="206241"/>
                  <a:pt x="3962718" y="199701"/>
                </a:cubicBezTo>
                <a:cubicBezTo>
                  <a:pt x="3974061" y="193162"/>
                  <a:pt x="3991040" y="182070"/>
                  <a:pt x="4013654" y="166425"/>
                </a:cubicBezTo>
                <a:lnTo>
                  <a:pt x="4013654" y="131083"/>
                </a:lnTo>
                <a:cubicBezTo>
                  <a:pt x="4003000" y="134683"/>
                  <a:pt x="3994324" y="136024"/>
                  <a:pt x="3987627" y="135106"/>
                </a:cubicBezTo>
                <a:cubicBezTo>
                  <a:pt x="3980930" y="134188"/>
                  <a:pt x="3976047" y="132847"/>
                  <a:pt x="3972978" y="131083"/>
                </a:cubicBezTo>
                <a:cubicBezTo>
                  <a:pt x="3963198" y="142226"/>
                  <a:pt x="3952009" y="150636"/>
                  <a:pt x="3939412" y="156315"/>
                </a:cubicBezTo>
                <a:cubicBezTo>
                  <a:pt x="3926814" y="161994"/>
                  <a:pt x="3925749" y="158556"/>
                  <a:pt x="3936217" y="146001"/>
                </a:cubicBezTo>
                <a:cubicBezTo>
                  <a:pt x="3946686" y="133446"/>
                  <a:pt x="3955459" y="120809"/>
                  <a:pt x="3962535" y="108089"/>
                </a:cubicBezTo>
                <a:cubicBezTo>
                  <a:pt x="3969612" y="95369"/>
                  <a:pt x="3972251" y="84299"/>
                  <a:pt x="3970451" y="74877"/>
                </a:cubicBezTo>
                <a:cubicBezTo>
                  <a:pt x="3968651" y="65456"/>
                  <a:pt x="3974979" y="65240"/>
                  <a:pt x="3989434" y="74232"/>
                </a:cubicBezTo>
                <a:cubicBezTo>
                  <a:pt x="4003889" y="83223"/>
                  <a:pt x="4008897" y="90458"/>
                  <a:pt x="4004459" y="95936"/>
                </a:cubicBezTo>
                <a:cubicBezTo>
                  <a:pt x="4000020" y="101414"/>
                  <a:pt x="3992338" y="108584"/>
                  <a:pt x="3981410" y="117446"/>
                </a:cubicBezTo>
                <a:cubicBezTo>
                  <a:pt x="3980063" y="117446"/>
                  <a:pt x="3983045" y="116586"/>
                  <a:pt x="3990359" y="114865"/>
                </a:cubicBezTo>
                <a:cubicBezTo>
                  <a:pt x="3997672" y="113144"/>
                  <a:pt x="4005437" y="110792"/>
                  <a:pt x="4013654" y="107809"/>
                </a:cubicBezTo>
                <a:cubicBezTo>
                  <a:pt x="4013654" y="78498"/>
                  <a:pt x="4013217" y="58171"/>
                  <a:pt x="4012342" y="46828"/>
                </a:cubicBezTo>
                <a:cubicBezTo>
                  <a:pt x="4011468" y="35484"/>
                  <a:pt x="4009216" y="25970"/>
                  <a:pt x="4005588" y="18283"/>
                </a:cubicBezTo>
                <a:cubicBezTo>
                  <a:pt x="4001960" y="10597"/>
                  <a:pt x="4003964" y="7457"/>
                  <a:pt x="4011600" y="8862"/>
                </a:cubicBezTo>
                <a:close/>
                <a:moveTo>
                  <a:pt x="388563" y="0"/>
                </a:moveTo>
                <a:cubicBezTo>
                  <a:pt x="445737" y="46290"/>
                  <a:pt x="474324" y="95161"/>
                  <a:pt x="474324" y="146614"/>
                </a:cubicBezTo>
                <a:cubicBezTo>
                  <a:pt x="476131" y="206886"/>
                  <a:pt x="447967" y="257500"/>
                  <a:pt x="389832" y="298455"/>
                </a:cubicBezTo>
                <a:lnTo>
                  <a:pt x="371591" y="276794"/>
                </a:lnTo>
                <a:cubicBezTo>
                  <a:pt x="419287" y="241030"/>
                  <a:pt x="443579" y="199601"/>
                  <a:pt x="444468" y="152508"/>
                </a:cubicBezTo>
                <a:cubicBezTo>
                  <a:pt x="446275" y="104454"/>
                  <a:pt x="421531" y="61204"/>
                  <a:pt x="370236" y="22758"/>
                </a:cubicBezTo>
                <a:close/>
                <a:moveTo>
                  <a:pt x="85779" y="0"/>
                </a:moveTo>
                <a:lnTo>
                  <a:pt x="104170" y="22758"/>
                </a:lnTo>
                <a:cubicBezTo>
                  <a:pt x="52875" y="61204"/>
                  <a:pt x="28110" y="104468"/>
                  <a:pt x="29874" y="152551"/>
                </a:cubicBezTo>
                <a:cubicBezTo>
                  <a:pt x="30763" y="199630"/>
                  <a:pt x="55076" y="241037"/>
                  <a:pt x="102815" y="276773"/>
                </a:cubicBezTo>
                <a:lnTo>
                  <a:pt x="84510" y="298455"/>
                </a:lnTo>
                <a:cubicBezTo>
                  <a:pt x="26418" y="257514"/>
                  <a:pt x="-1725" y="206198"/>
                  <a:pt x="82" y="144506"/>
                </a:cubicBezTo>
                <a:cubicBezTo>
                  <a:pt x="82" y="94416"/>
                  <a:pt x="28647" y="46247"/>
                  <a:pt x="857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50" y="1489076"/>
            <a:ext cx="5408930" cy="145605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438342" y="2508249"/>
            <a:ext cx="704215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51852" y="2508249"/>
            <a:ext cx="704215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53602" y="2416809"/>
            <a:ext cx="704215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2917" y="3789676"/>
            <a:ext cx="254108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3+7=10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82915" y="4311768"/>
            <a:ext cx="27494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9+10=19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5685" y="4959695"/>
            <a:ext cx="733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元正好可以买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娃娃、皮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球和玩具车。</a:t>
            </a:r>
          </a:p>
        </p:txBody>
      </p:sp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47939" y="3432019"/>
            <a:ext cx="4612033" cy="323382"/>
          </a:xfrm>
          <a:custGeom>
            <a:avLst/>
            <a:gdLst/>
            <a:ahLst/>
            <a:cxnLst/>
            <a:rect l="l" t="t" r="r" b="b"/>
            <a:pathLst>
              <a:path w="4612033" h="323382">
                <a:moveTo>
                  <a:pt x="4518704" y="238076"/>
                </a:moveTo>
                <a:lnTo>
                  <a:pt x="4564757" y="238076"/>
                </a:lnTo>
                <a:lnTo>
                  <a:pt x="4564757" y="284108"/>
                </a:lnTo>
                <a:lnTo>
                  <a:pt x="4518704" y="284108"/>
                </a:lnTo>
                <a:close/>
                <a:moveTo>
                  <a:pt x="2323671" y="235367"/>
                </a:moveTo>
                <a:cubicBezTo>
                  <a:pt x="2326808" y="235746"/>
                  <a:pt x="2330792" y="236750"/>
                  <a:pt x="2335625" y="238377"/>
                </a:cubicBezTo>
                <a:cubicBezTo>
                  <a:pt x="2354956" y="244888"/>
                  <a:pt x="2369382" y="252201"/>
                  <a:pt x="2378904" y="260318"/>
                </a:cubicBezTo>
                <a:cubicBezTo>
                  <a:pt x="2388426" y="268434"/>
                  <a:pt x="2392351" y="279154"/>
                  <a:pt x="2390681" y="292476"/>
                </a:cubicBezTo>
                <a:cubicBezTo>
                  <a:pt x="2389010" y="305798"/>
                  <a:pt x="2382417" y="308429"/>
                  <a:pt x="2370902" y="300370"/>
                </a:cubicBezTo>
                <a:cubicBezTo>
                  <a:pt x="2359387" y="292311"/>
                  <a:pt x="2349643" y="284076"/>
                  <a:pt x="2341670" y="275665"/>
                </a:cubicBezTo>
                <a:cubicBezTo>
                  <a:pt x="2333696" y="267255"/>
                  <a:pt x="2325917" y="258303"/>
                  <a:pt x="2318331" y="248810"/>
                </a:cubicBezTo>
                <a:cubicBezTo>
                  <a:pt x="2312480" y="238711"/>
                  <a:pt x="2314260" y="234230"/>
                  <a:pt x="2323671" y="235367"/>
                </a:cubicBezTo>
                <a:close/>
                <a:moveTo>
                  <a:pt x="3784480" y="197978"/>
                </a:moveTo>
                <a:cubicBezTo>
                  <a:pt x="3788167" y="198912"/>
                  <a:pt x="3791608" y="200885"/>
                  <a:pt x="3794802" y="203896"/>
                </a:cubicBezTo>
                <a:cubicBezTo>
                  <a:pt x="3801190" y="209919"/>
                  <a:pt x="3799111" y="214888"/>
                  <a:pt x="3788564" y="218803"/>
                </a:cubicBezTo>
                <a:cubicBezTo>
                  <a:pt x="3778016" y="222718"/>
                  <a:pt x="3763493" y="225643"/>
                  <a:pt x="3744994" y="227579"/>
                </a:cubicBezTo>
                <a:cubicBezTo>
                  <a:pt x="3751290" y="229644"/>
                  <a:pt x="3753520" y="233878"/>
                  <a:pt x="3751684" y="240281"/>
                </a:cubicBezTo>
                <a:cubicBezTo>
                  <a:pt x="3749849" y="246684"/>
                  <a:pt x="3748515" y="255392"/>
                  <a:pt x="3747683" y="266405"/>
                </a:cubicBezTo>
                <a:cubicBezTo>
                  <a:pt x="3771244" y="264684"/>
                  <a:pt x="3790578" y="262454"/>
                  <a:pt x="3805686" y="259715"/>
                </a:cubicBezTo>
                <a:cubicBezTo>
                  <a:pt x="3820793" y="256976"/>
                  <a:pt x="3832678" y="258597"/>
                  <a:pt x="3841339" y="264577"/>
                </a:cubicBezTo>
                <a:cubicBezTo>
                  <a:pt x="3850001" y="270557"/>
                  <a:pt x="3854331" y="275690"/>
                  <a:pt x="3854331" y="279978"/>
                </a:cubicBezTo>
                <a:cubicBezTo>
                  <a:pt x="3854331" y="286331"/>
                  <a:pt x="3846169" y="288607"/>
                  <a:pt x="3829842" y="286808"/>
                </a:cubicBezTo>
                <a:cubicBezTo>
                  <a:pt x="3813516" y="285008"/>
                  <a:pt x="3796695" y="284556"/>
                  <a:pt x="3779379" y="285453"/>
                </a:cubicBezTo>
                <a:cubicBezTo>
                  <a:pt x="3762063" y="286349"/>
                  <a:pt x="3740402" y="288145"/>
                  <a:pt x="3714396" y="290841"/>
                </a:cubicBezTo>
                <a:cubicBezTo>
                  <a:pt x="3688390" y="293537"/>
                  <a:pt x="3671075" y="295788"/>
                  <a:pt x="3662449" y="297595"/>
                </a:cubicBezTo>
                <a:cubicBezTo>
                  <a:pt x="3653823" y="299402"/>
                  <a:pt x="3644477" y="295777"/>
                  <a:pt x="3634410" y="286722"/>
                </a:cubicBezTo>
                <a:cubicBezTo>
                  <a:pt x="3624343" y="277666"/>
                  <a:pt x="3627383" y="273597"/>
                  <a:pt x="3643530" y="274515"/>
                </a:cubicBezTo>
                <a:cubicBezTo>
                  <a:pt x="3659677" y="275432"/>
                  <a:pt x="3686694" y="274206"/>
                  <a:pt x="3724581" y="270836"/>
                </a:cubicBezTo>
                <a:cubicBezTo>
                  <a:pt x="3724581" y="243934"/>
                  <a:pt x="3724545" y="230361"/>
                  <a:pt x="3724474" y="230117"/>
                </a:cubicBezTo>
                <a:cubicBezTo>
                  <a:pt x="3710578" y="231910"/>
                  <a:pt x="3699023" y="229873"/>
                  <a:pt x="3689810" y="224008"/>
                </a:cubicBezTo>
                <a:cubicBezTo>
                  <a:pt x="3680596" y="218143"/>
                  <a:pt x="3682113" y="214314"/>
                  <a:pt x="3694359" y="212522"/>
                </a:cubicBezTo>
                <a:cubicBezTo>
                  <a:pt x="3706606" y="210729"/>
                  <a:pt x="3720631" y="208481"/>
                  <a:pt x="3736433" y="205778"/>
                </a:cubicBezTo>
                <a:cubicBezTo>
                  <a:pt x="3752236" y="203075"/>
                  <a:pt x="3764318" y="200580"/>
                  <a:pt x="3772678" y="198293"/>
                </a:cubicBezTo>
                <a:cubicBezTo>
                  <a:pt x="3776858" y="197149"/>
                  <a:pt x="3780792" y="197044"/>
                  <a:pt x="3784480" y="197978"/>
                </a:cubicBezTo>
                <a:close/>
                <a:moveTo>
                  <a:pt x="3988229" y="151691"/>
                </a:moveTo>
                <a:cubicBezTo>
                  <a:pt x="3975481" y="153397"/>
                  <a:pt x="3966210" y="159621"/>
                  <a:pt x="3960416" y="170362"/>
                </a:cubicBezTo>
                <a:cubicBezTo>
                  <a:pt x="3954623" y="181102"/>
                  <a:pt x="3952160" y="192704"/>
                  <a:pt x="3953028" y="205165"/>
                </a:cubicBezTo>
                <a:cubicBezTo>
                  <a:pt x="3953895" y="217627"/>
                  <a:pt x="3958093" y="227830"/>
                  <a:pt x="3965622" y="235774"/>
                </a:cubicBezTo>
                <a:cubicBezTo>
                  <a:pt x="3973150" y="243719"/>
                  <a:pt x="3982912" y="247885"/>
                  <a:pt x="3994908" y="248272"/>
                </a:cubicBezTo>
                <a:cubicBezTo>
                  <a:pt x="4006904" y="248659"/>
                  <a:pt x="4017075" y="244472"/>
                  <a:pt x="4025421" y="235710"/>
                </a:cubicBezTo>
                <a:cubicBezTo>
                  <a:pt x="4033767" y="226948"/>
                  <a:pt x="4037940" y="213619"/>
                  <a:pt x="4037940" y="195722"/>
                </a:cubicBezTo>
                <a:cubicBezTo>
                  <a:pt x="4037940" y="177826"/>
                  <a:pt x="4032842" y="165586"/>
                  <a:pt x="4022646" y="159004"/>
                </a:cubicBezTo>
                <a:cubicBezTo>
                  <a:pt x="4012450" y="152422"/>
                  <a:pt x="4000978" y="149984"/>
                  <a:pt x="3988229" y="151691"/>
                </a:cubicBezTo>
                <a:close/>
                <a:moveTo>
                  <a:pt x="2958926" y="131578"/>
                </a:moveTo>
                <a:lnTo>
                  <a:pt x="2929865" y="139086"/>
                </a:lnTo>
                <a:cubicBezTo>
                  <a:pt x="2924918" y="157283"/>
                  <a:pt x="2922025" y="167626"/>
                  <a:pt x="2921186" y="170114"/>
                </a:cubicBezTo>
                <a:cubicBezTo>
                  <a:pt x="2920347" y="172602"/>
                  <a:pt x="2921523" y="174807"/>
                  <a:pt x="2924713" y="176729"/>
                </a:cubicBezTo>
                <a:cubicBezTo>
                  <a:pt x="2927904" y="178650"/>
                  <a:pt x="2932569" y="181992"/>
                  <a:pt x="2938706" y="186752"/>
                </a:cubicBezTo>
                <a:cubicBezTo>
                  <a:pt x="2941531" y="181733"/>
                  <a:pt x="2945156" y="173488"/>
                  <a:pt x="2949579" y="162016"/>
                </a:cubicBezTo>
                <a:cubicBezTo>
                  <a:pt x="2954004" y="150543"/>
                  <a:pt x="2957119" y="140398"/>
                  <a:pt x="2958926" y="131578"/>
                </a:cubicBezTo>
                <a:close/>
                <a:moveTo>
                  <a:pt x="1235786" y="127535"/>
                </a:moveTo>
                <a:lnTo>
                  <a:pt x="1195174" y="132546"/>
                </a:lnTo>
                <a:cubicBezTo>
                  <a:pt x="1194385" y="145037"/>
                  <a:pt x="1192679" y="154430"/>
                  <a:pt x="1190055" y="160725"/>
                </a:cubicBezTo>
                <a:cubicBezTo>
                  <a:pt x="1202975" y="163206"/>
                  <a:pt x="1210930" y="167791"/>
                  <a:pt x="1213920" y="174481"/>
                </a:cubicBezTo>
                <a:lnTo>
                  <a:pt x="1213625" y="189985"/>
                </a:lnTo>
                <a:lnTo>
                  <a:pt x="1221793" y="177944"/>
                </a:lnTo>
                <a:cubicBezTo>
                  <a:pt x="1229329" y="162865"/>
                  <a:pt x="1233993" y="146062"/>
                  <a:pt x="1235786" y="127535"/>
                </a:cubicBezTo>
                <a:close/>
                <a:moveTo>
                  <a:pt x="1627359" y="115381"/>
                </a:moveTo>
                <a:lnTo>
                  <a:pt x="1591071" y="119038"/>
                </a:lnTo>
                <a:cubicBezTo>
                  <a:pt x="1593724" y="143359"/>
                  <a:pt x="1595381" y="157835"/>
                  <a:pt x="1596040" y="162467"/>
                </a:cubicBezTo>
                <a:lnTo>
                  <a:pt x="1627359" y="158983"/>
                </a:lnTo>
                <a:close/>
                <a:moveTo>
                  <a:pt x="1675607" y="105938"/>
                </a:moveTo>
                <a:cubicBezTo>
                  <a:pt x="1671004" y="106842"/>
                  <a:pt x="1663518" y="108398"/>
                  <a:pt x="1653150" y="110606"/>
                </a:cubicBezTo>
                <a:lnTo>
                  <a:pt x="1653150" y="154358"/>
                </a:lnTo>
                <a:cubicBezTo>
                  <a:pt x="1662357" y="153541"/>
                  <a:pt x="1671821" y="152013"/>
                  <a:pt x="1681544" y="149776"/>
                </a:cubicBezTo>
                <a:cubicBezTo>
                  <a:pt x="1684111" y="126258"/>
                  <a:pt x="1684914" y="112847"/>
                  <a:pt x="1683953" y="109541"/>
                </a:cubicBezTo>
                <a:cubicBezTo>
                  <a:pt x="1682992" y="106236"/>
                  <a:pt x="1680210" y="105035"/>
                  <a:pt x="1675607" y="105938"/>
                </a:cubicBezTo>
                <a:close/>
                <a:moveTo>
                  <a:pt x="2026228" y="96235"/>
                </a:moveTo>
                <a:cubicBezTo>
                  <a:pt x="2033313" y="95725"/>
                  <a:pt x="2040305" y="98662"/>
                  <a:pt x="2047204" y="105046"/>
                </a:cubicBezTo>
                <a:cubicBezTo>
                  <a:pt x="2056404" y="113556"/>
                  <a:pt x="2053492" y="119432"/>
                  <a:pt x="2038471" y="122673"/>
                </a:cubicBezTo>
                <a:cubicBezTo>
                  <a:pt x="2023450" y="125914"/>
                  <a:pt x="2006216" y="128639"/>
                  <a:pt x="1986771" y="130847"/>
                </a:cubicBezTo>
                <a:cubicBezTo>
                  <a:pt x="2001169" y="134117"/>
                  <a:pt x="2006991" y="138853"/>
                  <a:pt x="2004237" y="145055"/>
                </a:cubicBezTo>
                <a:cubicBezTo>
                  <a:pt x="2001484" y="151257"/>
                  <a:pt x="1999007" y="165156"/>
                  <a:pt x="1996806" y="186752"/>
                </a:cubicBezTo>
                <a:cubicBezTo>
                  <a:pt x="1994604" y="208349"/>
                  <a:pt x="1994974" y="224177"/>
                  <a:pt x="1997913" y="234236"/>
                </a:cubicBezTo>
                <a:cubicBezTo>
                  <a:pt x="2000853" y="244296"/>
                  <a:pt x="2008159" y="249921"/>
                  <a:pt x="2019832" y="251111"/>
                </a:cubicBezTo>
                <a:cubicBezTo>
                  <a:pt x="2031505" y="252302"/>
                  <a:pt x="2041988" y="251495"/>
                  <a:pt x="2051280" y="248691"/>
                </a:cubicBezTo>
                <a:cubicBezTo>
                  <a:pt x="2060573" y="245888"/>
                  <a:pt x="2066524" y="238833"/>
                  <a:pt x="2069134" y="227525"/>
                </a:cubicBezTo>
                <a:cubicBezTo>
                  <a:pt x="2071744" y="216218"/>
                  <a:pt x="2074669" y="206822"/>
                  <a:pt x="2077910" y="199336"/>
                </a:cubicBezTo>
                <a:cubicBezTo>
                  <a:pt x="2081151" y="191850"/>
                  <a:pt x="2083851" y="196109"/>
                  <a:pt x="2086009" y="212113"/>
                </a:cubicBezTo>
                <a:cubicBezTo>
                  <a:pt x="2088167" y="228117"/>
                  <a:pt x="2091738" y="239628"/>
                  <a:pt x="2096721" y="246648"/>
                </a:cubicBezTo>
                <a:cubicBezTo>
                  <a:pt x="2101704" y="253667"/>
                  <a:pt x="2098524" y="260536"/>
                  <a:pt x="2087181" y="267255"/>
                </a:cubicBezTo>
                <a:cubicBezTo>
                  <a:pt x="2075838" y="273973"/>
                  <a:pt x="2058927" y="277562"/>
                  <a:pt x="2036449" y="278021"/>
                </a:cubicBezTo>
                <a:cubicBezTo>
                  <a:pt x="2013971" y="278480"/>
                  <a:pt x="1998505" y="275232"/>
                  <a:pt x="1990051" y="268277"/>
                </a:cubicBezTo>
                <a:cubicBezTo>
                  <a:pt x="1981598" y="261322"/>
                  <a:pt x="1976661" y="252119"/>
                  <a:pt x="1975242" y="240668"/>
                </a:cubicBezTo>
                <a:cubicBezTo>
                  <a:pt x="1973822" y="229217"/>
                  <a:pt x="1973786" y="214945"/>
                  <a:pt x="1975134" y="197852"/>
                </a:cubicBezTo>
                <a:cubicBezTo>
                  <a:pt x="1976482" y="180758"/>
                  <a:pt x="1976719" y="168114"/>
                  <a:pt x="1975844" y="159918"/>
                </a:cubicBezTo>
                <a:cubicBezTo>
                  <a:pt x="1974969" y="151723"/>
                  <a:pt x="1972796" y="144076"/>
                  <a:pt x="1969326" y="136978"/>
                </a:cubicBezTo>
                <a:cubicBezTo>
                  <a:pt x="1958958" y="137852"/>
                  <a:pt x="1951272" y="138577"/>
                  <a:pt x="1946267" y="139150"/>
                </a:cubicBezTo>
                <a:cubicBezTo>
                  <a:pt x="1957969" y="146335"/>
                  <a:pt x="1962920" y="152078"/>
                  <a:pt x="1961120" y="156380"/>
                </a:cubicBezTo>
                <a:cubicBezTo>
                  <a:pt x="1959320" y="160682"/>
                  <a:pt x="1955180" y="170788"/>
                  <a:pt x="1948698" y="186699"/>
                </a:cubicBezTo>
                <a:cubicBezTo>
                  <a:pt x="1942216" y="202609"/>
                  <a:pt x="1931780" y="218692"/>
                  <a:pt x="1917389" y="234946"/>
                </a:cubicBezTo>
                <a:cubicBezTo>
                  <a:pt x="1902999" y="251201"/>
                  <a:pt x="1883941" y="262558"/>
                  <a:pt x="1860215" y="269019"/>
                </a:cubicBezTo>
                <a:cubicBezTo>
                  <a:pt x="1836489" y="275479"/>
                  <a:pt x="1832237" y="273887"/>
                  <a:pt x="1847459" y="264243"/>
                </a:cubicBezTo>
                <a:cubicBezTo>
                  <a:pt x="1862682" y="254600"/>
                  <a:pt x="1877578" y="242274"/>
                  <a:pt x="1892147" y="227267"/>
                </a:cubicBezTo>
                <a:cubicBezTo>
                  <a:pt x="1906717" y="212260"/>
                  <a:pt x="1916203" y="199042"/>
                  <a:pt x="1920605" y="187613"/>
                </a:cubicBezTo>
                <a:cubicBezTo>
                  <a:pt x="1925008" y="176184"/>
                  <a:pt x="1928109" y="166716"/>
                  <a:pt x="1929908" y="159208"/>
                </a:cubicBezTo>
                <a:cubicBezTo>
                  <a:pt x="1931708" y="151701"/>
                  <a:pt x="1932092" y="146091"/>
                  <a:pt x="1931059" y="142377"/>
                </a:cubicBezTo>
                <a:cubicBezTo>
                  <a:pt x="1922627" y="144184"/>
                  <a:pt x="1914253" y="142154"/>
                  <a:pt x="1905935" y="136289"/>
                </a:cubicBezTo>
                <a:cubicBezTo>
                  <a:pt x="1897618" y="130424"/>
                  <a:pt x="1899034" y="126581"/>
                  <a:pt x="1910184" y="124760"/>
                </a:cubicBezTo>
                <a:cubicBezTo>
                  <a:pt x="1921333" y="122939"/>
                  <a:pt x="1931464" y="121160"/>
                  <a:pt x="1940578" y="119425"/>
                </a:cubicBezTo>
                <a:cubicBezTo>
                  <a:pt x="1949691" y="117690"/>
                  <a:pt x="1962676" y="114603"/>
                  <a:pt x="1979533" y="110165"/>
                </a:cubicBezTo>
                <a:cubicBezTo>
                  <a:pt x="1996390" y="105727"/>
                  <a:pt x="2009583" y="101636"/>
                  <a:pt x="2019112" y="97893"/>
                </a:cubicBezTo>
                <a:cubicBezTo>
                  <a:pt x="2021494" y="96958"/>
                  <a:pt x="2023866" y="96405"/>
                  <a:pt x="2026228" y="96235"/>
                </a:cubicBezTo>
                <a:close/>
                <a:moveTo>
                  <a:pt x="753571" y="91537"/>
                </a:moveTo>
                <a:cubicBezTo>
                  <a:pt x="752094" y="91243"/>
                  <a:pt x="745440" y="92989"/>
                  <a:pt x="733610" y="96775"/>
                </a:cubicBezTo>
                <a:cubicBezTo>
                  <a:pt x="734470" y="116249"/>
                  <a:pt x="735295" y="133199"/>
                  <a:pt x="736083" y="147625"/>
                </a:cubicBezTo>
                <a:cubicBezTo>
                  <a:pt x="736958" y="147783"/>
                  <a:pt x="742881" y="145904"/>
                  <a:pt x="753851" y="141990"/>
                </a:cubicBezTo>
                <a:cubicBezTo>
                  <a:pt x="755557" y="125885"/>
                  <a:pt x="756633" y="114804"/>
                  <a:pt x="757078" y="108745"/>
                </a:cubicBezTo>
                <a:cubicBezTo>
                  <a:pt x="757522" y="102687"/>
                  <a:pt x="757418" y="98377"/>
                  <a:pt x="756766" y="95818"/>
                </a:cubicBezTo>
                <a:cubicBezTo>
                  <a:pt x="756113" y="93258"/>
                  <a:pt x="755048" y="91831"/>
                  <a:pt x="753571" y="91537"/>
                </a:cubicBezTo>
                <a:close/>
                <a:moveTo>
                  <a:pt x="4331026" y="88257"/>
                </a:moveTo>
                <a:cubicBezTo>
                  <a:pt x="4339458" y="88257"/>
                  <a:pt x="4347206" y="91917"/>
                  <a:pt x="4354268" y="99238"/>
                </a:cubicBezTo>
                <a:cubicBezTo>
                  <a:pt x="4361331" y="106558"/>
                  <a:pt x="4357882" y="111284"/>
                  <a:pt x="4343922" y="113413"/>
                </a:cubicBezTo>
                <a:cubicBezTo>
                  <a:pt x="4329962" y="115543"/>
                  <a:pt x="4304992" y="119153"/>
                  <a:pt x="4269012" y="124243"/>
                </a:cubicBezTo>
                <a:cubicBezTo>
                  <a:pt x="4283409" y="128603"/>
                  <a:pt x="4288335" y="134081"/>
                  <a:pt x="4283790" y="140677"/>
                </a:cubicBezTo>
                <a:cubicBezTo>
                  <a:pt x="4279244" y="147274"/>
                  <a:pt x="4276092" y="162865"/>
                  <a:pt x="4274336" y="187452"/>
                </a:cubicBezTo>
                <a:cubicBezTo>
                  <a:pt x="4272579" y="212038"/>
                  <a:pt x="4274221" y="229787"/>
                  <a:pt x="4279262" y="240700"/>
                </a:cubicBezTo>
                <a:cubicBezTo>
                  <a:pt x="4284302" y="251613"/>
                  <a:pt x="4299170" y="257281"/>
                  <a:pt x="4323863" y="257704"/>
                </a:cubicBezTo>
                <a:cubicBezTo>
                  <a:pt x="4348557" y="258127"/>
                  <a:pt x="4365633" y="256288"/>
                  <a:pt x="4375090" y="252187"/>
                </a:cubicBezTo>
                <a:cubicBezTo>
                  <a:pt x="4384547" y="248086"/>
                  <a:pt x="4391907" y="236832"/>
                  <a:pt x="4397171" y="218426"/>
                </a:cubicBezTo>
                <a:cubicBezTo>
                  <a:pt x="4402433" y="200021"/>
                  <a:pt x="4405997" y="192334"/>
                  <a:pt x="4407861" y="195367"/>
                </a:cubicBezTo>
                <a:cubicBezTo>
                  <a:pt x="4409725" y="198400"/>
                  <a:pt x="4410883" y="207553"/>
                  <a:pt x="4411335" y="222825"/>
                </a:cubicBezTo>
                <a:cubicBezTo>
                  <a:pt x="4411787" y="238098"/>
                  <a:pt x="4413601" y="248950"/>
                  <a:pt x="4416777" y="255381"/>
                </a:cubicBezTo>
                <a:cubicBezTo>
                  <a:pt x="4419953" y="261813"/>
                  <a:pt x="4417731" y="268194"/>
                  <a:pt x="4410109" y="274525"/>
                </a:cubicBezTo>
                <a:cubicBezTo>
                  <a:pt x="4402487" y="280857"/>
                  <a:pt x="4383684" y="285162"/>
                  <a:pt x="4353698" y="287442"/>
                </a:cubicBezTo>
                <a:cubicBezTo>
                  <a:pt x="4323713" y="289722"/>
                  <a:pt x="4301328" y="288012"/>
                  <a:pt x="4286543" y="282312"/>
                </a:cubicBezTo>
                <a:cubicBezTo>
                  <a:pt x="4271758" y="276612"/>
                  <a:pt x="4262190" y="267943"/>
                  <a:pt x="4257837" y="256306"/>
                </a:cubicBezTo>
                <a:cubicBezTo>
                  <a:pt x="4253485" y="244669"/>
                  <a:pt x="4251535" y="232419"/>
                  <a:pt x="4251987" y="219556"/>
                </a:cubicBezTo>
                <a:cubicBezTo>
                  <a:pt x="4252438" y="206693"/>
                  <a:pt x="4253112" y="190262"/>
                  <a:pt x="4254009" y="170265"/>
                </a:cubicBezTo>
                <a:cubicBezTo>
                  <a:pt x="4254905" y="150267"/>
                  <a:pt x="4254364" y="136024"/>
                  <a:pt x="4252385" y="127535"/>
                </a:cubicBezTo>
                <a:cubicBezTo>
                  <a:pt x="4248341" y="129169"/>
                  <a:pt x="4242640" y="130489"/>
                  <a:pt x="4235284" y="131492"/>
                </a:cubicBezTo>
                <a:lnTo>
                  <a:pt x="4242146" y="134956"/>
                </a:lnTo>
                <a:cubicBezTo>
                  <a:pt x="4246563" y="139903"/>
                  <a:pt x="4246222" y="146281"/>
                  <a:pt x="4241124" y="154089"/>
                </a:cubicBezTo>
                <a:cubicBezTo>
                  <a:pt x="4236026" y="161897"/>
                  <a:pt x="4228236" y="174692"/>
                  <a:pt x="4217753" y="192474"/>
                </a:cubicBezTo>
                <a:cubicBezTo>
                  <a:pt x="4207270" y="210256"/>
                  <a:pt x="4195095" y="225381"/>
                  <a:pt x="4181228" y="237850"/>
                </a:cubicBezTo>
                <a:cubicBezTo>
                  <a:pt x="4167361" y="250319"/>
                  <a:pt x="4153355" y="259572"/>
                  <a:pt x="4139208" y="265609"/>
                </a:cubicBezTo>
                <a:cubicBezTo>
                  <a:pt x="4125062" y="271647"/>
                  <a:pt x="4117486" y="273202"/>
                  <a:pt x="4116482" y="270277"/>
                </a:cubicBezTo>
                <a:cubicBezTo>
                  <a:pt x="4115479" y="267352"/>
                  <a:pt x="4120723" y="261465"/>
                  <a:pt x="4132217" y="252617"/>
                </a:cubicBezTo>
                <a:cubicBezTo>
                  <a:pt x="4143711" y="243769"/>
                  <a:pt x="4154796" y="233344"/>
                  <a:pt x="4165472" y="221341"/>
                </a:cubicBezTo>
                <a:cubicBezTo>
                  <a:pt x="4176149" y="209338"/>
                  <a:pt x="4186599" y="194439"/>
                  <a:pt x="4196823" y="176643"/>
                </a:cubicBezTo>
                <a:cubicBezTo>
                  <a:pt x="4207048" y="158846"/>
                  <a:pt x="4212160" y="145173"/>
                  <a:pt x="4212160" y="135622"/>
                </a:cubicBezTo>
                <a:cubicBezTo>
                  <a:pt x="4200229" y="139179"/>
                  <a:pt x="4189263" y="142093"/>
                  <a:pt x="4179260" y="144366"/>
                </a:cubicBezTo>
                <a:cubicBezTo>
                  <a:pt x="4169258" y="146639"/>
                  <a:pt x="4159195" y="143847"/>
                  <a:pt x="4149071" y="135988"/>
                </a:cubicBezTo>
                <a:cubicBezTo>
                  <a:pt x="4138946" y="128130"/>
                  <a:pt x="4140104" y="123616"/>
                  <a:pt x="4152544" y="122447"/>
                </a:cubicBezTo>
                <a:cubicBezTo>
                  <a:pt x="4164984" y="121279"/>
                  <a:pt x="4179518" y="119163"/>
                  <a:pt x="4196146" y="116102"/>
                </a:cubicBezTo>
                <a:cubicBezTo>
                  <a:pt x="4212773" y="113040"/>
                  <a:pt x="4230878" y="109287"/>
                  <a:pt x="4250459" y="104841"/>
                </a:cubicBezTo>
                <a:cubicBezTo>
                  <a:pt x="4270041" y="100396"/>
                  <a:pt x="4286672" y="96520"/>
                  <a:pt x="4300353" y="93215"/>
                </a:cubicBezTo>
                <a:cubicBezTo>
                  <a:pt x="4314033" y="89909"/>
                  <a:pt x="4324258" y="88257"/>
                  <a:pt x="4331026" y="88257"/>
                </a:cubicBezTo>
                <a:close/>
                <a:moveTo>
                  <a:pt x="3459725" y="87703"/>
                </a:moveTo>
                <a:cubicBezTo>
                  <a:pt x="3456989" y="87040"/>
                  <a:pt x="3453501" y="87045"/>
                  <a:pt x="3449260" y="87719"/>
                </a:cubicBezTo>
                <a:cubicBezTo>
                  <a:pt x="3440778" y="89067"/>
                  <a:pt x="3425932" y="91763"/>
                  <a:pt x="3404723" y="95807"/>
                </a:cubicBezTo>
                <a:lnTo>
                  <a:pt x="3404723" y="130073"/>
                </a:lnTo>
                <a:cubicBezTo>
                  <a:pt x="3417256" y="128395"/>
                  <a:pt x="3427266" y="125950"/>
                  <a:pt x="3434751" y="122738"/>
                </a:cubicBezTo>
                <a:cubicBezTo>
                  <a:pt x="3442237" y="119526"/>
                  <a:pt x="3449002" y="121024"/>
                  <a:pt x="3455047" y="127233"/>
                </a:cubicBezTo>
                <a:cubicBezTo>
                  <a:pt x="3461091" y="133443"/>
                  <a:pt x="3457904" y="138193"/>
                  <a:pt x="3445485" y="141484"/>
                </a:cubicBezTo>
                <a:cubicBezTo>
                  <a:pt x="3433066" y="144775"/>
                  <a:pt x="3419479" y="146421"/>
                  <a:pt x="3404723" y="146421"/>
                </a:cubicBezTo>
                <a:lnTo>
                  <a:pt x="3404723" y="175954"/>
                </a:lnTo>
                <a:cubicBezTo>
                  <a:pt x="3418116" y="174291"/>
                  <a:pt x="3428359" y="172075"/>
                  <a:pt x="3435451" y="169308"/>
                </a:cubicBezTo>
                <a:cubicBezTo>
                  <a:pt x="3442541" y="166540"/>
                  <a:pt x="3449314" y="168605"/>
                  <a:pt x="3455767" y="175503"/>
                </a:cubicBezTo>
                <a:cubicBezTo>
                  <a:pt x="3462220" y="182400"/>
                  <a:pt x="3456154" y="187154"/>
                  <a:pt x="3437569" y="189764"/>
                </a:cubicBezTo>
                <a:cubicBezTo>
                  <a:pt x="3418984" y="192374"/>
                  <a:pt x="3407928" y="192775"/>
                  <a:pt x="3404400" y="190968"/>
                </a:cubicBezTo>
                <a:cubicBezTo>
                  <a:pt x="3403669" y="206384"/>
                  <a:pt x="3402873" y="220280"/>
                  <a:pt x="3402013" y="232655"/>
                </a:cubicBezTo>
                <a:cubicBezTo>
                  <a:pt x="3418246" y="230963"/>
                  <a:pt x="3430220" y="228966"/>
                  <a:pt x="3437935" y="226665"/>
                </a:cubicBezTo>
                <a:cubicBezTo>
                  <a:pt x="3445650" y="224363"/>
                  <a:pt x="3452236" y="224492"/>
                  <a:pt x="3457692" y="227052"/>
                </a:cubicBezTo>
                <a:cubicBezTo>
                  <a:pt x="3463148" y="229612"/>
                  <a:pt x="3466078" y="231634"/>
                  <a:pt x="3466479" y="233118"/>
                </a:cubicBezTo>
                <a:cubicBezTo>
                  <a:pt x="3466880" y="234602"/>
                  <a:pt x="3467684" y="234133"/>
                  <a:pt x="3468888" y="231709"/>
                </a:cubicBezTo>
                <a:cubicBezTo>
                  <a:pt x="3470093" y="229285"/>
                  <a:pt x="3470695" y="217928"/>
                  <a:pt x="3470695" y="197637"/>
                </a:cubicBezTo>
                <a:cubicBezTo>
                  <a:pt x="3470695" y="176126"/>
                  <a:pt x="3470473" y="154093"/>
                  <a:pt x="3470028" y="131535"/>
                </a:cubicBezTo>
                <a:cubicBezTo>
                  <a:pt x="3469584" y="108978"/>
                  <a:pt x="3468132" y="95699"/>
                  <a:pt x="3465673" y="91698"/>
                </a:cubicBezTo>
                <a:cubicBezTo>
                  <a:pt x="3464443" y="89698"/>
                  <a:pt x="3462460" y="88366"/>
                  <a:pt x="3459725" y="87703"/>
                </a:cubicBezTo>
                <a:close/>
                <a:moveTo>
                  <a:pt x="761796" y="64582"/>
                </a:moveTo>
                <a:cubicBezTo>
                  <a:pt x="764469" y="64218"/>
                  <a:pt x="767575" y="64524"/>
                  <a:pt x="771113" y="65499"/>
                </a:cubicBezTo>
                <a:cubicBezTo>
                  <a:pt x="778190" y="67449"/>
                  <a:pt x="784733" y="71091"/>
                  <a:pt x="790741" y="76426"/>
                </a:cubicBezTo>
                <a:cubicBezTo>
                  <a:pt x="796750" y="81761"/>
                  <a:pt x="796786" y="88074"/>
                  <a:pt x="790849" y="95366"/>
                </a:cubicBezTo>
                <a:cubicBezTo>
                  <a:pt x="784912" y="102658"/>
                  <a:pt x="780230" y="116356"/>
                  <a:pt x="776802" y="136461"/>
                </a:cubicBezTo>
                <a:cubicBezTo>
                  <a:pt x="784001" y="146442"/>
                  <a:pt x="783904" y="152612"/>
                  <a:pt x="776512" y="154971"/>
                </a:cubicBezTo>
                <a:cubicBezTo>
                  <a:pt x="769120" y="157330"/>
                  <a:pt x="756081" y="160539"/>
                  <a:pt x="737396" y="164597"/>
                </a:cubicBezTo>
                <a:cubicBezTo>
                  <a:pt x="736506" y="176858"/>
                  <a:pt x="733750" y="183644"/>
                  <a:pt x="729125" y="184956"/>
                </a:cubicBezTo>
                <a:cubicBezTo>
                  <a:pt x="724500" y="186268"/>
                  <a:pt x="721388" y="182676"/>
                  <a:pt x="719789" y="174180"/>
                </a:cubicBezTo>
                <a:cubicBezTo>
                  <a:pt x="718190" y="165683"/>
                  <a:pt x="716036" y="151268"/>
                  <a:pt x="713326" y="130933"/>
                </a:cubicBezTo>
                <a:cubicBezTo>
                  <a:pt x="710615" y="110599"/>
                  <a:pt x="707220" y="96147"/>
                  <a:pt x="703140" y="87579"/>
                </a:cubicBezTo>
                <a:cubicBezTo>
                  <a:pt x="699061" y="79011"/>
                  <a:pt x="700430" y="75207"/>
                  <a:pt x="707249" y="76168"/>
                </a:cubicBezTo>
                <a:cubicBezTo>
                  <a:pt x="714068" y="77129"/>
                  <a:pt x="718682" y="78029"/>
                  <a:pt x="721091" y="78867"/>
                </a:cubicBezTo>
                <a:cubicBezTo>
                  <a:pt x="723500" y="79706"/>
                  <a:pt x="727214" y="79731"/>
                  <a:pt x="732233" y="78943"/>
                </a:cubicBezTo>
                <a:cubicBezTo>
                  <a:pt x="737252" y="78154"/>
                  <a:pt x="741411" y="76932"/>
                  <a:pt x="744709" y="75275"/>
                </a:cubicBezTo>
                <a:cubicBezTo>
                  <a:pt x="748007" y="73619"/>
                  <a:pt x="751463" y="71088"/>
                  <a:pt x="755077" y="67682"/>
                </a:cubicBezTo>
                <a:cubicBezTo>
                  <a:pt x="756884" y="65979"/>
                  <a:pt x="759124" y="64946"/>
                  <a:pt x="761796" y="64582"/>
                </a:cubicBezTo>
                <a:close/>
                <a:moveTo>
                  <a:pt x="1232473" y="62745"/>
                </a:moveTo>
                <a:cubicBezTo>
                  <a:pt x="1215552" y="65441"/>
                  <a:pt x="1201412" y="67592"/>
                  <a:pt x="1190055" y="69199"/>
                </a:cubicBezTo>
                <a:cubicBezTo>
                  <a:pt x="1199046" y="73486"/>
                  <a:pt x="1202620" y="77939"/>
                  <a:pt x="1200777" y="82556"/>
                </a:cubicBezTo>
                <a:cubicBezTo>
                  <a:pt x="1198935" y="87174"/>
                  <a:pt x="1197160" y="97614"/>
                  <a:pt x="1195454" y="113875"/>
                </a:cubicBezTo>
                <a:cubicBezTo>
                  <a:pt x="1207127" y="113087"/>
                  <a:pt x="1221072" y="111474"/>
                  <a:pt x="1237291" y="109036"/>
                </a:cubicBezTo>
                <a:cubicBezTo>
                  <a:pt x="1238983" y="86048"/>
                  <a:pt x="1237377" y="70618"/>
                  <a:pt x="1232473" y="62745"/>
                </a:cubicBezTo>
                <a:close/>
                <a:moveTo>
                  <a:pt x="3463078" y="62227"/>
                </a:moveTo>
                <a:cubicBezTo>
                  <a:pt x="3465546" y="62332"/>
                  <a:pt x="3468824" y="63219"/>
                  <a:pt x="3472911" y="64886"/>
                </a:cubicBezTo>
                <a:cubicBezTo>
                  <a:pt x="3481084" y="68220"/>
                  <a:pt x="3489083" y="72199"/>
                  <a:pt x="3496906" y="76824"/>
                </a:cubicBezTo>
                <a:cubicBezTo>
                  <a:pt x="3504728" y="81449"/>
                  <a:pt x="3506165" y="87647"/>
                  <a:pt x="3501218" y="95420"/>
                </a:cubicBezTo>
                <a:cubicBezTo>
                  <a:pt x="3496271" y="103192"/>
                  <a:pt x="3494460" y="116751"/>
                  <a:pt x="3495787" y="136096"/>
                </a:cubicBezTo>
                <a:cubicBezTo>
                  <a:pt x="3497113" y="155441"/>
                  <a:pt x="3498461" y="177618"/>
                  <a:pt x="3499831" y="202627"/>
                </a:cubicBezTo>
                <a:cubicBezTo>
                  <a:pt x="3501200" y="227636"/>
                  <a:pt x="3499763" y="246271"/>
                  <a:pt x="3495518" y="258532"/>
                </a:cubicBezTo>
                <a:cubicBezTo>
                  <a:pt x="3491273" y="270793"/>
                  <a:pt x="3485666" y="279695"/>
                  <a:pt x="3478697" y="285237"/>
                </a:cubicBezTo>
                <a:cubicBezTo>
                  <a:pt x="3471727" y="290780"/>
                  <a:pt x="3466515" y="285639"/>
                  <a:pt x="3463059" y="269815"/>
                </a:cubicBezTo>
                <a:cubicBezTo>
                  <a:pt x="3459603" y="253990"/>
                  <a:pt x="3455577" y="245891"/>
                  <a:pt x="3450981" y="245519"/>
                </a:cubicBezTo>
                <a:cubicBezTo>
                  <a:pt x="3446385" y="245146"/>
                  <a:pt x="3429897" y="247060"/>
                  <a:pt x="3401518" y="251262"/>
                </a:cubicBezTo>
                <a:cubicBezTo>
                  <a:pt x="3396958" y="276759"/>
                  <a:pt x="3390698" y="283079"/>
                  <a:pt x="3382739" y="270223"/>
                </a:cubicBezTo>
                <a:cubicBezTo>
                  <a:pt x="3374780" y="257367"/>
                  <a:pt x="3372379" y="244719"/>
                  <a:pt x="3375533" y="232279"/>
                </a:cubicBezTo>
                <a:cubicBezTo>
                  <a:pt x="3378688" y="219839"/>
                  <a:pt x="3380714" y="195385"/>
                  <a:pt x="3381610" y="158918"/>
                </a:cubicBezTo>
                <a:cubicBezTo>
                  <a:pt x="3382506" y="122451"/>
                  <a:pt x="3380707" y="98854"/>
                  <a:pt x="3376211" y="88128"/>
                </a:cubicBezTo>
                <a:cubicBezTo>
                  <a:pt x="3371716" y="77401"/>
                  <a:pt x="3374254" y="73612"/>
                  <a:pt x="3383826" y="76759"/>
                </a:cubicBezTo>
                <a:cubicBezTo>
                  <a:pt x="3393398" y="79907"/>
                  <a:pt x="3407745" y="79337"/>
                  <a:pt x="3426868" y="75049"/>
                </a:cubicBezTo>
                <a:cubicBezTo>
                  <a:pt x="3445991" y="70762"/>
                  <a:pt x="3456402" y="67162"/>
                  <a:pt x="3458101" y="64251"/>
                </a:cubicBezTo>
                <a:cubicBezTo>
                  <a:pt x="3458951" y="62796"/>
                  <a:pt x="3460610" y="62121"/>
                  <a:pt x="3463078" y="62227"/>
                </a:cubicBezTo>
                <a:close/>
                <a:moveTo>
                  <a:pt x="3770526" y="57567"/>
                </a:moveTo>
                <a:cubicBezTo>
                  <a:pt x="3776875" y="57438"/>
                  <a:pt x="3783138" y="60261"/>
                  <a:pt x="3789317" y="66037"/>
                </a:cubicBezTo>
                <a:cubicBezTo>
                  <a:pt x="3797555" y="73737"/>
                  <a:pt x="3794114" y="78939"/>
                  <a:pt x="3778992" y="81642"/>
                </a:cubicBezTo>
                <a:cubicBezTo>
                  <a:pt x="3763870" y="84345"/>
                  <a:pt x="3745790" y="87081"/>
                  <a:pt x="3724753" y="89848"/>
                </a:cubicBezTo>
                <a:cubicBezTo>
                  <a:pt x="3729242" y="91125"/>
                  <a:pt x="3730995" y="93674"/>
                  <a:pt x="3730013" y="97495"/>
                </a:cubicBezTo>
                <a:cubicBezTo>
                  <a:pt x="3729030" y="101317"/>
                  <a:pt x="3726826" y="106325"/>
                  <a:pt x="3723398" y="112520"/>
                </a:cubicBezTo>
                <a:cubicBezTo>
                  <a:pt x="3731328" y="109824"/>
                  <a:pt x="3740438" y="107125"/>
                  <a:pt x="3750727" y="104422"/>
                </a:cubicBezTo>
                <a:cubicBezTo>
                  <a:pt x="3761016" y="101719"/>
                  <a:pt x="3770058" y="103999"/>
                  <a:pt x="3777852" y="111262"/>
                </a:cubicBezTo>
                <a:cubicBezTo>
                  <a:pt x="3785646" y="118525"/>
                  <a:pt x="3781619" y="123501"/>
                  <a:pt x="3765773" y="126190"/>
                </a:cubicBezTo>
                <a:cubicBezTo>
                  <a:pt x="3749928" y="128879"/>
                  <a:pt x="3734204" y="131829"/>
                  <a:pt x="3718601" y="135042"/>
                </a:cubicBezTo>
                <a:cubicBezTo>
                  <a:pt x="3716292" y="144219"/>
                  <a:pt x="3713389" y="151562"/>
                  <a:pt x="3709890" y="157068"/>
                </a:cubicBezTo>
                <a:cubicBezTo>
                  <a:pt x="3733580" y="154444"/>
                  <a:pt x="3753642" y="151314"/>
                  <a:pt x="3770076" y="147679"/>
                </a:cubicBezTo>
                <a:cubicBezTo>
                  <a:pt x="3786509" y="144044"/>
                  <a:pt x="3799036" y="146327"/>
                  <a:pt x="3807654" y="154530"/>
                </a:cubicBezTo>
                <a:cubicBezTo>
                  <a:pt x="3816272" y="162733"/>
                  <a:pt x="3815061" y="167705"/>
                  <a:pt x="3804019" y="169447"/>
                </a:cubicBezTo>
                <a:cubicBezTo>
                  <a:pt x="3792977" y="171190"/>
                  <a:pt x="3779149" y="172505"/>
                  <a:pt x="3762536" y="173395"/>
                </a:cubicBezTo>
                <a:cubicBezTo>
                  <a:pt x="3745923" y="174284"/>
                  <a:pt x="3726553" y="176435"/>
                  <a:pt x="3704426" y="179848"/>
                </a:cubicBezTo>
                <a:cubicBezTo>
                  <a:pt x="3691377" y="205976"/>
                  <a:pt x="3675000" y="228891"/>
                  <a:pt x="3655296" y="248595"/>
                </a:cubicBezTo>
                <a:cubicBezTo>
                  <a:pt x="3635593" y="268298"/>
                  <a:pt x="3615219" y="282068"/>
                  <a:pt x="3594175" y="289905"/>
                </a:cubicBezTo>
                <a:cubicBezTo>
                  <a:pt x="3573131" y="297742"/>
                  <a:pt x="3570205" y="295727"/>
                  <a:pt x="3585399" y="283861"/>
                </a:cubicBezTo>
                <a:cubicBezTo>
                  <a:pt x="3600592" y="271994"/>
                  <a:pt x="3616392" y="257643"/>
                  <a:pt x="3632797" y="240808"/>
                </a:cubicBezTo>
                <a:cubicBezTo>
                  <a:pt x="3649202" y="223972"/>
                  <a:pt x="3664051" y="204663"/>
                  <a:pt x="3677345" y="182881"/>
                </a:cubicBezTo>
                <a:lnTo>
                  <a:pt x="3643487" y="189527"/>
                </a:lnTo>
                <a:cubicBezTo>
                  <a:pt x="3633879" y="190488"/>
                  <a:pt x="3624297" y="186666"/>
                  <a:pt x="3614739" y="178062"/>
                </a:cubicBezTo>
                <a:cubicBezTo>
                  <a:pt x="3605181" y="169458"/>
                  <a:pt x="3607526" y="165615"/>
                  <a:pt x="3621773" y="166533"/>
                </a:cubicBezTo>
                <a:cubicBezTo>
                  <a:pt x="3636020" y="167451"/>
                  <a:pt x="3656601" y="165801"/>
                  <a:pt x="3683518" y="161585"/>
                </a:cubicBezTo>
                <a:cubicBezTo>
                  <a:pt x="3686601" y="153913"/>
                  <a:pt x="3689942" y="145711"/>
                  <a:pt x="3693542" y="136978"/>
                </a:cubicBezTo>
                <a:cubicBezTo>
                  <a:pt x="3682156" y="139674"/>
                  <a:pt x="3673917" y="141247"/>
                  <a:pt x="3668826" y="141699"/>
                </a:cubicBezTo>
                <a:cubicBezTo>
                  <a:pt x="3663736" y="142151"/>
                  <a:pt x="3657810" y="138827"/>
                  <a:pt x="3651048" y="131729"/>
                </a:cubicBezTo>
                <a:cubicBezTo>
                  <a:pt x="3644287" y="124631"/>
                  <a:pt x="3646621" y="120795"/>
                  <a:pt x="3658050" y="120221"/>
                </a:cubicBezTo>
                <a:cubicBezTo>
                  <a:pt x="3669479" y="119647"/>
                  <a:pt x="3682392" y="118163"/>
                  <a:pt x="3696790" y="115768"/>
                </a:cubicBezTo>
                <a:cubicBezTo>
                  <a:pt x="3698224" y="110778"/>
                  <a:pt x="3699393" y="102998"/>
                  <a:pt x="3700296" y="92430"/>
                </a:cubicBezTo>
                <a:cubicBezTo>
                  <a:pt x="3688222" y="94222"/>
                  <a:pt x="3678076" y="96022"/>
                  <a:pt x="3669859" y="97829"/>
                </a:cubicBezTo>
                <a:cubicBezTo>
                  <a:pt x="3661642" y="99636"/>
                  <a:pt x="3653411" y="96760"/>
                  <a:pt x="3645165" y="89203"/>
                </a:cubicBezTo>
                <a:cubicBezTo>
                  <a:pt x="3636919" y="81646"/>
                  <a:pt x="3639644" y="77584"/>
                  <a:pt x="3653339" y="77018"/>
                </a:cubicBezTo>
                <a:cubicBezTo>
                  <a:pt x="3667034" y="76451"/>
                  <a:pt x="3686608" y="74347"/>
                  <a:pt x="3712062" y="70704"/>
                </a:cubicBezTo>
                <a:cubicBezTo>
                  <a:pt x="3738248" y="65484"/>
                  <a:pt x="3755610" y="61476"/>
                  <a:pt x="3764150" y="58680"/>
                </a:cubicBezTo>
                <a:cubicBezTo>
                  <a:pt x="3766285" y="57981"/>
                  <a:pt x="3768410" y="57610"/>
                  <a:pt x="3770526" y="57567"/>
                </a:cubicBezTo>
                <a:close/>
                <a:moveTo>
                  <a:pt x="1887168" y="48293"/>
                </a:moveTo>
                <a:cubicBezTo>
                  <a:pt x="1890437" y="49080"/>
                  <a:pt x="1893445" y="50951"/>
                  <a:pt x="1896191" y="53905"/>
                </a:cubicBezTo>
                <a:cubicBezTo>
                  <a:pt x="1901683" y="59813"/>
                  <a:pt x="1899661" y="65219"/>
                  <a:pt x="1890125" y="70124"/>
                </a:cubicBezTo>
                <a:cubicBezTo>
                  <a:pt x="1880589" y="75028"/>
                  <a:pt x="1869611" y="78728"/>
                  <a:pt x="1857193" y="81223"/>
                </a:cubicBezTo>
                <a:cubicBezTo>
                  <a:pt x="1863488" y="84521"/>
                  <a:pt x="1866636" y="88235"/>
                  <a:pt x="1866636" y="92365"/>
                </a:cubicBezTo>
                <a:cubicBezTo>
                  <a:pt x="1866636" y="95448"/>
                  <a:pt x="1865962" y="99238"/>
                  <a:pt x="1864614" y="103733"/>
                </a:cubicBezTo>
                <a:cubicBezTo>
                  <a:pt x="1863266" y="108229"/>
                  <a:pt x="1862592" y="116105"/>
                  <a:pt x="1862592" y="127362"/>
                </a:cubicBezTo>
                <a:cubicBezTo>
                  <a:pt x="1867124" y="125670"/>
                  <a:pt x="1871816" y="124347"/>
                  <a:pt x="1876670" y="123394"/>
                </a:cubicBezTo>
                <a:cubicBezTo>
                  <a:pt x="1881525" y="122440"/>
                  <a:pt x="1886239" y="123838"/>
                  <a:pt x="1890813" y="127588"/>
                </a:cubicBezTo>
                <a:cubicBezTo>
                  <a:pt x="1895388" y="131338"/>
                  <a:pt x="1895521" y="135121"/>
                  <a:pt x="1891211" y="138935"/>
                </a:cubicBezTo>
                <a:cubicBezTo>
                  <a:pt x="1886902" y="142750"/>
                  <a:pt x="1877291" y="147138"/>
                  <a:pt x="1862377" y="152099"/>
                </a:cubicBezTo>
                <a:cubicBezTo>
                  <a:pt x="1861617" y="167486"/>
                  <a:pt x="1861237" y="183089"/>
                  <a:pt x="1861237" y="198906"/>
                </a:cubicBezTo>
                <a:cubicBezTo>
                  <a:pt x="1867819" y="194747"/>
                  <a:pt x="1877789" y="190108"/>
                  <a:pt x="1891147" y="184989"/>
                </a:cubicBezTo>
                <a:cubicBezTo>
                  <a:pt x="1904505" y="179869"/>
                  <a:pt x="1905043" y="183063"/>
                  <a:pt x="1892760" y="194571"/>
                </a:cubicBezTo>
                <a:cubicBezTo>
                  <a:pt x="1880478" y="206079"/>
                  <a:pt x="1865829" y="216982"/>
                  <a:pt x="1848815" y="227278"/>
                </a:cubicBezTo>
                <a:cubicBezTo>
                  <a:pt x="1831800" y="237574"/>
                  <a:pt x="1820475" y="245347"/>
                  <a:pt x="1814839" y="250595"/>
                </a:cubicBezTo>
                <a:cubicBezTo>
                  <a:pt x="1809203" y="255844"/>
                  <a:pt x="1804034" y="257188"/>
                  <a:pt x="1799330" y="254628"/>
                </a:cubicBezTo>
                <a:cubicBezTo>
                  <a:pt x="1794626" y="252069"/>
                  <a:pt x="1789568" y="247551"/>
                  <a:pt x="1784155" y="241077"/>
                </a:cubicBezTo>
                <a:cubicBezTo>
                  <a:pt x="1778741" y="234602"/>
                  <a:pt x="1778695" y="230727"/>
                  <a:pt x="1784015" y="229450"/>
                </a:cubicBezTo>
                <a:cubicBezTo>
                  <a:pt x="1789335" y="228174"/>
                  <a:pt x="1795519" y="226432"/>
                  <a:pt x="1802567" y="224223"/>
                </a:cubicBezTo>
                <a:cubicBezTo>
                  <a:pt x="1809616" y="222015"/>
                  <a:pt x="1821020" y="216351"/>
                  <a:pt x="1836780" y="207230"/>
                </a:cubicBezTo>
                <a:lnTo>
                  <a:pt x="1836780" y="158574"/>
                </a:lnTo>
                <a:cubicBezTo>
                  <a:pt x="1824046" y="162173"/>
                  <a:pt x="1813211" y="162019"/>
                  <a:pt x="1804277" y="158111"/>
                </a:cubicBezTo>
                <a:cubicBezTo>
                  <a:pt x="1795344" y="154204"/>
                  <a:pt x="1795584" y="150393"/>
                  <a:pt x="1804998" y="146679"/>
                </a:cubicBezTo>
                <a:cubicBezTo>
                  <a:pt x="1814412" y="142965"/>
                  <a:pt x="1825006" y="138756"/>
                  <a:pt x="1836780" y="134052"/>
                </a:cubicBezTo>
                <a:cubicBezTo>
                  <a:pt x="1836780" y="113675"/>
                  <a:pt x="1836421" y="97556"/>
                  <a:pt x="1835704" y="85697"/>
                </a:cubicBezTo>
                <a:cubicBezTo>
                  <a:pt x="1828118" y="87489"/>
                  <a:pt x="1819650" y="86371"/>
                  <a:pt x="1810300" y="82341"/>
                </a:cubicBezTo>
                <a:cubicBezTo>
                  <a:pt x="1800951" y="78312"/>
                  <a:pt x="1800563" y="74945"/>
                  <a:pt x="1809139" y="72242"/>
                </a:cubicBezTo>
                <a:cubicBezTo>
                  <a:pt x="1817714" y="69539"/>
                  <a:pt x="1829201" y="65710"/>
                  <a:pt x="1843598" y="60756"/>
                </a:cubicBezTo>
                <a:cubicBezTo>
                  <a:pt x="1857996" y="55801"/>
                  <a:pt x="1868988" y="51944"/>
                  <a:pt x="1876574" y="49183"/>
                </a:cubicBezTo>
                <a:cubicBezTo>
                  <a:pt x="1880367" y="47803"/>
                  <a:pt x="1883898" y="47506"/>
                  <a:pt x="1887168" y="48293"/>
                </a:cubicBezTo>
                <a:close/>
                <a:moveTo>
                  <a:pt x="2315449" y="45228"/>
                </a:moveTo>
                <a:cubicBezTo>
                  <a:pt x="2312175" y="44965"/>
                  <a:pt x="2307841" y="45164"/>
                  <a:pt x="2302446" y="45828"/>
                </a:cubicBezTo>
                <a:cubicBezTo>
                  <a:pt x="2291654" y="47154"/>
                  <a:pt x="2275554" y="49466"/>
                  <a:pt x="2254144" y="52765"/>
                </a:cubicBezTo>
                <a:lnTo>
                  <a:pt x="2254144" y="77437"/>
                </a:lnTo>
                <a:cubicBezTo>
                  <a:pt x="2265717" y="76648"/>
                  <a:pt x="2275701" y="74426"/>
                  <a:pt x="2284097" y="70769"/>
                </a:cubicBezTo>
                <a:cubicBezTo>
                  <a:pt x="2292493" y="67112"/>
                  <a:pt x="2300398" y="68872"/>
                  <a:pt x="2307812" y="76050"/>
                </a:cubicBezTo>
                <a:cubicBezTo>
                  <a:pt x="2315226" y="83227"/>
                  <a:pt x="2311347" y="88429"/>
                  <a:pt x="2296175" y="91655"/>
                </a:cubicBezTo>
                <a:cubicBezTo>
                  <a:pt x="2281003" y="94882"/>
                  <a:pt x="2266993" y="96495"/>
                  <a:pt x="2254144" y="96495"/>
                </a:cubicBezTo>
                <a:lnTo>
                  <a:pt x="2254144" y="115231"/>
                </a:lnTo>
                <a:cubicBezTo>
                  <a:pt x="2265874" y="114428"/>
                  <a:pt x="2276629" y="112427"/>
                  <a:pt x="2286410" y="109229"/>
                </a:cubicBezTo>
                <a:cubicBezTo>
                  <a:pt x="2296190" y="106031"/>
                  <a:pt x="2304281" y="107777"/>
                  <a:pt x="2310684" y="114467"/>
                </a:cubicBezTo>
                <a:cubicBezTo>
                  <a:pt x="2317087" y="121157"/>
                  <a:pt x="2312699" y="126355"/>
                  <a:pt x="2297520" y="130062"/>
                </a:cubicBezTo>
                <a:cubicBezTo>
                  <a:pt x="2282340" y="133769"/>
                  <a:pt x="2267882" y="135178"/>
                  <a:pt x="2254144" y="134289"/>
                </a:cubicBezTo>
                <a:lnTo>
                  <a:pt x="2254144" y="153024"/>
                </a:lnTo>
                <a:cubicBezTo>
                  <a:pt x="2265803" y="152221"/>
                  <a:pt x="2276526" y="149995"/>
                  <a:pt x="2286313" y="146345"/>
                </a:cubicBezTo>
                <a:cubicBezTo>
                  <a:pt x="2296100" y="142696"/>
                  <a:pt x="2304435" y="144470"/>
                  <a:pt x="2311319" y="151669"/>
                </a:cubicBezTo>
                <a:cubicBezTo>
                  <a:pt x="2318202" y="158868"/>
                  <a:pt x="2314057" y="164070"/>
                  <a:pt x="2298886" y="167275"/>
                </a:cubicBezTo>
                <a:cubicBezTo>
                  <a:pt x="2283714" y="170480"/>
                  <a:pt x="2268800" y="172082"/>
                  <a:pt x="2254144" y="172082"/>
                </a:cubicBezTo>
                <a:lnTo>
                  <a:pt x="2254144" y="197551"/>
                </a:lnTo>
                <a:cubicBezTo>
                  <a:pt x="2278092" y="195801"/>
                  <a:pt x="2301452" y="193707"/>
                  <a:pt x="2324225" y="191270"/>
                </a:cubicBezTo>
                <a:cubicBezTo>
                  <a:pt x="2325099" y="145123"/>
                  <a:pt x="2325537" y="109903"/>
                  <a:pt x="2325537" y="85611"/>
                </a:cubicBezTo>
                <a:cubicBezTo>
                  <a:pt x="2325537" y="62523"/>
                  <a:pt x="2324386" y="49789"/>
                  <a:pt x="2322085" y="47409"/>
                </a:cubicBezTo>
                <a:cubicBezTo>
                  <a:pt x="2320934" y="46218"/>
                  <a:pt x="2318722" y="45492"/>
                  <a:pt x="2315449" y="45228"/>
                </a:cubicBezTo>
                <a:close/>
                <a:moveTo>
                  <a:pt x="2009712" y="38452"/>
                </a:moveTo>
                <a:cubicBezTo>
                  <a:pt x="2013645" y="39218"/>
                  <a:pt x="2017954" y="40941"/>
                  <a:pt x="2022639" y="43623"/>
                </a:cubicBezTo>
                <a:cubicBezTo>
                  <a:pt x="2032011" y="48986"/>
                  <a:pt x="2029802" y="54188"/>
                  <a:pt x="2016014" y="59229"/>
                </a:cubicBezTo>
                <a:cubicBezTo>
                  <a:pt x="2002226" y="64269"/>
                  <a:pt x="1987997" y="68815"/>
                  <a:pt x="1973327" y="72866"/>
                </a:cubicBezTo>
                <a:cubicBezTo>
                  <a:pt x="1958657" y="76917"/>
                  <a:pt x="1946177" y="76444"/>
                  <a:pt x="1935888" y="71446"/>
                </a:cubicBezTo>
                <a:cubicBezTo>
                  <a:pt x="1925599" y="66449"/>
                  <a:pt x="1924470" y="62642"/>
                  <a:pt x="1932500" y="60024"/>
                </a:cubicBezTo>
                <a:cubicBezTo>
                  <a:pt x="1940531" y="57407"/>
                  <a:pt x="1951501" y="53926"/>
                  <a:pt x="1965411" y="49581"/>
                </a:cubicBezTo>
                <a:cubicBezTo>
                  <a:pt x="1981472" y="44849"/>
                  <a:pt x="1992683" y="41332"/>
                  <a:pt x="1999043" y="39030"/>
                </a:cubicBezTo>
                <a:cubicBezTo>
                  <a:pt x="2002223" y="37880"/>
                  <a:pt x="2005779" y="37687"/>
                  <a:pt x="2009712" y="38452"/>
                </a:cubicBezTo>
                <a:close/>
                <a:moveTo>
                  <a:pt x="2714308" y="37615"/>
                </a:moveTo>
                <a:cubicBezTo>
                  <a:pt x="2721766" y="37098"/>
                  <a:pt x="2728959" y="39434"/>
                  <a:pt x="2735885" y="44623"/>
                </a:cubicBezTo>
                <a:cubicBezTo>
                  <a:pt x="2745120" y="51542"/>
                  <a:pt x="2741280" y="57640"/>
                  <a:pt x="2724366" y="62918"/>
                </a:cubicBezTo>
                <a:cubicBezTo>
                  <a:pt x="2707452" y="68195"/>
                  <a:pt x="2686211" y="72454"/>
                  <a:pt x="2660642" y="75695"/>
                </a:cubicBezTo>
                <a:cubicBezTo>
                  <a:pt x="2675039" y="79724"/>
                  <a:pt x="2681098" y="85693"/>
                  <a:pt x="2678818" y="93602"/>
                </a:cubicBezTo>
                <a:cubicBezTo>
                  <a:pt x="2676538" y="101511"/>
                  <a:pt x="2674982" y="117719"/>
                  <a:pt x="2674151" y="142226"/>
                </a:cubicBezTo>
                <a:cubicBezTo>
                  <a:pt x="2684633" y="139731"/>
                  <a:pt x="2696378" y="135730"/>
                  <a:pt x="2709384" y="130223"/>
                </a:cubicBezTo>
                <a:cubicBezTo>
                  <a:pt x="2722391" y="124717"/>
                  <a:pt x="2733268" y="126215"/>
                  <a:pt x="2742016" y="134719"/>
                </a:cubicBezTo>
                <a:cubicBezTo>
                  <a:pt x="2750763" y="143223"/>
                  <a:pt x="2745342" y="149773"/>
                  <a:pt x="2725754" y="154369"/>
                </a:cubicBezTo>
                <a:cubicBezTo>
                  <a:pt x="2706165" y="158965"/>
                  <a:pt x="2688871" y="161657"/>
                  <a:pt x="2673871" y="162446"/>
                </a:cubicBezTo>
                <a:cubicBezTo>
                  <a:pt x="2672250" y="189922"/>
                  <a:pt x="2671440" y="212873"/>
                  <a:pt x="2671440" y="231300"/>
                </a:cubicBezTo>
                <a:cubicBezTo>
                  <a:pt x="2690541" y="229579"/>
                  <a:pt x="2708309" y="228038"/>
                  <a:pt x="2724743" y="226676"/>
                </a:cubicBezTo>
                <a:cubicBezTo>
                  <a:pt x="2741177" y="225313"/>
                  <a:pt x="2753344" y="224170"/>
                  <a:pt x="2761246" y="223245"/>
                </a:cubicBezTo>
                <a:cubicBezTo>
                  <a:pt x="2769147" y="222320"/>
                  <a:pt x="2776895" y="223098"/>
                  <a:pt x="2784488" y="225579"/>
                </a:cubicBezTo>
                <a:cubicBezTo>
                  <a:pt x="2792081" y="228059"/>
                  <a:pt x="2797860" y="232781"/>
                  <a:pt x="2801825" y="239743"/>
                </a:cubicBezTo>
                <a:cubicBezTo>
                  <a:pt x="2805790" y="246705"/>
                  <a:pt x="2804679" y="251115"/>
                  <a:pt x="2798491" y="252972"/>
                </a:cubicBezTo>
                <a:cubicBezTo>
                  <a:pt x="2792303" y="254829"/>
                  <a:pt x="2776558" y="255084"/>
                  <a:pt x="2751254" y="253736"/>
                </a:cubicBezTo>
                <a:cubicBezTo>
                  <a:pt x="2725951" y="252388"/>
                  <a:pt x="2696790" y="253280"/>
                  <a:pt x="2663772" y="256414"/>
                </a:cubicBezTo>
                <a:cubicBezTo>
                  <a:pt x="2630754" y="259547"/>
                  <a:pt x="2601374" y="263143"/>
                  <a:pt x="2575633" y="267201"/>
                </a:cubicBezTo>
                <a:cubicBezTo>
                  <a:pt x="2549892" y="271259"/>
                  <a:pt x="2534280" y="273740"/>
                  <a:pt x="2528795" y="274644"/>
                </a:cubicBezTo>
                <a:cubicBezTo>
                  <a:pt x="2523309" y="275547"/>
                  <a:pt x="2515315" y="271704"/>
                  <a:pt x="2504811" y="263114"/>
                </a:cubicBezTo>
                <a:cubicBezTo>
                  <a:pt x="2494306" y="254524"/>
                  <a:pt x="2496733" y="250229"/>
                  <a:pt x="2512092" y="250229"/>
                </a:cubicBezTo>
                <a:cubicBezTo>
                  <a:pt x="2524510" y="250229"/>
                  <a:pt x="2546078" y="248150"/>
                  <a:pt x="2576795" y="243991"/>
                </a:cubicBezTo>
                <a:cubicBezTo>
                  <a:pt x="2576795" y="214379"/>
                  <a:pt x="2575691" y="190986"/>
                  <a:pt x="2573482" y="173814"/>
                </a:cubicBezTo>
                <a:cubicBezTo>
                  <a:pt x="2571274" y="156642"/>
                  <a:pt x="2568126" y="144836"/>
                  <a:pt x="2564039" y="138397"/>
                </a:cubicBezTo>
                <a:cubicBezTo>
                  <a:pt x="2559952" y="131959"/>
                  <a:pt x="2561981" y="128739"/>
                  <a:pt x="2570127" y="128739"/>
                </a:cubicBezTo>
                <a:cubicBezTo>
                  <a:pt x="2575949" y="128739"/>
                  <a:pt x="2583492" y="130066"/>
                  <a:pt x="2592756" y="132719"/>
                </a:cubicBezTo>
                <a:cubicBezTo>
                  <a:pt x="2602019" y="135371"/>
                  <a:pt x="2605525" y="140229"/>
                  <a:pt x="2603274" y="147292"/>
                </a:cubicBezTo>
                <a:cubicBezTo>
                  <a:pt x="2601022" y="154354"/>
                  <a:pt x="2599897" y="185060"/>
                  <a:pt x="2599897" y="239410"/>
                </a:cubicBezTo>
                <a:cubicBezTo>
                  <a:pt x="2614839" y="238549"/>
                  <a:pt x="2630535" y="237338"/>
                  <a:pt x="2646983" y="235774"/>
                </a:cubicBezTo>
                <a:lnTo>
                  <a:pt x="2646983" y="111251"/>
                </a:lnTo>
                <a:cubicBezTo>
                  <a:pt x="2646983" y="94889"/>
                  <a:pt x="2645728" y="84120"/>
                  <a:pt x="2643219" y="78943"/>
                </a:cubicBezTo>
                <a:cubicBezTo>
                  <a:pt x="2615643" y="81639"/>
                  <a:pt x="2597230" y="80628"/>
                  <a:pt x="2587980" y="75910"/>
                </a:cubicBezTo>
                <a:cubicBezTo>
                  <a:pt x="2578731" y="71192"/>
                  <a:pt x="2581165" y="67359"/>
                  <a:pt x="2595283" y="64413"/>
                </a:cubicBezTo>
                <a:cubicBezTo>
                  <a:pt x="2609401" y="61466"/>
                  <a:pt x="2628964" y="57314"/>
                  <a:pt x="2653974" y="51958"/>
                </a:cubicBezTo>
                <a:cubicBezTo>
                  <a:pt x="2678983" y="46602"/>
                  <a:pt x="2696579" y="42311"/>
                  <a:pt x="2706760" y="39084"/>
                </a:cubicBezTo>
                <a:cubicBezTo>
                  <a:pt x="2709305" y="38277"/>
                  <a:pt x="2711821" y="37788"/>
                  <a:pt x="2714308" y="37615"/>
                </a:cubicBezTo>
                <a:close/>
                <a:moveTo>
                  <a:pt x="3998920" y="36955"/>
                </a:moveTo>
                <a:lnTo>
                  <a:pt x="4036756" y="36955"/>
                </a:lnTo>
                <a:lnTo>
                  <a:pt x="3980055" y="124674"/>
                </a:lnTo>
                <a:cubicBezTo>
                  <a:pt x="4002082" y="118378"/>
                  <a:pt x="4020760" y="119716"/>
                  <a:pt x="4036090" y="128685"/>
                </a:cubicBezTo>
                <a:cubicBezTo>
                  <a:pt x="4051419" y="137655"/>
                  <a:pt x="4061647" y="147500"/>
                  <a:pt x="4066774" y="158219"/>
                </a:cubicBezTo>
                <a:cubicBezTo>
                  <a:pt x="4071901" y="168938"/>
                  <a:pt x="4074697" y="180561"/>
                  <a:pt x="4075163" y="193087"/>
                </a:cubicBezTo>
                <a:cubicBezTo>
                  <a:pt x="4075629" y="205613"/>
                  <a:pt x="4073740" y="218007"/>
                  <a:pt x="4069495" y="230268"/>
                </a:cubicBezTo>
                <a:cubicBezTo>
                  <a:pt x="4065250" y="242529"/>
                  <a:pt x="4057661" y="253657"/>
                  <a:pt x="4046726" y="263652"/>
                </a:cubicBezTo>
                <a:cubicBezTo>
                  <a:pt x="4035792" y="273647"/>
                  <a:pt x="4020620" y="279103"/>
                  <a:pt x="4001211" y="280021"/>
                </a:cubicBezTo>
                <a:cubicBezTo>
                  <a:pt x="3981801" y="280939"/>
                  <a:pt x="3965192" y="277365"/>
                  <a:pt x="3951382" y="269298"/>
                </a:cubicBezTo>
                <a:cubicBezTo>
                  <a:pt x="3937572" y="261232"/>
                  <a:pt x="3928076" y="249860"/>
                  <a:pt x="3922892" y="235183"/>
                </a:cubicBezTo>
                <a:cubicBezTo>
                  <a:pt x="3917708" y="220506"/>
                  <a:pt x="3915567" y="206456"/>
                  <a:pt x="3916471" y="193033"/>
                </a:cubicBezTo>
                <a:cubicBezTo>
                  <a:pt x="3917374" y="179611"/>
                  <a:pt x="3919848" y="168415"/>
                  <a:pt x="3923892" y="159445"/>
                </a:cubicBezTo>
                <a:cubicBezTo>
                  <a:pt x="3927936" y="150475"/>
                  <a:pt x="3934109" y="139043"/>
                  <a:pt x="3942412" y="125147"/>
                </a:cubicBezTo>
                <a:close/>
                <a:moveTo>
                  <a:pt x="254728" y="36285"/>
                </a:moveTo>
                <a:cubicBezTo>
                  <a:pt x="262328" y="37373"/>
                  <a:pt x="269394" y="39593"/>
                  <a:pt x="275926" y="42945"/>
                </a:cubicBezTo>
                <a:cubicBezTo>
                  <a:pt x="288990" y="49649"/>
                  <a:pt x="298085" y="59343"/>
                  <a:pt x="303212" y="72027"/>
                </a:cubicBezTo>
                <a:cubicBezTo>
                  <a:pt x="308338" y="84711"/>
                  <a:pt x="309012" y="98689"/>
                  <a:pt x="305234" y="113962"/>
                </a:cubicBezTo>
                <a:cubicBezTo>
                  <a:pt x="301455" y="129234"/>
                  <a:pt x="291198" y="141409"/>
                  <a:pt x="274463" y="150486"/>
                </a:cubicBezTo>
                <a:cubicBezTo>
                  <a:pt x="286466" y="154616"/>
                  <a:pt x="295988" y="162331"/>
                  <a:pt x="303029" y="173631"/>
                </a:cubicBezTo>
                <a:cubicBezTo>
                  <a:pt x="310070" y="184931"/>
                  <a:pt x="312422" y="199766"/>
                  <a:pt x="310084" y="218136"/>
                </a:cubicBezTo>
                <a:cubicBezTo>
                  <a:pt x="307747" y="236506"/>
                  <a:pt x="299408" y="251420"/>
                  <a:pt x="285068" y="262877"/>
                </a:cubicBezTo>
                <a:cubicBezTo>
                  <a:pt x="270728" y="274335"/>
                  <a:pt x="254523" y="279831"/>
                  <a:pt x="236455" y="279365"/>
                </a:cubicBezTo>
                <a:cubicBezTo>
                  <a:pt x="218386" y="278899"/>
                  <a:pt x="202687" y="273195"/>
                  <a:pt x="189358" y="262254"/>
                </a:cubicBezTo>
                <a:cubicBezTo>
                  <a:pt x="176028" y="251312"/>
                  <a:pt x="167449" y="234484"/>
                  <a:pt x="163621" y="211769"/>
                </a:cubicBezTo>
                <a:lnTo>
                  <a:pt x="195176" y="205660"/>
                </a:lnTo>
                <a:cubicBezTo>
                  <a:pt x="199278" y="219498"/>
                  <a:pt x="205049" y="229705"/>
                  <a:pt x="212492" y="236280"/>
                </a:cubicBezTo>
                <a:cubicBezTo>
                  <a:pt x="219935" y="242855"/>
                  <a:pt x="228987" y="246171"/>
                  <a:pt x="239649" y="246228"/>
                </a:cubicBezTo>
                <a:cubicBezTo>
                  <a:pt x="250311" y="246286"/>
                  <a:pt x="258976" y="241952"/>
                  <a:pt x="265644" y="233225"/>
                </a:cubicBezTo>
                <a:cubicBezTo>
                  <a:pt x="272312" y="224499"/>
                  <a:pt x="275216" y="214501"/>
                  <a:pt x="274356" y="203229"/>
                </a:cubicBezTo>
                <a:cubicBezTo>
                  <a:pt x="273495" y="191958"/>
                  <a:pt x="269175" y="183246"/>
                  <a:pt x="261396" y="177094"/>
                </a:cubicBezTo>
                <a:cubicBezTo>
                  <a:pt x="253616" y="170942"/>
                  <a:pt x="239466" y="166404"/>
                  <a:pt x="218945" y="163478"/>
                </a:cubicBezTo>
                <a:lnTo>
                  <a:pt x="218945" y="139925"/>
                </a:lnTo>
                <a:cubicBezTo>
                  <a:pt x="239050" y="138017"/>
                  <a:pt x="253075" y="133310"/>
                  <a:pt x="261019" y="125803"/>
                </a:cubicBezTo>
                <a:cubicBezTo>
                  <a:pt x="268964" y="118296"/>
                  <a:pt x="272517" y="108580"/>
                  <a:pt x="271678" y="96656"/>
                </a:cubicBezTo>
                <a:cubicBezTo>
                  <a:pt x="270839" y="84733"/>
                  <a:pt x="265626" y="76100"/>
                  <a:pt x="256040" y="70758"/>
                </a:cubicBezTo>
                <a:cubicBezTo>
                  <a:pt x="246453" y="65416"/>
                  <a:pt x="236179" y="64850"/>
                  <a:pt x="225215" y="69059"/>
                </a:cubicBezTo>
                <a:cubicBezTo>
                  <a:pt x="214252" y="73268"/>
                  <a:pt x="205006" y="86012"/>
                  <a:pt x="197478" y="107293"/>
                </a:cubicBezTo>
                <a:lnTo>
                  <a:pt x="166309" y="102454"/>
                </a:lnTo>
                <a:cubicBezTo>
                  <a:pt x="171873" y="83381"/>
                  <a:pt x="179599" y="68195"/>
                  <a:pt x="189487" y="56895"/>
                </a:cubicBezTo>
                <a:cubicBezTo>
                  <a:pt x="199374" y="45595"/>
                  <a:pt x="212987" y="38769"/>
                  <a:pt x="230324" y="36417"/>
                </a:cubicBezTo>
                <a:cubicBezTo>
                  <a:pt x="238993" y="35241"/>
                  <a:pt x="247127" y="35197"/>
                  <a:pt x="254728" y="36285"/>
                </a:cubicBezTo>
                <a:close/>
                <a:moveTo>
                  <a:pt x="4547269" y="28996"/>
                </a:moveTo>
                <a:cubicBezTo>
                  <a:pt x="4573254" y="25296"/>
                  <a:pt x="4593882" y="38116"/>
                  <a:pt x="4609154" y="67456"/>
                </a:cubicBezTo>
                <a:cubicBezTo>
                  <a:pt x="4618246" y="99421"/>
                  <a:pt x="4605806" y="131141"/>
                  <a:pt x="4571834" y="162618"/>
                </a:cubicBezTo>
                <a:cubicBezTo>
                  <a:pt x="4561710" y="177819"/>
                  <a:pt x="4556648" y="195815"/>
                  <a:pt x="4556648" y="216609"/>
                </a:cubicBezTo>
                <a:lnTo>
                  <a:pt x="4524210" y="216609"/>
                </a:lnTo>
                <a:cubicBezTo>
                  <a:pt x="4523235" y="180099"/>
                  <a:pt x="4538185" y="146851"/>
                  <a:pt x="4569059" y="116865"/>
                </a:cubicBezTo>
                <a:cubicBezTo>
                  <a:pt x="4575985" y="106512"/>
                  <a:pt x="4579011" y="95506"/>
                  <a:pt x="4578137" y="83847"/>
                </a:cubicBezTo>
                <a:cubicBezTo>
                  <a:pt x="4573419" y="67972"/>
                  <a:pt x="4564464" y="60487"/>
                  <a:pt x="4551270" y="61390"/>
                </a:cubicBezTo>
                <a:lnTo>
                  <a:pt x="4545979" y="61390"/>
                </a:lnTo>
                <a:cubicBezTo>
                  <a:pt x="4529703" y="62165"/>
                  <a:pt x="4522016" y="76111"/>
                  <a:pt x="4522920" y="103228"/>
                </a:cubicBezTo>
                <a:lnTo>
                  <a:pt x="4489106" y="103228"/>
                </a:lnTo>
                <a:cubicBezTo>
                  <a:pt x="4488145" y="66115"/>
                  <a:pt x="4499882" y="43329"/>
                  <a:pt x="4524318" y="34868"/>
                </a:cubicBezTo>
                <a:cubicBezTo>
                  <a:pt x="4528290" y="31885"/>
                  <a:pt x="4535941" y="29928"/>
                  <a:pt x="4547269" y="28996"/>
                </a:cubicBezTo>
                <a:close/>
                <a:moveTo>
                  <a:pt x="1302355" y="25574"/>
                </a:moveTo>
                <a:cubicBezTo>
                  <a:pt x="1310692" y="25376"/>
                  <a:pt x="1318627" y="28463"/>
                  <a:pt x="1326161" y="34836"/>
                </a:cubicBezTo>
                <a:cubicBezTo>
                  <a:pt x="1336206" y="43332"/>
                  <a:pt x="1334754" y="48982"/>
                  <a:pt x="1321805" y="51786"/>
                </a:cubicBezTo>
                <a:cubicBezTo>
                  <a:pt x="1308856" y="54589"/>
                  <a:pt x="1285632" y="57475"/>
                  <a:pt x="1252133" y="60444"/>
                </a:cubicBezTo>
                <a:cubicBezTo>
                  <a:pt x="1264738" y="66969"/>
                  <a:pt x="1270116" y="72543"/>
                  <a:pt x="1268266" y="77168"/>
                </a:cubicBezTo>
                <a:cubicBezTo>
                  <a:pt x="1266416" y="81793"/>
                  <a:pt x="1264638" y="90881"/>
                  <a:pt x="1262932" y="104432"/>
                </a:cubicBezTo>
                <a:cubicBezTo>
                  <a:pt x="1281617" y="101880"/>
                  <a:pt x="1293638" y="99216"/>
                  <a:pt x="1298994" y="96441"/>
                </a:cubicBezTo>
                <a:cubicBezTo>
                  <a:pt x="1304350" y="93667"/>
                  <a:pt x="1311032" y="93699"/>
                  <a:pt x="1319041" y="96538"/>
                </a:cubicBezTo>
                <a:cubicBezTo>
                  <a:pt x="1327050" y="99378"/>
                  <a:pt x="1334998" y="103318"/>
                  <a:pt x="1342885" y="108358"/>
                </a:cubicBezTo>
                <a:cubicBezTo>
                  <a:pt x="1350773" y="113399"/>
                  <a:pt x="1352906" y="120902"/>
                  <a:pt x="1349285" y="130869"/>
                </a:cubicBezTo>
                <a:cubicBezTo>
                  <a:pt x="1345664" y="140835"/>
                  <a:pt x="1343627" y="163600"/>
                  <a:pt x="1343176" y="199164"/>
                </a:cubicBezTo>
                <a:cubicBezTo>
                  <a:pt x="1342724" y="234728"/>
                  <a:pt x="1339881" y="258694"/>
                  <a:pt x="1334647" y="271062"/>
                </a:cubicBezTo>
                <a:cubicBezTo>
                  <a:pt x="1329413" y="283431"/>
                  <a:pt x="1321701" y="292296"/>
                  <a:pt x="1311513" y="297660"/>
                </a:cubicBezTo>
                <a:cubicBezTo>
                  <a:pt x="1301324" y="303023"/>
                  <a:pt x="1295430" y="301607"/>
                  <a:pt x="1293831" y="293411"/>
                </a:cubicBezTo>
                <a:cubicBezTo>
                  <a:pt x="1292232" y="285216"/>
                  <a:pt x="1284858" y="275741"/>
                  <a:pt x="1271708" y="264985"/>
                </a:cubicBezTo>
                <a:cubicBezTo>
                  <a:pt x="1258558" y="254230"/>
                  <a:pt x="1258597" y="250430"/>
                  <a:pt x="1271826" y="253585"/>
                </a:cubicBezTo>
                <a:cubicBezTo>
                  <a:pt x="1285055" y="256740"/>
                  <a:pt x="1294545" y="258138"/>
                  <a:pt x="1300295" y="257780"/>
                </a:cubicBezTo>
                <a:cubicBezTo>
                  <a:pt x="1306045" y="257421"/>
                  <a:pt x="1310003" y="248146"/>
                  <a:pt x="1312169" y="229956"/>
                </a:cubicBezTo>
                <a:cubicBezTo>
                  <a:pt x="1314334" y="211765"/>
                  <a:pt x="1315417" y="192446"/>
                  <a:pt x="1315417" y="171996"/>
                </a:cubicBezTo>
                <a:cubicBezTo>
                  <a:pt x="1315417" y="151820"/>
                  <a:pt x="1314431" y="138774"/>
                  <a:pt x="1312459" y="132858"/>
                </a:cubicBezTo>
                <a:cubicBezTo>
                  <a:pt x="1310487" y="126943"/>
                  <a:pt x="1307289" y="123225"/>
                  <a:pt x="1302865" y="121705"/>
                </a:cubicBezTo>
                <a:cubicBezTo>
                  <a:pt x="1298442" y="120185"/>
                  <a:pt x="1284937" y="121081"/>
                  <a:pt x="1262351" y="124394"/>
                </a:cubicBezTo>
                <a:cubicBezTo>
                  <a:pt x="1259999" y="137716"/>
                  <a:pt x="1257497" y="148995"/>
                  <a:pt x="1254844" y="158230"/>
                </a:cubicBezTo>
                <a:cubicBezTo>
                  <a:pt x="1259547" y="159492"/>
                  <a:pt x="1266198" y="162030"/>
                  <a:pt x="1274794" y="165844"/>
                </a:cubicBezTo>
                <a:cubicBezTo>
                  <a:pt x="1283391" y="169659"/>
                  <a:pt x="1290088" y="174993"/>
                  <a:pt x="1294885" y="181848"/>
                </a:cubicBezTo>
                <a:cubicBezTo>
                  <a:pt x="1299682" y="188703"/>
                  <a:pt x="1300567" y="195988"/>
                  <a:pt x="1297542" y="203703"/>
                </a:cubicBezTo>
                <a:cubicBezTo>
                  <a:pt x="1294516" y="211418"/>
                  <a:pt x="1287690" y="211009"/>
                  <a:pt x="1277064" y="202476"/>
                </a:cubicBezTo>
                <a:cubicBezTo>
                  <a:pt x="1266438" y="193944"/>
                  <a:pt x="1257468" y="183361"/>
                  <a:pt x="1250154" y="170727"/>
                </a:cubicBezTo>
                <a:cubicBezTo>
                  <a:pt x="1239170" y="196927"/>
                  <a:pt x="1223905" y="215175"/>
                  <a:pt x="1204359" y="225471"/>
                </a:cubicBezTo>
                <a:cubicBezTo>
                  <a:pt x="1184813" y="235767"/>
                  <a:pt x="1180949" y="234190"/>
                  <a:pt x="1192765" y="220739"/>
                </a:cubicBezTo>
                <a:lnTo>
                  <a:pt x="1208802" y="197096"/>
                </a:lnTo>
                <a:lnTo>
                  <a:pt x="1207365" y="197588"/>
                </a:lnTo>
                <a:cubicBezTo>
                  <a:pt x="1204845" y="197678"/>
                  <a:pt x="1201871" y="196375"/>
                  <a:pt x="1198444" y="193679"/>
                </a:cubicBezTo>
                <a:cubicBezTo>
                  <a:pt x="1191589" y="188287"/>
                  <a:pt x="1187258" y="182436"/>
                  <a:pt x="1185451" y="176126"/>
                </a:cubicBezTo>
                <a:cubicBezTo>
                  <a:pt x="1181780" y="189348"/>
                  <a:pt x="1175284" y="201085"/>
                  <a:pt x="1165963" y="211339"/>
                </a:cubicBezTo>
                <a:cubicBezTo>
                  <a:pt x="1156642" y="221592"/>
                  <a:pt x="1145478" y="229311"/>
                  <a:pt x="1132471" y="234495"/>
                </a:cubicBezTo>
                <a:cubicBezTo>
                  <a:pt x="1119465" y="239679"/>
                  <a:pt x="1117755" y="237104"/>
                  <a:pt x="1127341" y="226772"/>
                </a:cubicBezTo>
                <a:cubicBezTo>
                  <a:pt x="1136928" y="216440"/>
                  <a:pt x="1145930" y="203975"/>
                  <a:pt x="1154347" y="189377"/>
                </a:cubicBezTo>
                <a:cubicBezTo>
                  <a:pt x="1162765" y="174778"/>
                  <a:pt x="1167863" y="156860"/>
                  <a:pt x="1169641" y="135622"/>
                </a:cubicBezTo>
                <a:cubicBezTo>
                  <a:pt x="1152835" y="137429"/>
                  <a:pt x="1136695" y="139107"/>
                  <a:pt x="1121222" y="140656"/>
                </a:cubicBezTo>
                <a:lnTo>
                  <a:pt x="1121222" y="200347"/>
                </a:lnTo>
                <a:cubicBezTo>
                  <a:pt x="1121222" y="213411"/>
                  <a:pt x="1120748" y="227009"/>
                  <a:pt x="1119802" y="241141"/>
                </a:cubicBezTo>
                <a:cubicBezTo>
                  <a:pt x="1118855" y="255274"/>
                  <a:pt x="1116371" y="265294"/>
                  <a:pt x="1112349" y="271202"/>
                </a:cubicBezTo>
                <a:cubicBezTo>
                  <a:pt x="1108326" y="277110"/>
                  <a:pt x="1103372" y="275436"/>
                  <a:pt x="1097485" y="266179"/>
                </a:cubicBezTo>
                <a:cubicBezTo>
                  <a:pt x="1091598" y="256923"/>
                  <a:pt x="1089784" y="247605"/>
                  <a:pt x="1092043" y="238227"/>
                </a:cubicBezTo>
                <a:cubicBezTo>
                  <a:pt x="1094301" y="228848"/>
                  <a:pt x="1095875" y="210726"/>
                  <a:pt x="1096764" y="183859"/>
                </a:cubicBezTo>
                <a:cubicBezTo>
                  <a:pt x="1097654" y="156993"/>
                  <a:pt x="1095398" y="138612"/>
                  <a:pt x="1089999" y="128718"/>
                </a:cubicBezTo>
                <a:cubicBezTo>
                  <a:pt x="1084600" y="118823"/>
                  <a:pt x="1085988" y="114815"/>
                  <a:pt x="1094162" y="116693"/>
                </a:cubicBezTo>
                <a:cubicBezTo>
                  <a:pt x="1102336" y="118572"/>
                  <a:pt x="1108538" y="120146"/>
                  <a:pt x="1112768" y="121415"/>
                </a:cubicBezTo>
                <a:cubicBezTo>
                  <a:pt x="1116998" y="122684"/>
                  <a:pt x="1136436" y="121684"/>
                  <a:pt x="1171082" y="118414"/>
                </a:cubicBezTo>
                <a:cubicBezTo>
                  <a:pt x="1171929" y="94380"/>
                  <a:pt x="1171025" y="78971"/>
                  <a:pt x="1168372" y="72189"/>
                </a:cubicBezTo>
                <a:cubicBezTo>
                  <a:pt x="1154491" y="73967"/>
                  <a:pt x="1144069" y="75085"/>
                  <a:pt x="1137107" y="75544"/>
                </a:cubicBezTo>
                <a:cubicBezTo>
                  <a:pt x="1130145" y="76003"/>
                  <a:pt x="1122129" y="72163"/>
                  <a:pt x="1113058" y="64025"/>
                </a:cubicBezTo>
                <a:cubicBezTo>
                  <a:pt x="1103988" y="55887"/>
                  <a:pt x="1106681" y="51818"/>
                  <a:pt x="1121136" y="51818"/>
                </a:cubicBezTo>
                <a:cubicBezTo>
                  <a:pt x="1133568" y="51818"/>
                  <a:pt x="1153566" y="50040"/>
                  <a:pt x="1181128" y="46484"/>
                </a:cubicBezTo>
                <a:cubicBezTo>
                  <a:pt x="1208690" y="42927"/>
                  <a:pt x="1231505" y="39565"/>
                  <a:pt x="1249574" y="36395"/>
                </a:cubicBezTo>
                <a:cubicBezTo>
                  <a:pt x="1267642" y="33226"/>
                  <a:pt x="1282413" y="30050"/>
                  <a:pt x="1293885" y="26866"/>
                </a:cubicBezTo>
                <a:cubicBezTo>
                  <a:pt x="1296753" y="26070"/>
                  <a:pt x="1299576" y="25640"/>
                  <a:pt x="1302355" y="25574"/>
                </a:cubicBezTo>
                <a:close/>
                <a:moveTo>
                  <a:pt x="4293257" y="24514"/>
                </a:moveTo>
                <a:cubicBezTo>
                  <a:pt x="4303186" y="23747"/>
                  <a:pt x="4311237" y="25990"/>
                  <a:pt x="4317410" y="31244"/>
                </a:cubicBezTo>
                <a:cubicBezTo>
                  <a:pt x="4325641" y="38249"/>
                  <a:pt x="4323067" y="43677"/>
                  <a:pt x="4309688" y="47527"/>
                </a:cubicBezTo>
                <a:cubicBezTo>
                  <a:pt x="4296309" y="51377"/>
                  <a:pt x="4284263" y="54421"/>
                  <a:pt x="4273551" y="56658"/>
                </a:cubicBezTo>
                <a:cubicBezTo>
                  <a:pt x="4262839" y="58895"/>
                  <a:pt x="4251359" y="60695"/>
                  <a:pt x="4239113" y="62057"/>
                </a:cubicBezTo>
                <a:cubicBezTo>
                  <a:pt x="4226866" y="63419"/>
                  <a:pt x="4215939" y="60731"/>
                  <a:pt x="4206331" y="53991"/>
                </a:cubicBezTo>
                <a:cubicBezTo>
                  <a:pt x="4196723" y="47251"/>
                  <a:pt x="4196999" y="42960"/>
                  <a:pt x="4207159" y="41117"/>
                </a:cubicBezTo>
                <a:cubicBezTo>
                  <a:pt x="4217319" y="39274"/>
                  <a:pt x="4228759" y="37449"/>
                  <a:pt x="4241479" y="35642"/>
                </a:cubicBezTo>
                <a:cubicBezTo>
                  <a:pt x="4254055" y="33104"/>
                  <a:pt x="4267797" y="29985"/>
                  <a:pt x="4282703" y="26285"/>
                </a:cubicBezTo>
                <a:cubicBezTo>
                  <a:pt x="4286430" y="25361"/>
                  <a:pt x="4289948" y="24770"/>
                  <a:pt x="4293257" y="24514"/>
                </a:cubicBezTo>
                <a:close/>
                <a:moveTo>
                  <a:pt x="2326674" y="19499"/>
                </a:moveTo>
                <a:cubicBezTo>
                  <a:pt x="2330505" y="19305"/>
                  <a:pt x="2334335" y="20047"/>
                  <a:pt x="2338164" y="21725"/>
                </a:cubicBezTo>
                <a:cubicBezTo>
                  <a:pt x="2345821" y="25081"/>
                  <a:pt x="2353307" y="29612"/>
                  <a:pt x="2360620" y="35320"/>
                </a:cubicBezTo>
                <a:cubicBezTo>
                  <a:pt x="2367934" y="41027"/>
                  <a:pt x="2369310" y="46641"/>
                  <a:pt x="2364750" y="52162"/>
                </a:cubicBezTo>
                <a:cubicBezTo>
                  <a:pt x="2360190" y="57683"/>
                  <a:pt x="2357028" y="71694"/>
                  <a:pt x="2355264" y="94194"/>
                </a:cubicBezTo>
                <a:cubicBezTo>
                  <a:pt x="2353500" y="116693"/>
                  <a:pt x="2352188" y="147998"/>
                  <a:pt x="2351328" y="188108"/>
                </a:cubicBezTo>
                <a:cubicBezTo>
                  <a:pt x="2370558" y="188165"/>
                  <a:pt x="2385841" y="187279"/>
                  <a:pt x="2397177" y="185451"/>
                </a:cubicBezTo>
                <a:cubicBezTo>
                  <a:pt x="2408513" y="183623"/>
                  <a:pt x="2418931" y="185168"/>
                  <a:pt x="2428432" y="190087"/>
                </a:cubicBezTo>
                <a:cubicBezTo>
                  <a:pt x="2437932" y="195005"/>
                  <a:pt x="2443431" y="200881"/>
                  <a:pt x="2444930" y="207714"/>
                </a:cubicBezTo>
                <a:cubicBezTo>
                  <a:pt x="2446428" y="214547"/>
                  <a:pt x="2435444" y="216838"/>
                  <a:pt x="2411976" y="214587"/>
                </a:cubicBezTo>
                <a:cubicBezTo>
                  <a:pt x="2388508" y="212335"/>
                  <a:pt x="2356469" y="212554"/>
                  <a:pt x="2315857" y="215243"/>
                </a:cubicBezTo>
                <a:lnTo>
                  <a:pt x="2247385" y="222306"/>
                </a:lnTo>
                <a:lnTo>
                  <a:pt x="2249563" y="223083"/>
                </a:lnTo>
                <a:cubicBezTo>
                  <a:pt x="2258310" y="227500"/>
                  <a:pt x="2265000" y="232491"/>
                  <a:pt x="2269632" y="238055"/>
                </a:cubicBezTo>
                <a:cubicBezTo>
                  <a:pt x="2274608" y="244680"/>
                  <a:pt x="2274059" y="249430"/>
                  <a:pt x="2267986" y="252305"/>
                </a:cubicBezTo>
                <a:cubicBezTo>
                  <a:pt x="2261913" y="255180"/>
                  <a:pt x="2251208" y="263383"/>
                  <a:pt x="2235871" y="276913"/>
                </a:cubicBezTo>
                <a:cubicBezTo>
                  <a:pt x="2220534" y="290443"/>
                  <a:pt x="2203749" y="299750"/>
                  <a:pt x="2185516" y="304833"/>
                </a:cubicBezTo>
                <a:cubicBezTo>
                  <a:pt x="2167282" y="309917"/>
                  <a:pt x="2165278" y="306780"/>
                  <a:pt x="2179503" y="295423"/>
                </a:cubicBezTo>
                <a:cubicBezTo>
                  <a:pt x="2193729" y="284065"/>
                  <a:pt x="2206775" y="271790"/>
                  <a:pt x="2218641" y="258597"/>
                </a:cubicBezTo>
                <a:cubicBezTo>
                  <a:pt x="2230508" y="245404"/>
                  <a:pt x="2236441" y="235882"/>
                  <a:pt x="2236441" y="230031"/>
                </a:cubicBezTo>
                <a:cubicBezTo>
                  <a:pt x="2236441" y="227769"/>
                  <a:pt x="2236714" y="225928"/>
                  <a:pt x="2237261" y="224507"/>
                </a:cubicBezTo>
                <a:lnTo>
                  <a:pt x="2238298" y="223243"/>
                </a:lnTo>
                <a:lnTo>
                  <a:pt x="2217846" y="225353"/>
                </a:lnTo>
                <a:cubicBezTo>
                  <a:pt x="2193116" y="229404"/>
                  <a:pt x="2177037" y="231659"/>
                  <a:pt x="2169609" y="232118"/>
                </a:cubicBezTo>
                <a:cubicBezTo>
                  <a:pt x="2162180" y="232577"/>
                  <a:pt x="2153465" y="228737"/>
                  <a:pt x="2143463" y="220599"/>
                </a:cubicBezTo>
                <a:cubicBezTo>
                  <a:pt x="2133461" y="212461"/>
                  <a:pt x="2136583" y="208392"/>
                  <a:pt x="2152831" y="208392"/>
                </a:cubicBezTo>
                <a:cubicBezTo>
                  <a:pt x="2167042" y="208392"/>
                  <a:pt x="2192238" y="205868"/>
                  <a:pt x="2228418" y="200820"/>
                </a:cubicBezTo>
                <a:cubicBezTo>
                  <a:pt x="2229264" y="169989"/>
                  <a:pt x="2229242" y="139200"/>
                  <a:pt x="2228353" y="108455"/>
                </a:cubicBezTo>
                <a:cubicBezTo>
                  <a:pt x="2227464" y="77709"/>
                  <a:pt x="2224990" y="57203"/>
                  <a:pt x="2220932" y="46935"/>
                </a:cubicBezTo>
                <a:cubicBezTo>
                  <a:pt x="2216874" y="36668"/>
                  <a:pt x="2217788" y="31986"/>
                  <a:pt x="2223675" y="32889"/>
                </a:cubicBezTo>
                <a:cubicBezTo>
                  <a:pt x="2229561" y="33793"/>
                  <a:pt x="2235190" y="34692"/>
                  <a:pt x="2240560" y="35589"/>
                </a:cubicBezTo>
                <a:cubicBezTo>
                  <a:pt x="2245931" y="36485"/>
                  <a:pt x="2257794" y="35625"/>
                  <a:pt x="2276149" y="33007"/>
                </a:cubicBezTo>
                <a:cubicBezTo>
                  <a:pt x="2294505" y="30390"/>
                  <a:pt x="2307515" y="27017"/>
                  <a:pt x="2315180" y="22887"/>
                </a:cubicBezTo>
                <a:cubicBezTo>
                  <a:pt x="2319012" y="20822"/>
                  <a:pt x="2322844" y="19693"/>
                  <a:pt x="2326674" y="19499"/>
                </a:cubicBezTo>
                <a:close/>
                <a:moveTo>
                  <a:pt x="3661956" y="19369"/>
                </a:moveTo>
                <a:cubicBezTo>
                  <a:pt x="3664328" y="19364"/>
                  <a:pt x="3667199" y="19659"/>
                  <a:pt x="3670569" y="20252"/>
                </a:cubicBezTo>
                <a:cubicBezTo>
                  <a:pt x="3684049" y="22625"/>
                  <a:pt x="3693524" y="27049"/>
                  <a:pt x="3698995" y="33524"/>
                </a:cubicBezTo>
                <a:cubicBezTo>
                  <a:pt x="3704466" y="39998"/>
                  <a:pt x="3707201" y="46111"/>
                  <a:pt x="3707201" y="51861"/>
                </a:cubicBezTo>
                <a:cubicBezTo>
                  <a:pt x="3707201" y="60021"/>
                  <a:pt x="3702799" y="62903"/>
                  <a:pt x="3693994" y="60508"/>
                </a:cubicBezTo>
                <a:cubicBezTo>
                  <a:pt x="3685189" y="58114"/>
                  <a:pt x="3676943" y="54034"/>
                  <a:pt x="3669257" y="48269"/>
                </a:cubicBezTo>
                <a:cubicBezTo>
                  <a:pt x="3661628" y="41601"/>
                  <a:pt x="3656569" y="34671"/>
                  <a:pt x="3654081" y="27479"/>
                </a:cubicBezTo>
                <a:cubicBezTo>
                  <a:pt x="3652215" y="22086"/>
                  <a:pt x="3654840" y="19382"/>
                  <a:pt x="3661956" y="19369"/>
                </a:cubicBezTo>
                <a:close/>
                <a:moveTo>
                  <a:pt x="2922640" y="18730"/>
                </a:moveTo>
                <a:cubicBezTo>
                  <a:pt x="2924214" y="18640"/>
                  <a:pt x="2926181" y="18958"/>
                  <a:pt x="2928542" y="19682"/>
                </a:cubicBezTo>
                <a:cubicBezTo>
                  <a:pt x="2937985" y="22579"/>
                  <a:pt x="2945661" y="26888"/>
                  <a:pt x="2951569" y="32610"/>
                </a:cubicBezTo>
                <a:cubicBezTo>
                  <a:pt x="2957477" y="38331"/>
                  <a:pt x="2958786" y="43526"/>
                  <a:pt x="2955495" y="48194"/>
                </a:cubicBezTo>
                <a:cubicBezTo>
                  <a:pt x="2952204" y="52861"/>
                  <a:pt x="2948823" y="61691"/>
                  <a:pt x="2945353" y="74684"/>
                </a:cubicBezTo>
                <a:cubicBezTo>
                  <a:pt x="2941882" y="87676"/>
                  <a:pt x="2937910" y="102991"/>
                  <a:pt x="2933436" y="120630"/>
                </a:cubicBezTo>
                <a:lnTo>
                  <a:pt x="2960453" y="115919"/>
                </a:lnTo>
                <a:cubicBezTo>
                  <a:pt x="2961227" y="109437"/>
                  <a:pt x="2960941" y="102525"/>
                  <a:pt x="2959592" y="95183"/>
                </a:cubicBezTo>
                <a:cubicBezTo>
                  <a:pt x="2958245" y="87841"/>
                  <a:pt x="2961421" y="85647"/>
                  <a:pt x="2969122" y="88601"/>
                </a:cubicBezTo>
                <a:cubicBezTo>
                  <a:pt x="2976822" y="91555"/>
                  <a:pt x="2983598" y="95990"/>
                  <a:pt x="2989449" y="101905"/>
                </a:cubicBezTo>
                <a:cubicBezTo>
                  <a:pt x="2995300" y="107820"/>
                  <a:pt x="2996551" y="112194"/>
                  <a:pt x="2993202" y="115026"/>
                </a:cubicBezTo>
                <a:cubicBezTo>
                  <a:pt x="2989854" y="117858"/>
                  <a:pt x="2986886" y="124014"/>
                  <a:pt x="2984297" y="133493"/>
                </a:cubicBezTo>
                <a:lnTo>
                  <a:pt x="2980607" y="145967"/>
                </a:lnTo>
                <a:lnTo>
                  <a:pt x="2983706" y="144614"/>
                </a:lnTo>
                <a:cubicBezTo>
                  <a:pt x="2993930" y="143968"/>
                  <a:pt x="3005481" y="142975"/>
                  <a:pt x="3018359" y="141635"/>
                </a:cubicBezTo>
                <a:cubicBezTo>
                  <a:pt x="3031236" y="140294"/>
                  <a:pt x="3044264" y="138132"/>
                  <a:pt x="3057443" y="135149"/>
                </a:cubicBezTo>
                <a:cubicBezTo>
                  <a:pt x="3053313" y="124423"/>
                  <a:pt x="3047781" y="115521"/>
                  <a:pt x="3040848" y="108444"/>
                </a:cubicBezTo>
                <a:cubicBezTo>
                  <a:pt x="3033914" y="101367"/>
                  <a:pt x="3033430" y="96904"/>
                  <a:pt x="3039396" y="95054"/>
                </a:cubicBezTo>
                <a:cubicBezTo>
                  <a:pt x="3045361" y="93204"/>
                  <a:pt x="3052116" y="93627"/>
                  <a:pt x="3059658" y="96323"/>
                </a:cubicBezTo>
                <a:cubicBezTo>
                  <a:pt x="3069152" y="84048"/>
                  <a:pt x="3075655" y="74544"/>
                  <a:pt x="3079168" y="67811"/>
                </a:cubicBezTo>
                <a:cubicBezTo>
                  <a:pt x="3082682" y="61078"/>
                  <a:pt x="3084137" y="57199"/>
                  <a:pt x="3083535" y="56174"/>
                </a:cubicBezTo>
                <a:cubicBezTo>
                  <a:pt x="3082933" y="55149"/>
                  <a:pt x="3076408" y="56637"/>
                  <a:pt x="3063960" y="60637"/>
                </a:cubicBezTo>
                <a:cubicBezTo>
                  <a:pt x="3051513" y="64638"/>
                  <a:pt x="3041188" y="68464"/>
                  <a:pt x="3032986" y="72113"/>
                </a:cubicBezTo>
                <a:cubicBezTo>
                  <a:pt x="3024783" y="75763"/>
                  <a:pt x="3015336" y="73293"/>
                  <a:pt x="3004646" y="64703"/>
                </a:cubicBezTo>
                <a:cubicBezTo>
                  <a:pt x="2993955" y="56113"/>
                  <a:pt x="2994934" y="51818"/>
                  <a:pt x="3007582" y="51818"/>
                </a:cubicBezTo>
                <a:cubicBezTo>
                  <a:pt x="3018180" y="51818"/>
                  <a:pt x="3029322" y="50736"/>
                  <a:pt x="3041009" y="48570"/>
                </a:cubicBezTo>
                <a:cubicBezTo>
                  <a:pt x="3052696" y="46405"/>
                  <a:pt x="3062111" y="44429"/>
                  <a:pt x="3069252" y="42644"/>
                </a:cubicBezTo>
                <a:cubicBezTo>
                  <a:pt x="3076393" y="40859"/>
                  <a:pt x="3082445" y="38561"/>
                  <a:pt x="3087407" y="35750"/>
                </a:cubicBezTo>
                <a:cubicBezTo>
                  <a:pt x="3092369" y="32939"/>
                  <a:pt x="3098757" y="32997"/>
                  <a:pt x="3106572" y="35922"/>
                </a:cubicBezTo>
                <a:cubicBezTo>
                  <a:pt x="3114388" y="38848"/>
                  <a:pt x="3121680" y="44161"/>
                  <a:pt x="3128448" y="51861"/>
                </a:cubicBezTo>
                <a:cubicBezTo>
                  <a:pt x="3135217" y="59562"/>
                  <a:pt x="3133314" y="65248"/>
                  <a:pt x="3122737" y="68919"/>
                </a:cubicBezTo>
                <a:cubicBezTo>
                  <a:pt x="3112162" y="72590"/>
                  <a:pt x="3094505" y="85539"/>
                  <a:pt x="3069768" y="107767"/>
                </a:cubicBezTo>
                <a:cubicBezTo>
                  <a:pt x="3075935" y="113087"/>
                  <a:pt x="3080179" y="120522"/>
                  <a:pt x="3082502" y="130073"/>
                </a:cubicBezTo>
                <a:cubicBezTo>
                  <a:pt x="3104802" y="127449"/>
                  <a:pt x="3119970" y="124993"/>
                  <a:pt x="3128007" y="122705"/>
                </a:cubicBezTo>
                <a:cubicBezTo>
                  <a:pt x="3136045" y="120418"/>
                  <a:pt x="3143215" y="120522"/>
                  <a:pt x="3149518" y="123017"/>
                </a:cubicBezTo>
                <a:cubicBezTo>
                  <a:pt x="3155820" y="125513"/>
                  <a:pt x="3161201" y="130231"/>
                  <a:pt x="3165661" y="137171"/>
                </a:cubicBezTo>
                <a:cubicBezTo>
                  <a:pt x="3170121" y="144112"/>
                  <a:pt x="3163188" y="147840"/>
                  <a:pt x="3144861" y="148357"/>
                </a:cubicBezTo>
                <a:cubicBezTo>
                  <a:pt x="3126534" y="148873"/>
                  <a:pt x="3106902" y="150321"/>
                  <a:pt x="3085966" y="152702"/>
                </a:cubicBezTo>
                <a:cubicBezTo>
                  <a:pt x="3087715" y="162611"/>
                  <a:pt x="3088819" y="179916"/>
                  <a:pt x="3089278" y="204617"/>
                </a:cubicBezTo>
                <a:cubicBezTo>
                  <a:pt x="3089737" y="229318"/>
                  <a:pt x="3087626" y="249147"/>
                  <a:pt x="3082943" y="264104"/>
                </a:cubicBezTo>
                <a:cubicBezTo>
                  <a:pt x="3078261" y="279060"/>
                  <a:pt x="3070876" y="289733"/>
                  <a:pt x="3060788" y="296122"/>
                </a:cubicBezTo>
                <a:cubicBezTo>
                  <a:pt x="3050699" y="302510"/>
                  <a:pt x="3044325" y="301356"/>
                  <a:pt x="3041665" y="292658"/>
                </a:cubicBezTo>
                <a:cubicBezTo>
                  <a:pt x="3039005" y="283961"/>
                  <a:pt x="3031749" y="273586"/>
                  <a:pt x="3019897" y="261533"/>
                </a:cubicBezTo>
                <a:cubicBezTo>
                  <a:pt x="3008044" y="249480"/>
                  <a:pt x="3008668" y="245701"/>
                  <a:pt x="3021768" y="250197"/>
                </a:cubicBezTo>
                <a:cubicBezTo>
                  <a:pt x="3034868" y="254693"/>
                  <a:pt x="3044110" y="256224"/>
                  <a:pt x="3049495" y="254790"/>
                </a:cubicBezTo>
                <a:cubicBezTo>
                  <a:pt x="3054880" y="253356"/>
                  <a:pt x="3058676" y="239933"/>
                  <a:pt x="3060885" y="214522"/>
                </a:cubicBezTo>
                <a:cubicBezTo>
                  <a:pt x="3063093" y="189111"/>
                  <a:pt x="3063064" y="169566"/>
                  <a:pt x="3060798" y="155885"/>
                </a:cubicBezTo>
                <a:cubicBezTo>
                  <a:pt x="3049499" y="157620"/>
                  <a:pt x="3039597" y="159176"/>
                  <a:pt x="3031093" y="160553"/>
                </a:cubicBezTo>
                <a:cubicBezTo>
                  <a:pt x="3022589" y="161930"/>
                  <a:pt x="3015078" y="163295"/>
                  <a:pt x="3008561" y="164651"/>
                </a:cubicBezTo>
                <a:cubicBezTo>
                  <a:pt x="3002043" y="166006"/>
                  <a:pt x="2993715" y="163166"/>
                  <a:pt x="2983576" y="156133"/>
                </a:cubicBezTo>
                <a:lnTo>
                  <a:pt x="2978989" y="151191"/>
                </a:lnTo>
                <a:lnTo>
                  <a:pt x="2973596" y="167490"/>
                </a:lnTo>
                <a:cubicBezTo>
                  <a:pt x="2969050" y="180676"/>
                  <a:pt x="2964210" y="191528"/>
                  <a:pt x="2959076" y="200046"/>
                </a:cubicBezTo>
                <a:cubicBezTo>
                  <a:pt x="2974004" y="211073"/>
                  <a:pt x="2983810" y="220409"/>
                  <a:pt x="2988492" y="228052"/>
                </a:cubicBezTo>
                <a:cubicBezTo>
                  <a:pt x="2993174" y="235696"/>
                  <a:pt x="2993407" y="244250"/>
                  <a:pt x="2989191" y="253714"/>
                </a:cubicBezTo>
                <a:cubicBezTo>
                  <a:pt x="2984975" y="263179"/>
                  <a:pt x="2978138" y="261616"/>
                  <a:pt x="2968681" y="249025"/>
                </a:cubicBezTo>
                <a:cubicBezTo>
                  <a:pt x="2959223" y="236434"/>
                  <a:pt x="2950802" y="226532"/>
                  <a:pt x="2943417" y="219319"/>
                </a:cubicBezTo>
                <a:cubicBezTo>
                  <a:pt x="2934956" y="231250"/>
                  <a:pt x="2924255" y="241837"/>
                  <a:pt x="2911313" y="251079"/>
                </a:cubicBezTo>
                <a:cubicBezTo>
                  <a:pt x="2898371" y="260321"/>
                  <a:pt x="2885074" y="266337"/>
                  <a:pt x="2871422" y="269126"/>
                </a:cubicBezTo>
                <a:cubicBezTo>
                  <a:pt x="2857770" y="271915"/>
                  <a:pt x="2856293" y="269395"/>
                  <a:pt x="2866991" y="261565"/>
                </a:cubicBezTo>
                <a:cubicBezTo>
                  <a:pt x="2877688" y="253736"/>
                  <a:pt x="2888343" y="244959"/>
                  <a:pt x="2898955" y="235237"/>
                </a:cubicBezTo>
                <a:cubicBezTo>
                  <a:pt x="2909567" y="225514"/>
                  <a:pt x="2919203" y="215053"/>
                  <a:pt x="2927865" y="203853"/>
                </a:cubicBezTo>
                <a:cubicBezTo>
                  <a:pt x="2916780" y="193413"/>
                  <a:pt x="2908835" y="186197"/>
                  <a:pt x="2904031" y="182203"/>
                </a:cubicBezTo>
                <a:cubicBezTo>
                  <a:pt x="2899228" y="178209"/>
                  <a:pt x="2897725" y="172989"/>
                  <a:pt x="2899525" y="166544"/>
                </a:cubicBezTo>
                <a:cubicBezTo>
                  <a:pt x="2901325" y="160098"/>
                  <a:pt x="2903573" y="152945"/>
                  <a:pt x="2906268" y="145087"/>
                </a:cubicBezTo>
                <a:cubicBezTo>
                  <a:pt x="2892674" y="148615"/>
                  <a:pt x="2881474" y="151970"/>
                  <a:pt x="2872669" y="155154"/>
                </a:cubicBezTo>
                <a:cubicBezTo>
                  <a:pt x="2863865" y="158337"/>
                  <a:pt x="2854665" y="154501"/>
                  <a:pt x="2845072" y="143646"/>
                </a:cubicBezTo>
                <a:cubicBezTo>
                  <a:pt x="2835478" y="132790"/>
                  <a:pt x="2837199" y="128040"/>
                  <a:pt x="2850234" y="129395"/>
                </a:cubicBezTo>
                <a:cubicBezTo>
                  <a:pt x="2863269" y="130750"/>
                  <a:pt x="2883432" y="129392"/>
                  <a:pt x="2910721" y="125319"/>
                </a:cubicBezTo>
                <a:cubicBezTo>
                  <a:pt x="2914952" y="104239"/>
                  <a:pt x="2918192" y="85701"/>
                  <a:pt x="2920444" y="69704"/>
                </a:cubicBezTo>
                <a:cubicBezTo>
                  <a:pt x="2922695" y="53708"/>
                  <a:pt x="2922247" y="40647"/>
                  <a:pt x="2919099" y="30523"/>
                </a:cubicBezTo>
                <a:cubicBezTo>
                  <a:pt x="2916739" y="22930"/>
                  <a:pt x="2917919" y="18999"/>
                  <a:pt x="2922640" y="18730"/>
                </a:cubicBezTo>
                <a:close/>
                <a:moveTo>
                  <a:pt x="869173" y="18034"/>
                </a:moveTo>
                <a:cubicBezTo>
                  <a:pt x="872436" y="17924"/>
                  <a:pt x="876302" y="18714"/>
                  <a:pt x="880773" y="20402"/>
                </a:cubicBezTo>
                <a:cubicBezTo>
                  <a:pt x="889714" y="23780"/>
                  <a:pt x="896443" y="27877"/>
                  <a:pt x="900960" y="32696"/>
                </a:cubicBezTo>
                <a:lnTo>
                  <a:pt x="902035" y="44693"/>
                </a:lnTo>
                <a:lnTo>
                  <a:pt x="903712" y="43051"/>
                </a:lnTo>
                <a:cubicBezTo>
                  <a:pt x="904801" y="42722"/>
                  <a:pt x="906296" y="42734"/>
                  <a:pt x="908198" y="43085"/>
                </a:cubicBezTo>
                <a:cubicBezTo>
                  <a:pt x="915806" y="44490"/>
                  <a:pt x="920825" y="45390"/>
                  <a:pt x="923255" y="45785"/>
                </a:cubicBezTo>
                <a:cubicBezTo>
                  <a:pt x="925686" y="46179"/>
                  <a:pt x="929970" y="45967"/>
                  <a:pt x="936108" y="45150"/>
                </a:cubicBezTo>
                <a:cubicBezTo>
                  <a:pt x="942245" y="44333"/>
                  <a:pt x="948666" y="42669"/>
                  <a:pt x="955370" y="40160"/>
                </a:cubicBezTo>
                <a:cubicBezTo>
                  <a:pt x="962074" y="37650"/>
                  <a:pt x="967047" y="34459"/>
                  <a:pt x="970288" y="30588"/>
                </a:cubicBezTo>
                <a:cubicBezTo>
                  <a:pt x="973529" y="26716"/>
                  <a:pt x="979225" y="26723"/>
                  <a:pt x="987378" y="30609"/>
                </a:cubicBezTo>
                <a:cubicBezTo>
                  <a:pt x="995530" y="34495"/>
                  <a:pt x="1002517" y="39547"/>
                  <a:pt x="1008340" y="45763"/>
                </a:cubicBezTo>
                <a:cubicBezTo>
                  <a:pt x="1014162" y="51980"/>
                  <a:pt x="1012548" y="56934"/>
                  <a:pt x="1003500" y="60627"/>
                </a:cubicBezTo>
                <a:cubicBezTo>
                  <a:pt x="994451" y="64319"/>
                  <a:pt x="980527" y="80212"/>
                  <a:pt x="961727" y="108304"/>
                </a:cubicBezTo>
                <a:cubicBezTo>
                  <a:pt x="982936" y="123734"/>
                  <a:pt x="998137" y="140276"/>
                  <a:pt x="1007329" y="157929"/>
                </a:cubicBezTo>
                <a:cubicBezTo>
                  <a:pt x="1016521" y="175581"/>
                  <a:pt x="1016449" y="193600"/>
                  <a:pt x="1007113" y="211984"/>
                </a:cubicBezTo>
                <a:cubicBezTo>
                  <a:pt x="997778" y="230368"/>
                  <a:pt x="989152" y="233731"/>
                  <a:pt x="981237" y="222072"/>
                </a:cubicBezTo>
                <a:cubicBezTo>
                  <a:pt x="973321" y="210414"/>
                  <a:pt x="962888" y="199139"/>
                  <a:pt x="949939" y="188247"/>
                </a:cubicBezTo>
                <a:cubicBezTo>
                  <a:pt x="936990" y="177356"/>
                  <a:pt x="937718" y="173484"/>
                  <a:pt x="952122" y="176632"/>
                </a:cubicBezTo>
                <a:cubicBezTo>
                  <a:pt x="966527" y="179780"/>
                  <a:pt x="974852" y="181296"/>
                  <a:pt x="977096" y="181181"/>
                </a:cubicBezTo>
                <a:cubicBezTo>
                  <a:pt x="979340" y="181067"/>
                  <a:pt x="979372" y="176184"/>
                  <a:pt x="977193" y="166533"/>
                </a:cubicBezTo>
                <a:cubicBezTo>
                  <a:pt x="975013" y="156882"/>
                  <a:pt x="970700" y="147328"/>
                  <a:pt x="964254" y="137870"/>
                </a:cubicBezTo>
                <a:cubicBezTo>
                  <a:pt x="957808" y="128413"/>
                  <a:pt x="952151" y="121849"/>
                  <a:pt x="947282" y="118178"/>
                </a:cubicBezTo>
                <a:cubicBezTo>
                  <a:pt x="942414" y="114506"/>
                  <a:pt x="941331" y="110108"/>
                  <a:pt x="944034" y="104981"/>
                </a:cubicBezTo>
                <a:cubicBezTo>
                  <a:pt x="946738" y="99854"/>
                  <a:pt x="951011" y="90365"/>
                  <a:pt x="956855" y="76512"/>
                </a:cubicBezTo>
                <a:cubicBezTo>
                  <a:pt x="962698" y="62659"/>
                  <a:pt x="965638" y="55776"/>
                  <a:pt x="965674" y="55862"/>
                </a:cubicBezTo>
                <a:cubicBezTo>
                  <a:pt x="965710" y="55948"/>
                  <a:pt x="963401" y="56654"/>
                  <a:pt x="958747" y="57981"/>
                </a:cubicBezTo>
                <a:cubicBezTo>
                  <a:pt x="954094" y="59307"/>
                  <a:pt x="946992" y="61075"/>
                  <a:pt x="937442" y="63283"/>
                </a:cubicBezTo>
                <a:lnTo>
                  <a:pt x="937442" y="154444"/>
                </a:lnTo>
                <a:cubicBezTo>
                  <a:pt x="937442" y="200103"/>
                  <a:pt x="936972" y="236667"/>
                  <a:pt x="936033" y="264136"/>
                </a:cubicBezTo>
                <a:cubicBezTo>
                  <a:pt x="935093" y="291604"/>
                  <a:pt x="931433" y="310060"/>
                  <a:pt x="925052" y="319503"/>
                </a:cubicBezTo>
                <a:cubicBezTo>
                  <a:pt x="918670" y="328946"/>
                  <a:pt x="914386" y="321149"/>
                  <a:pt x="912199" y="296111"/>
                </a:cubicBezTo>
                <a:cubicBezTo>
                  <a:pt x="910012" y="271073"/>
                  <a:pt x="909371" y="243228"/>
                  <a:pt x="910274" y="212576"/>
                </a:cubicBezTo>
                <a:cubicBezTo>
                  <a:pt x="911177" y="181923"/>
                  <a:pt x="911855" y="150396"/>
                  <a:pt x="912307" y="117995"/>
                </a:cubicBezTo>
                <a:cubicBezTo>
                  <a:pt x="912758" y="85593"/>
                  <a:pt x="910285" y="64656"/>
                  <a:pt x="904886" y="55185"/>
                </a:cubicBezTo>
                <a:cubicBezTo>
                  <a:pt x="903536" y="52817"/>
                  <a:pt x="902593" y="50789"/>
                  <a:pt x="902056" y="49101"/>
                </a:cubicBezTo>
                <a:lnTo>
                  <a:pt x="901945" y="47953"/>
                </a:lnTo>
                <a:lnTo>
                  <a:pt x="899800" y="52008"/>
                </a:lnTo>
                <a:cubicBezTo>
                  <a:pt x="897587" y="57652"/>
                  <a:pt x="896152" y="66203"/>
                  <a:pt x="895496" y="77663"/>
                </a:cubicBezTo>
                <a:cubicBezTo>
                  <a:pt x="894622" y="92942"/>
                  <a:pt x="893955" y="110997"/>
                  <a:pt x="893496" y="131826"/>
                </a:cubicBezTo>
                <a:cubicBezTo>
                  <a:pt x="893037" y="152655"/>
                  <a:pt x="891417" y="170717"/>
                  <a:pt x="888635" y="186010"/>
                </a:cubicBezTo>
                <a:cubicBezTo>
                  <a:pt x="885853" y="201304"/>
                  <a:pt x="879547" y="214053"/>
                  <a:pt x="869716" y="224256"/>
                </a:cubicBezTo>
                <a:cubicBezTo>
                  <a:pt x="859886" y="234459"/>
                  <a:pt x="852834" y="234588"/>
                  <a:pt x="848561" y="224643"/>
                </a:cubicBezTo>
                <a:cubicBezTo>
                  <a:pt x="844288" y="214698"/>
                  <a:pt x="837981" y="205674"/>
                  <a:pt x="829643" y="197572"/>
                </a:cubicBezTo>
                <a:cubicBezTo>
                  <a:pt x="821304" y="189470"/>
                  <a:pt x="823068" y="186541"/>
                  <a:pt x="834934" y="188785"/>
                </a:cubicBezTo>
                <a:cubicBezTo>
                  <a:pt x="846801" y="191029"/>
                  <a:pt x="853376" y="191951"/>
                  <a:pt x="854659" y="191549"/>
                </a:cubicBezTo>
                <a:cubicBezTo>
                  <a:pt x="855942" y="191148"/>
                  <a:pt x="857660" y="186864"/>
                  <a:pt x="859811" y="178697"/>
                </a:cubicBezTo>
                <a:cubicBezTo>
                  <a:pt x="861962" y="170530"/>
                  <a:pt x="863937" y="158327"/>
                  <a:pt x="865737" y="142086"/>
                </a:cubicBezTo>
                <a:cubicBezTo>
                  <a:pt x="867537" y="125846"/>
                  <a:pt x="868662" y="106727"/>
                  <a:pt x="869114" y="84729"/>
                </a:cubicBezTo>
                <a:cubicBezTo>
                  <a:pt x="869566" y="62731"/>
                  <a:pt x="869024" y="50416"/>
                  <a:pt x="867490" y="47785"/>
                </a:cubicBezTo>
                <a:cubicBezTo>
                  <a:pt x="865956" y="45154"/>
                  <a:pt x="862786" y="44494"/>
                  <a:pt x="857982" y="45806"/>
                </a:cubicBezTo>
                <a:cubicBezTo>
                  <a:pt x="853178" y="47118"/>
                  <a:pt x="847270" y="48577"/>
                  <a:pt x="840258" y="50183"/>
                </a:cubicBezTo>
                <a:cubicBezTo>
                  <a:pt x="845650" y="54844"/>
                  <a:pt x="847424" y="59397"/>
                  <a:pt x="845582" y="63843"/>
                </a:cubicBezTo>
                <a:cubicBezTo>
                  <a:pt x="843739" y="68288"/>
                  <a:pt x="842409" y="72819"/>
                  <a:pt x="841592" y="77437"/>
                </a:cubicBezTo>
                <a:cubicBezTo>
                  <a:pt x="845205" y="76634"/>
                  <a:pt x="849095" y="75756"/>
                  <a:pt x="853261" y="74802"/>
                </a:cubicBezTo>
                <a:cubicBezTo>
                  <a:pt x="857427" y="73848"/>
                  <a:pt x="861022" y="75325"/>
                  <a:pt x="864048" y="79233"/>
                </a:cubicBezTo>
                <a:cubicBezTo>
                  <a:pt x="867074" y="83141"/>
                  <a:pt x="866174" y="87170"/>
                  <a:pt x="861349" y="91322"/>
                </a:cubicBezTo>
                <a:cubicBezTo>
                  <a:pt x="856523" y="95473"/>
                  <a:pt x="849371" y="98739"/>
                  <a:pt x="839892" y="101120"/>
                </a:cubicBezTo>
                <a:cubicBezTo>
                  <a:pt x="839175" y="108218"/>
                  <a:pt x="837942" y="115166"/>
                  <a:pt x="836192" y="121963"/>
                </a:cubicBezTo>
                <a:cubicBezTo>
                  <a:pt x="836996" y="121203"/>
                  <a:pt x="840276" y="119665"/>
                  <a:pt x="846033" y="117349"/>
                </a:cubicBezTo>
                <a:cubicBezTo>
                  <a:pt x="851791" y="115033"/>
                  <a:pt x="856767" y="116001"/>
                  <a:pt x="860962" y="120253"/>
                </a:cubicBezTo>
                <a:cubicBezTo>
                  <a:pt x="865156" y="124505"/>
                  <a:pt x="865106" y="128743"/>
                  <a:pt x="860811" y="132966"/>
                </a:cubicBezTo>
                <a:cubicBezTo>
                  <a:pt x="856516" y="137189"/>
                  <a:pt x="847256" y="141387"/>
                  <a:pt x="833030" y="145560"/>
                </a:cubicBezTo>
                <a:cubicBezTo>
                  <a:pt x="830550" y="161306"/>
                  <a:pt x="824204" y="178919"/>
                  <a:pt x="813994" y="198400"/>
                </a:cubicBezTo>
                <a:cubicBezTo>
                  <a:pt x="803784" y="217881"/>
                  <a:pt x="790734" y="232085"/>
                  <a:pt x="774845" y="241012"/>
                </a:cubicBezTo>
                <a:cubicBezTo>
                  <a:pt x="758956" y="249939"/>
                  <a:pt x="755575" y="248577"/>
                  <a:pt x="764703" y="236925"/>
                </a:cubicBezTo>
                <a:cubicBezTo>
                  <a:pt x="773830" y="225274"/>
                  <a:pt x="781943" y="212579"/>
                  <a:pt x="789042" y="198841"/>
                </a:cubicBezTo>
                <a:cubicBezTo>
                  <a:pt x="796140" y="185103"/>
                  <a:pt x="802357" y="169429"/>
                  <a:pt x="807691" y="151820"/>
                </a:cubicBezTo>
                <a:cubicBezTo>
                  <a:pt x="806515" y="153627"/>
                  <a:pt x="804293" y="154530"/>
                  <a:pt x="801023" y="154530"/>
                </a:cubicBezTo>
                <a:cubicBezTo>
                  <a:pt x="797323" y="154530"/>
                  <a:pt x="793011" y="152139"/>
                  <a:pt x="788085" y="147356"/>
                </a:cubicBezTo>
                <a:cubicBezTo>
                  <a:pt x="783159" y="142574"/>
                  <a:pt x="783542" y="139233"/>
                  <a:pt x="789235" y="137333"/>
                </a:cubicBezTo>
                <a:cubicBezTo>
                  <a:pt x="794928" y="135432"/>
                  <a:pt x="802091" y="132919"/>
                  <a:pt x="810724" y="129793"/>
                </a:cubicBezTo>
                <a:cubicBezTo>
                  <a:pt x="812302" y="122623"/>
                  <a:pt x="813542" y="114220"/>
                  <a:pt x="814446" y="104583"/>
                </a:cubicBezTo>
                <a:cubicBezTo>
                  <a:pt x="807534" y="106390"/>
                  <a:pt x="801306" y="104873"/>
                  <a:pt x="795764" y="100034"/>
                </a:cubicBezTo>
                <a:cubicBezTo>
                  <a:pt x="790221" y="95194"/>
                  <a:pt x="790816" y="91831"/>
                  <a:pt x="797549" y="89945"/>
                </a:cubicBezTo>
                <a:cubicBezTo>
                  <a:pt x="804282" y="88060"/>
                  <a:pt x="810416" y="86077"/>
                  <a:pt x="815951" y="83998"/>
                </a:cubicBezTo>
                <a:cubicBezTo>
                  <a:pt x="817643" y="70073"/>
                  <a:pt x="817823" y="60544"/>
                  <a:pt x="816489" y="55410"/>
                </a:cubicBezTo>
                <a:cubicBezTo>
                  <a:pt x="812861" y="54679"/>
                  <a:pt x="809140" y="51646"/>
                  <a:pt x="805325" y="46312"/>
                </a:cubicBezTo>
                <a:cubicBezTo>
                  <a:pt x="801511" y="40977"/>
                  <a:pt x="803676" y="38310"/>
                  <a:pt x="811821" y="38310"/>
                </a:cubicBezTo>
                <a:cubicBezTo>
                  <a:pt x="817557" y="38310"/>
                  <a:pt x="826194" y="36388"/>
                  <a:pt x="837730" y="32545"/>
                </a:cubicBezTo>
                <a:cubicBezTo>
                  <a:pt x="849267" y="28702"/>
                  <a:pt x="857090" y="24873"/>
                  <a:pt x="861198" y="21058"/>
                </a:cubicBezTo>
                <a:cubicBezTo>
                  <a:pt x="863252" y="19151"/>
                  <a:pt x="865911" y="18143"/>
                  <a:pt x="869173" y="18034"/>
                </a:cubicBezTo>
                <a:close/>
                <a:moveTo>
                  <a:pt x="1530151" y="16828"/>
                </a:moveTo>
                <a:cubicBezTo>
                  <a:pt x="1533554" y="15120"/>
                  <a:pt x="1540721" y="18596"/>
                  <a:pt x="1551654" y="27253"/>
                </a:cubicBezTo>
                <a:cubicBezTo>
                  <a:pt x="1566231" y="38797"/>
                  <a:pt x="1568819" y="45978"/>
                  <a:pt x="1559419" y="48796"/>
                </a:cubicBezTo>
                <a:cubicBezTo>
                  <a:pt x="1550019" y="51614"/>
                  <a:pt x="1542454" y="54342"/>
                  <a:pt x="1536726" y="56981"/>
                </a:cubicBezTo>
                <a:cubicBezTo>
                  <a:pt x="1530997" y="59619"/>
                  <a:pt x="1523916" y="62616"/>
                  <a:pt x="1515484" y="65972"/>
                </a:cubicBezTo>
                <a:cubicBezTo>
                  <a:pt x="1527186" y="71479"/>
                  <a:pt x="1532137" y="75885"/>
                  <a:pt x="1530337" y="79190"/>
                </a:cubicBezTo>
                <a:cubicBezTo>
                  <a:pt x="1528537" y="82496"/>
                  <a:pt x="1527637" y="87755"/>
                  <a:pt x="1527637" y="94968"/>
                </a:cubicBezTo>
                <a:cubicBezTo>
                  <a:pt x="1531552" y="93477"/>
                  <a:pt x="1536493" y="91530"/>
                  <a:pt x="1542458" y="89128"/>
                </a:cubicBezTo>
                <a:cubicBezTo>
                  <a:pt x="1548424" y="86726"/>
                  <a:pt x="1553966" y="88045"/>
                  <a:pt x="1559086" y="93086"/>
                </a:cubicBezTo>
                <a:cubicBezTo>
                  <a:pt x="1564205" y="98126"/>
                  <a:pt x="1562918" y="102400"/>
                  <a:pt x="1555224" y="105906"/>
                </a:cubicBezTo>
                <a:cubicBezTo>
                  <a:pt x="1547531" y="109412"/>
                  <a:pt x="1538335" y="112692"/>
                  <a:pt x="1527637" y="115747"/>
                </a:cubicBezTo>
                <a:lnTo>
                  <a:pt x="1527637" y="142613"/>
                </a:lnTo>
                <a:cubicBezTo>
                  <a:pt x="1536629" y="143373"/>
                  <a:pt x="1545398" y="145775"/>
                  <a:pt x="1553945" y="149819"/>
                </a:cubicBezTo>
                <a:cubicBezTo>
                  <a:pt x="1562491" y="153863"/>
                  <a:pt x="1566180" y="160833"/>
                  <a:pt x="1565012" y="170727"/>
                </a:cubicBezTo>
                <a:cubicBezTo>
                  <a:pt x="1563843" y="180622"/>
                  <a:pt x="1558695" y="182967"/>
                  <a:pt x="1549567" y="177761"/>
                </a:cubicBezTo>
                <a:cubicBezTo>
                  <a:pt x="1540440" y="172556"/>
                  <a:pt x="1533130" y="166160"/>
                  <a:pt x="1527637" y="158574"/>
                </a:cubicBezTo>
                <a:lnTo>
                  <a:pt x="1527637" y="247584"/>
                </a:lnTo>
                <a:cubicBezTo>
                  <a:pt x="1527637" y="256116"/>
                  <a:pt x="1525128" y="265685"/>
                  <a:pt x="1520109" y="276289"/>
                </a:cubicBezTo>
                <a:cubicBezTo>
                  <a:pt x="1515090" y="286894"/>
                  <a:pt x="1509662" y="285513"/>
                  <a:pt x="1503826" y="272148"/>
                </a:cubicBezTo>
                <a:cubicBezTo>
                  <a:pt x="1497989" y="258783"/>
                  <a:pt x="1496197" y="247709"/>
                  <a:pt x="1498448" y="238926"/>
                </a:cubicBezTo>
                <a:cubicBezTo>
                  <a:pt x="1500699" y="230142"/>
                  <a:pt x="1502051" y="218129"/>
                  <a:pt x="1502503" y="202885"/>
                </a:cubicBezTo>
                <a:cubicBezTo>
                  <a:pt x="1502954" y="187642"/>
                  <a:pt x="1503625" y="170175"/>
                  <a:pt x="1504514" y="150486"/>
                </a:cubicBezTo>
                <a:cubicBezTo>
                  <a:pt x="1490518" y="185534"/>
                  <a:pt x="1470821" y="212066"/>
                  <a:pt x="1445425" y="230085"/>
                </a:cubicBezTo>
                <a:cubicBezTo>
                  <a:pt x="1420029" y="248103"/>
                  <a:pt x="1415042" y="247913"/>
                  <a:pt x="1430465" y="229515"/>
                </a:cubicBezTo>
                <a:cubicBezTo>
                  <a:pt x="1445888" y="211116"/>
                  <a:pt x="1460081" y="190965"/>
                  <a:pt x="1473044" y="169060"/>
                </a:cubicBezTo>
                <a:cubicBezTo>
                  <a:pt x="1486008" y="147156"/>
                  <a:pt x="1494253" y="131966"/>
                  <a:pt x="1497781" y="123491"/>
                </a:cubicBezTo>
                <a:cubicBezTo>
                  <a:pt x="1475267" y="132482"/>
                  <a:pt x="1461031" y="138103"/>
                  <a:pt x="1455072" y="140355"/>
                </a:cubicBezTo>
                <a:cubicBezTo>
                  <a:pt x="1449114" y="142606"/>
                  <a:pt x="1441019" y="140071"/>
                  <a:pt x="1430787" y="132751"/>
                </a:cubicBezTo>
                <a:cubicBezTo>
                  <a:pt x="1420556" y="125430"/>
                  <a:pt x="1422459" y="120927"/>
                  <a:pt x="1436498" y="119242"/>
                </a:cubicBezTo>
                <a:cubicBezTo>
                  <a:pt x="1450537" y="117557"/>
                  <a:pt x="1472801" y="111631"/>
                  <a:pt x="1503288" y="101464"/>
                </a:cubicBezTo>
                <a:cubicBezTo>
                  <a:pt x="1504105" y="91311"/>
                  <a:pt x="1503216" y="82004"/>
                  <a:pt x="1500621" y="73544"/>
                </a:cubicBezTo>
                <a:cubicBezTo>
                  <a:pt x="1484990" y="79810"/>
                  <a:pt x="1472284" y="83177"/>
                  <a:pt x="1462504" y="83643"/>
                </a:cubicBezTo>
                <a:cubicBezTo>
                  <a:pt x="1452724" y="84109"/>
                  <a:pt x="1451921" y="81506"/>
                  <a:pt x="1460095" y="75835"/>
                </a:cubicBezTo>
                <a:cubicBezTo>
                  <a:pt x="1468269" y="70163"/>
                  <a:pt x="1476353" y="65101"/>
                  <a:pt x="1484348" y="60648"/>
                </a:cubicBezTo>
                <a:cubicBezTo>
                  <a:pt x="1492343" y="56196"/>
                  <a:pt x="1501320" y="50072"/>
                  <a:pt x="1511279" y="42278"/>
                </a:cubicBezTo>
                <a:cubicBezTo>
                  <a:pt x="1521238" y="34485"/>
                  <a:pt x="1526813" y="27146"/>
                  <a:pt x="1528003" y="20263"/>
                </a:cubicBezTo>
                <a:cubicBezTo>
                  <a:pt x="1528301" y="18542"/>
                  <a:pt x="1529017" y="17397"/>
                  <a:pt x="1530151" y="16828"/>
                </a:cubicBezTo>
                <a:close/>
                <a:moveTo>
                  <a:pt x="1620163" y="12297"/>
                </a:moveTo>
                <a:cubicBezTo>
                  <a:pt x="1621564" y="12144"/>
                  <a:pt x="1623350" y="12304"/>
                  <a:pt x="1625520" y="12777"/>
                </a:cubicBezTo>
                <a:cubicBezTo>
                  <a:pt x="1634203" y="14670"/>
                  <a:pt x="1642330" y="17459"/>
                  <a:pt x="1649902" y="21145"/>
                </a:cubicBezTo>
                <a:cubicBezTo>
                  <a:pt x="1657474" y="24830"/>
                  <a:pt x="1659908" y="29688"/>
                  <a:pt x="1657205" y="35718"/>
                </a:cubicBezTo>
                <a:cubicBezTo>
                  <a:pt x="1654502" y="41748"/>
                  <a:pt x="1653150" y="60602"/>
                  <a:pt x="1653150" y="92279"/>
                </a:cubicBezTo>
                <a:cubicBezTo>
                  <a:pt x="1666171" y="89813"/>
                  <a:pt x="1675392" y="86722"/>
                  <a:pt x="1680813" y="83008"/>
                </a:cubicBezTo>
                <a:cubicBezTo>
                  <a:pt x="1686233" y="79294"/>
                  <a:pt x="1692844" y="79122"/>
                  <a:pt x="1700645" y="82492"/>
                </a:cubicBezTo>
                <a:cubicBezTo>
                  <a:pt x="1708446" y="85862"/>
                  <a:pt x="1715304" y="89974"/>
                  <a:pt x="1721220" y="94828"/>
                </a:cubicBezTo>
                <a:cubicBezTo>
                  <a:pt x="1727135" y="99682"/>
                  <a:pt x="1727077" y="105146"/>
                  <a:pt x="1721047" y="111219"/>
                </a:cubicBezTo>
                <a:cubicBezTo>
                  <a:pt x="1715017" y="117292"/>
                  <a:pt x="1709034" y="129764"/>
                  <a:pt x="1703097" y="148636"/>
                </a:cubicBezTo>
                <a:cubicBezTo>
                  <a:pt x="1712103" y="160323"/>
                  <a:pt x="1712458" y="166468"/>
                  <a:pt x="1704162" y="167071"/>
                </a:cubicBezTo>
                <a:cubicBezTo>
                  <a:pt x="1695866" y="167673"/>
                  <a:pt x="1678862" y="169630"/>
                  <a:pt x="1653150" y="172943"/>
                </a:cubicBezTo>
                <a:cubicBezTo>
                  <a:pt x="1653150" y="226948"/>
                  <a:pt x="1652684" y="259576"/>
                  <a:pt x="1651752" y="270826"/>
                </a:cubicBezTo>
                <a:cubicBezTo>
                  <a:pt x="1650820" y="282075"/>
                  <a:pt x="1649619" y="292110"/>
                  <a:pt x="1648149" y="300929"/>
                </a:cubicBezTo>
                <a:cubicBezTo>
                  <a:pt x="1646679" y="309748"/>
                  <a:pt x="1643363" y="314775"/>
                  <a:pt x="1638200" y="316008"/>
                </a:cubicBezTo>
                <a:cubicBezTo>
                  <a:pt x="1633038" y="317241"/>
                  <a:pt x="1629941" y="311591"/>
                  <a:pt x="1628908" y="299058"/>
                </a:cubicBezTo>
                <a:cubicBezTo>
                  <a:pt x="1627876" y="286524"/>
                  <a:pt x="1627359" y="273418"/>
                  <a:pt x="1627359" y="259737"/>
                </a:cubicBezTo>
                <a:lnTo>
                  <a:pt x="1627359" y="176126"/>
                </a:lnTo>
                <a:lnTo>
                  <a:pt x="1595352" y="181181"/>
                </a:lnTo>
                <a:cubicBezTo>
                  <a:pt x="1590232" y="191305"/>
                  <a:pt x="1585529" y="193431"/>
                  <a:pt x="1581241" y="187559"/>
                </a:cubicBezTo>
                <a:cubicBezTo>
                  <a:pt x="1576953" y="181687"/>
                  <a:pt x="1574365" y="175395"/>
                  <a:pt x="1573476" y="168684"/>
                </a:cubicBezTo>
                <a:cubicBezTo>
                  <a:pt x="1572587" y="161973"/>
                  <a:pt x="1571017" y="151655"/>
                  <a:pt x="1568765" y="137730"/>
                </a:cubicBezTo>
                <a:cubicBezTo>
                  <a:pt x="1566514" y="123806"/>
                  <a:pt x="1563567" y="113198"/>
                  <a:pt x="1559924" y="105906"/>
                </a:cubicBezTo>
                <a:cubicBezTo>
                  <a:pt x="1556282" y="98614"/>
                  <a:pt x="1558257" y="95671"/>
                  <a:pt x="1565851" y="97076"/>
                </a:cubicBezTo>
                <a:cubicBezTo>
                  <a:pt x="1573444" y="98481"/>
                  <a:pt x="1578735" y="99611"/>
                  <a:pt x="1581725" y="100464"/>
                </a:cubicBezTo>
                <a:cubicBezTo>
                  <a:pt x="1584715" y="101317"/>
                  <a:pt x="1590053" y="101532"/>
                  <a:pt x="1597740" y="101109"/>
                </a:cubicBezTo>
                <a:cubicBezTo>
                  <a:pt x="1605426" y="100686"/>
                  <a:pt x="1615299" y="99335"/>
                  <a:pt x="1627359" y="97054"/>
                </a:cubicBezTo>
                <a:cubicBezTo>
                  <a:pt x="1627359" y="77165"/>
                  <a:pt x="1626700" y="61738"/>
                  <a:pt x="1625380" y="50775"/>
                </a:cubicBezTo>
                <a:cubicBezTo>
                  <a:pt x="1624061" y="39812"/>
                  <a:pt x="1621584" y="30265"/>
                  <a:pt x="1617949" y="22134"/>
                </a:cubicBezTo>
                <a:cubicBezTo>
                  <a:pt x="1615222" y="16036"/>
                  <a:pt x="1615960" y="12757"/>
                  <a:pt x="1620163" y="12297"/>
                </a:cubicBezTo>
                <a:close/>
                <a:moveTo>
                  <a:pt x="3297182" y="3259"/>
                </a:moveTo>
                <a:cubicBezTo>
                  <a:pt x="3304789" y="4198"/>
                  <a:pt x="3312691" y="6270"/>
                  <a:pt x="3320887" y="9475"/>
                </a:cubicBezTo>
                <a:cubicBezTo>
                  <a:pt x="3329082" y="12680"/>
                  <a:pt x="3332258" y="16477"/>
                  <a:pt x="3330416" y="20865"/>
                </a:cubicBezTo>
                <a:cubicBezTo>
                  <a:pt x="3328573" y="25253"/>
                  <a:pt x="3327221" y="33882"/>
                  <a:pt x="3326361" y="46753"/>
                </a:cubicBezTo>
                <a:cubicBezTo>
                  <a:pt x="3325500" y="59623"/>
                  <a:pt x="3325070" y="76146"/>
                  <a:pt x="3325070" y="96323"/>
                </a:cubicBezTo>
                <a:cubicBezTo>
                  <a:pt x="3326863" y="96438"/>
                  <a:pt x="3331703" y="95341"/>
                  <a:pt x="3339590" y="93032"/>
                </a:cubicBezTo>
                <a:cubicBezTo>
                  <a:pt x="3347477" y="90723"/>
                  <a:pt x="3354679" y="91949"/>
                  <a:pt x="3361197" y="96710"/>
                </a:cubicBezTo>
                <a:cubicBezTo>
                  <a:pt x="3367715" y="101471"/>
                  <a:pt x="3368489" y="105519"/>
                  <a:pt x="3363520" y="108853"/>
                </a:cubicBezTo>
                <a:cubicBezTo>
                  <a:pt x="3358551" y="112187"/>
                  <a:pt x="3353066" y="114549"/>
                  <a:pt x="3347065" y="115940"/>
                </a:cubicBezTo>
                <a:cubicBezTo>
                  <a:pt x="3341063" y="117331"/>
                  <a:pt x="3333732" y="119110"/>
                  <a:pt x="3325070" y="121275"/>
                </a:cubicBezTo>
                <a:lnTo>
                  <a:pt x="3325070" y="150335"/>
                </a:lnTo>
                <a:cubicBezTo>
                  <a:pt x="3331810" y="150335"/>
                  <a:pt x="3339532" y="151619"/>
                  <a:pt x="3348237" y="154186"/>
                </a:cubicBezTo>
                <a:cubicBezTo>
                  <a:pt x="3356941" y="156753"/>
                  <a:pt x="3361781" y="163077"/>
                  <a:pt x="3362756" y="173158"/>
                </a:cubicBezTo>
                <a:cubicBezTo>
                  <a:pt x="3363731" y="183239"/>
                  <a:pt x="3361043" y="188280"/>
                  <a:pt x="3354690" y="188280"/>
                </a:cubicBezTo>
                <a:cubicBezTo>
                  <a:pt x="3350847" y="188280"/>
                  <a:pt x="3346050" y="185638"/>
                  <a:pt x="3340299" y="180353"/>
                </a:cubicBezTo>
                <a:cubicBezTo>
                  <a:pt x="3334549" y="175069"/>
                  <a:pt x="3329472" y="169609"/>
                  <a:pt x="3325070" y="163973"/>
                </a:cubicBezTo>
                <a:lnTo>
                  <a:pt x="3325070" y="242185"/>
                </a:lnTo>
                <a:cubicBezTo>
                  <a:pt x="3325070" y="263078"/>
                  <a:pt x="3323787" y="279336"/>
                  <a:pt x="3321220" y="290959"/>
                </a:cubicBezTo>
                <a:cubicBezTo>
                  <a:pt x="3318653" y="302582"/>
                  <a:pt x="3315028" y="308114"/>
                  <a:pt x="3310347" y="307554"/>
                </a:cubicBezTo>
                <a:cubicBezTo>
                  <a:pt x="3305664" y="306995"/>
                  <a:pt x="3301072" y="302119"/>
                  <a:pt x="3296569" y="292927"/>
                </a:cubicBezTo>
                <a:cubicBezTo>
                  <a:pt x="3292066" y="283735"/>
                  <a:pt x="3291170" y="274697"/>
                  <a:pt x="3293880" y="265814"/>
                </a:cubicBezTo>
                <a:cubicBezTo>
                  <a:pt x="3296590" y="256930"/>
                  <a:pt x="3298390" y="242884"/>
                  <a:pt x="3299279" y="223675"/>
                </a:cubicBezTo>
                <a:cubicBezTo>
                  <a:pt x="3300168" y="204466"/>
                  <a:pt x="3301065" y="181870"/>
                  <a:pt x="3301968" y="155885"/>
                </a:cubicBezTo>
                <a:cubicBezTo>
                  <a:pt x="3295200" y="175546"/>
                  <a:pt x="3284968" y="192912"/>
                  <a:pt x="3271273" y="207983"/>
                </a:cubicBezTo>
                <a:cubicBezTo>
                  <a:pt x="3257578" y="223055"/>
                  <a:pt x="3242847" y="234559"/>
                  <a:pt x="3227080" y="242496"/>
                </a:cubicBezTo>
                <a:cubicBezTo>
                  <a:pt x="3211313" y="250434"/>
                  <a:pt x="3209589" y="247885"/>
                  <a:pt x="3221907" y="234850"/>
                </a:cubicBezTo>
                <a:cubicBezTo>
                  <a:pt x="3234225" y="221814"/>
                  <a:pt x="3247525" y="205033"/>
                  <a:pt x="3261808" y="184505"/>
                </a:cubicBezTo>
                <a:cubicBezTo>
                  <a:pt x="3276091" y="163977"/>
                  <a:pt x="3286782" y="144535"/>
                  <a:pt x="3293880" y="126179"/>
                </a:cubicBezTo>
                <a:cubicBezTo>
                  <a:pt x="3284100" y="128875"/>
                  <a:pt x="3273997" y="131123"/>
                  <a:pt x="3263572" y="132923"/>
                </a:cubicBezTo>
                <a:cubicBezTo>
                  <a:pt x="3253147" y="134723"/>
                  <a:pt x="3242316" y="133543"/>
                  <a:pt x="3231081" y="129384"/>
                </a:cubicBezTo>
                <a:cubicBezTo>
                  <a:pt x="3219845" y="125226"/>
                  <a:pt x="3222201" y="121619"/>
                  <a:pt x="3238147" y="118565"/>
                </a:cubicBezTo>
                <a:cubicBezTo>
                  <a:pt x="3254093" y="115510"/>
                  <a:pt x="3274915" y="110663"/>
                  <a:pt x="3300613" y="104024"/>
                </a:cubicBezTo>
                <a:cubicBezTo>
                  <a:pt x="3300613" y="85625"/>
                  <a:pt x="3300175" y="68059"/>
                  <a:pt x="3299301" y="51323"/>
                </a:cubicBezTo>
                <a:cubicBezTo>
                  <a:pt x="3298426" y="34588"/>
                  <a:pt x="3295952" y="22159"/>
                  <a:pt x="3291880" y="14035"/>
                </a:cubicBezTo>
                <a:cubicBezTo>
                  <a:pt x="3287807" y="5912"/>
                  <a:pt x="3289575" y="2319"/>
                  <a:pt x="3297182" y="3259"/>
                </a:cubicBezTo>
                <a:close/>
                <a:moveTo>
                  <a:pt x="3759170" y="634"/>
                </a:moveTo>
                <a:cubicBezTo>
                  <a:pt x="3767831" y="2535"/>
                  <a:pt x="3776213" y="5284"/>
                  <a:pt x="3784315" y="8884"/>
                </a:cubicBezTo>
                <a:cubicBezTo>
                  <a:pt x="3794095" y="14548"/>
                  <a:pt x="3795719" y="19234"/>
                  <a:pt x="3789188" y="22941"/>
                </a:cubicBezTo>
                <a:cubicBezTo>
                  <a:pt x="3782656" y="26648"/>
                  <a:pt x="3773589" y="33187"/>
                  <a:pt x="3761988" y="42558"/>
                </a:cubicBezTo>
                <a:cubicBezTo>
                  <a:pt x="3750386" y="51929"/>
                  <a:pt x="3738778" y="59662"/>
                  <a:pt x="3727162" y="65757"/>
                </a:cubicBezTo>
                <a:cubicBezTo>
                  <a:pt x="3715547" y="71851"/>
                  <a:pt x="3713202" y="69715"/>
                  <a:pt x="3720129" y="59347"/>
                </a:cubicBezTo>
                <a:cubicBezTo>
                  <a:pt x="3727055" y="48979"/>
                  <a:pt x="3733354" y="39453"/>
                  <a:pt x="3739026" y="30770"/>
                </a:cubicBezTo>
                <a:cubicBezTo>
                  <a:pt x="3744697" y="22087"/>
                  <a:pt x="3747307" y="14419"/>
                  <a:pt x="3746855" y="7765"/>
                </a:cubicBezTo>
                <a:cubicBezTo>
                  <a:pt x="3746404" y="1111"/>
                  <a:pt x="3750508" y="-1266"/>
                  <a:pt x="3759170" y="634"/>
                </a:cubicBezTo>
                <a:close/>
                <a:moveTo>
                  <a:pt x="388563" y="495"/>
                </a:moveTo>
                <a:cubicBezTo>
                  <a:pt x="445737" y="46785"/>
                  <a:pt x="474324" y="95656"/>
                  <a:pt x="474324" y="147109"/>
                </a:cubicBezTo>
                <a:cubicBezTo>
                  <a:pt x="476131" y="207381"/>
                  <a:pt x="447967" y="257995"/>
                  <a:pt x="389832" y="298950"/>
                </a:cubicBezTo>
                <a:lnTo>
                  <a:pt x="371591" y="277289"/>
                </a:lnTo>
                <a:cubicBezTo>
                  <a:pt x="419287" y="241525"/>
                  <a:pt x="443579" y="200096"/>
                  <a:pt x="444468" y="153003"/>
                </a:cubicBezTo>
                <a:cubicBezTo>
                  <a:pt x="446275" y="104949"/>
                  <a:pt x="421531" y="61699"/>
                  <a:pt x="370236" y="23253"/>
                </a:cubicBezTo>
                <a:close/>
                <a:moveTo>
                  <a:pt x="85779" y="495"/>
                </a:moveTo>
                <a:lnTo>
                  <a:pt x="104170" y="23253"/>
                </a:lnTo>
                <a:cubicBezTo>
                  <a:pt x="52875" y="61699"/>
                  <a:pt x="28110" y="104963"/>
                  <a:pt x="29874" y="153046"/>
                </a:cubicBezTo>
                <a:cubicBezTo>
                  <a:pt x="30763" y="200125"/>
                  <a:pt x="55076" y="241532"/>
                  <a:pt x="102815" y="277268"/>
                </a:cubicBezTo>
                <a:lnTo>
                  <a:pt x="84510" y="298950"/>
                </a:lnTo>
                <a:cubicBezTo>
                  <a:pt x="26418" y="258009"/>
                  <a:pt x="-1725" y="206693"/>
                  <a:pt x="82" y="145001"/>
                </a:cubicBezTo>
                <a:cubicBezTo>
                  <a:pt x="82" y="94911"/>
                  <a:pt x="28647" y="46742"/>
                  <a:pt x="85779" y="4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058" y="1579246"/>
            <a:ext cx="5408930" cy="145605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352630" y="2567939"/>
            <a:ext cx="704215" cy="528320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789000" y="2506979"/>
            <a:ext cx="704215" cy="528320"/>
          </a:xfrm>
          <a:prstGeom prst="ellipse">
            <a:avLst/>
          </a:prstGeom>
          <a:noFill/>
          <a:ln w="28575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3176" y="4139890"/>
            <a:ext cx="22589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9-3=6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44662" y="4833528"/>
            <a:ext cx="6180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洋娃娃和皮球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正好相差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876347" y="2374211"/>
            <a:ext cx="5951855" cy="1419225"/>
            <a:chOff x="857487" y="581026"/>
            <a:chExt cx="10163818" cy="2934846"/>
          </a:xfrm>
        </p:grpSpPr>
        <p:sp>
          <p:nvSpPr>
            <p:cNvPr id="9" name="文本框 8"/>
            <p:cNvSpPr txBox="1"/>
            <p:nvPr/>
          </p:nvSpPr>
          <p:spPr>
            <a:xfrm>
              <a:off x="926887" y="2436479"/>
              <a:ext cx="1834757" cy="107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36257" y="2394459"/>
              <a:ext cx="1656920" cy="107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46711" y="2395772"/>
              <a:ext cx="1617883" cy="108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531378" y="2395772"/>
              <a:ext cx="1355465" cy="107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65" y="582033"/>
              <a:ext cx="1920240" cy="192024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87" y="581026"/>
              <a:ext cx="1974076" cy="181406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268" y="689212"/>
              <a:ext cx="1703262" cy="170588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415" y="791563"/>
              <a:ext cx="1876475" cy="150118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2979596" y="1766878"/>
            <a:ext cx="5887101" cy="335450"/>
          </a:xfrm>
          <a:custGeom>
            <a:avLst/>
            <a:gdLst/>
            <a:ahLst/>
            <a:cxnLst/>
            <a:rect l="l" t="t" r="r" b="b"/>
            <a:pathLst>
              <a:path w="5887101" h="335450">
                <a:moveTo>
                  <a:pt x="5793772" y="242075"/>
                </a:moveTo>
                <a:lnTo>
                  <a:pt x="5839825" y="242075"/>
                </a:lnTo>
                <a:lnTo>
                  <a:pt x="5839825" y="288107"/>
                </a:lnTo>
                <a:lnTo>
                  <a:pt x="5793772" y="288107"/>
                </a:lnTo>
                <a:close/>
                <a:moveTo>
                  <a:pt x="1847869" y="236770"/>
                </a:moveTo>
                <a:cubicBezTo>
                  <a:pt x="1851852" y="236127"/>
                  <a:pt x="1856254" y="236425"/>
                  <a:pt x="1861076" y="237665"/>
                </a:cubicBezTo>
                <a:cubicBezTo>
                  <a:pt x="1870720" y="240146"/>
                  <a:pt x="1877019" y="245363"/>
                  <a:pt x="1879973" y="253314"/>
                </a:cubicBezTo>
                <a:cubicBezTo>
                  <a:pt x="1882927" y="261266"/>
                  <a:pt x="1882511" y="271214"/>
                  <a:pt x="1878725" y="283160"/>
                </a:cubicBezTo>
                <a:cubicBezTo>
                  <a:pt x="1874939" y="295105"/>
                  <a:pt x="1868063" y="306531"/>
                  <a:pt x="1858097" y="317436"/>
                </a:cubicBezTo>
                <a:cubicBezTo>
                  <a:pt x="1848130" y="328342"/>
                  <a:pt x="1838522" y="334279"/>
                  <a:pt x="1829273" y="335247"/>
                </a:cubicBezTo>
                <a:cubicBezTo>
                  <a:pt x="1820024" y="336215"/>
                  <a:pt x="1818217" y="333731"/>
                  <a:pt x="1823852" y="327794"/>
                </a:cubicBezTo>
                <a:cubicBezTo>
                  <a:pt x="1829488" y="321857"/>
                  <a:pt x="1834683" y="315866"/>
                  <a:pt x="1839437" y="309822"/>
                </a:cubicBezTo>
                <a:cubicBezTo>
                  <a:pt x="1844190" y="303777"/>
                  <a:pt x="1848324" y="296539"/>
                  <a:pt x="1851837" y="288107"/>
                </a:cubicBezTo>
                <a:cubicBezTo>
                  <a:pt x="1845513" y="288107"/>
                  <a:pt x="1840197" y="286490"/>
                  <a:pt x="1835887" y="283256"/>
                </a:cubicBezTo>
                <a:cubicBezTo>
                  <a:pt x="1831578" y="280023"/>
                  <a:pt x="1828660" y="275792"/>
                  <a:pt x="1827133" y="270565"/>
                </a:cubicBezTo>
                <a:cubicBezTo>
                  <a:pt x="1825606" y="265338"/>
                  <a:pt x="1825326" y="260456"/>
                  <a:pt x="1826294" y="255917"/>
                </a:cubicBezTo>
                <a:cubicBezTo>
                  <a:pt x="1827262" y="251378"/>
                  <a:pt x="1830890" y="246581"/>
                  <a:pt x="1837178" y="241526"/>
                </a:cubicBezTo>
                <a:cubicBezTo>
                  <a:pt x="1840322" y="238999"/>
                  <a:pt x="1843886" y="237414"/>
                  <a:pt x="1847869" y="236770"/>
                </a:cubicBezTo>
                <a:close/>
                <a:moveTo>
                  <a:pt x="3759188" y="223969"/>
                </a:moveTo>
                <a:cubicBezTo>
                  <a:pt x="3761165" y="223494"/>
                  <a:pt x="3764194" y="223718"/>
                  <a:pt x="3768276" y="224641"/>
                </a:cubicBezTo>
                <a:cubicBezTo>
                  <a:pt x="3784602" y="228334"/>
                  <a:pt x="3799989" y="233679"/>
                  <a:pt x="3814437" y="240677"/>
                </a:cubicBezTo>
                <a:cubicBezTo>
                  <a:pt x="3828885" y="247675"/>
                  <a:pt x="3840317" y="257096"/>
                  <a:pt x="3848735" y="268941"/>
                </a:cubicBezTo>
                <a:cubicBezTo>
                  <a:pt x="3857153" y="280786"/>
                  <a:pt x="3859347" y="290989"/>
                  <a:pt x="3855317" y="299551"/>
                </a:cubicBezTo>
                <a:cubicBezTo>
                  <a:pt x="3851288" y="308112"/>
                  <a:pt x="3840640" y="305201"/>
                  <a:pt x="3823374" y="290817"/>
                </a:cubicBezTo>
                <a:cubicBezTo>
                  <a:pt x="3806109" y="276434"/>
                  <a:pt x="3788255" y="261872"/>
                  <a:pt x="3769814" y="247130"/>
                </a:cubicBezTo>
                <a:cubicBezTo>
                  <a:pt x="3756800" y="233116"/>
                  <a:pt x="3753258" y="225396"/>
                  <a:pt x="3759188" y="223969"/>
                </a:cubicBezTo>
                <a:close/>
                <a:moveTo>
                  <a:pt x="5464334" y="201044"/>
                </a:moveTo>
                <a:cubicBezTo>
                  <a:pt x="5456770" y="202399"/>
                  <a:pt x="5442834" y="205063"/>
                  <a:pt x="5422529" y="209035"/>
                </a:cubicBezTo>
                <a:cubicBezTo>
                  <a:pt x="5425182" y="229040"/>
                  <a:pt x="5427240" y="243645"/>
                  <a:pt x="5428702" y="252852"/>
                </a:cubicBezTo>
                <a:cubicBezTo>
                  <a:pt x="5443660" y="249324"/>
                  <a:pt x="5459612" y="245545"/>
                  <a:pt x="5476562" y="241516"/>
                </a:cubicBezTo>
                <a:cubicBezTo>
                  <a:pt x="5478226" y="227706"/>
                  <a:pt x="5478495" y="217170"/>
                  <a:pt x="5477369" y="209906"/>
                </a:cubicBezTo>
                <a:cubicBezTo>
                  <a:pt x="5476244" y="202643"/>
                  <a:pt x="5471898" y="199689"/>
                  <a:pt x="5464334" y="201044"/>
                </a:cubicBezTo>
                <a:close/>
                <a:moveTo>
                  <a:pt x="599104" y="195583"/>
                </a:moveTo>
                <a:cubicBezTo>
                  <a:pt x="605928" y="195325"/>
                  <a:pt x="611873" y="198285"/>
                  <a:pt x="616938" y="204464"/>
                </a:cubicBezTo>
                <a:cubicBezTo>
                  <a:pt x="623692" y="212703"/>
                  <a:pt x="622022" y="217672"/>
                  <a:pt x="611926" y="219371"/>
                </a:cubicBezTo>
                <a:cubicBezTo>
                  <a:pt x="601831" y="221070"/>
                  <a:pt x="590194" y="222601"/>
                  <a:pt x="577015" y="223963"/>
                </a:cubicBezTo>
                <a:cubicBezTo>
                  <a:pt x="563837" y="225326"/>
                  <a:pt x="551923" y="226674"/>
                  <a:pt x="541276" y="228007"/>
                </a:cubicBezTo>
                <a:cubicBezTo>
                  <a:pt x="530628" y="229341"/>
                  <a:pt x="522031" y="230692"/>
                  <a:pt x="515485" y="232062"/>
                </a:cubicBezTo>
                <a:cubicBezTo>
                  <a:pt x="508938" y="233431"/>
                  <a:pt x="501578" y="229588"/>
                  <a:pt x="493405" y="220532"/>
                </a:cubicBezTo>
                <a:cubicBezTo>
                  <a:pt x="485231" y="211477"/>
                  <a:pt x="486471" y="207408"/>
                  <a:pt x="497126" y="208325"/>
                </a:cubicBezTo>
                <a:cubicBezTo>
                  <a:pt x="507781" y="209243"/>
                  <a:pt x="515266" y="209265"/>
                  <a:pt x="519583" y="208390"/>
                </a:cubicBezTo>
                <a:cubicBezTo>
                  <a:pt x="524702" y="207544"/>
                  <a:pt x="535579" y="206221"/>
                  <a:pt x="552214" y="204421"/>
                </a:cubicBezTo>
                <a:cubicBezTo>
                  <a:pt x="568848" y="202621"/>
                  <a:pt x="582106" y="200119"/>
                  <a:pt x="591986" y="196914"/>
                </a:cubicBezTo>
                <a:cubicBezTo>
                  <a:pt x="594456" y="196113"/>
                  <a:pt x="596829" y="195669"/>
                  <a:pt x="599104" y="195583"/>
                </a:cubicBezTo>
                <a:close/>
                <a:moveTo>
                  <a:pt x="237154" y="195583"/>
                </a:moveTo>
                <a:cubicBezTo>
                  <a:pt x="243978" y="195325"/>
                  <a:pt x="249923" y="198285"/>
                  <a:pt x="254988" y="204464"/>
                </a:cubicBezTo>
                <a:cubicBezTo>
                  <a:pt x="261742" y="212703"/>
                  <a:pt x="260072" y="217672"/>
                  <a:pt x="249976" y="219371"/>
                </a:cubicBezTo>
                <a:cubicBezTo>
                  <a:pt x="239881" y="221070"/>
                  <a:pt x="228244" y="222601"/>
                  <a:pt x="215065" y="223963"/>
                </a:cubicBezTo>
                <a:cubicBezTo>
                  <a:pt x="201887" y="225326"/>
                  <a:pt x="189973" y="226674"/>
                  <a:pt x="179326" y="228007"/>
                </a:cubicBezTo>
                <a:cubicBezTo>
                  <a:pt x="168678" y="229341"/>
                  <a:pt x="160081" y="230692"/>
                  <a:pt x="153535" y="232062"/>
                </a:cubicBezTo>
                <a:cubicBezTo>
                  <a:pt x="146988" y="233431"/>
                  <a:pt x="139628" y="229588"/>
                  <a:pt x="131454" y="220532"/>
                </a:cubicBezTo>
                <a:cubicBezTo>
                  <a:pt x="123281" y="211477"/>
                  <a:pt x="124521" y="207408"/>
                  <a:pt x="135176" y="208325"/>
                </a:cubicBezTo>
                <a:cubicBezTo>
                  <a:pt x="145831" y="209243"/>
                  <a:pt x="153316" y="209265"/>
                  <a:pt x="157633" y="208390"/>
                </a:cubicBezTo>
                <a:cubicBezTo>
                  <a:pt x="162752" y="207544"/>
                  <a:pt x="173629" y="206221"/>
                  <a:pt x="190264" y="204421"/>
                </a:cubicBezTo>
                <a:cubicBezTo>
                  <a:pt x="206898" y="202621"/>
                  <a:pt x="220156" y="200119"/>
                  <a:pt x="230036" y="196914"/>
                </a:cubicBezTo>
                <a:cubicBezTo>
                  <a:pt x="232506" y="196113"/>
                  <a:pt x="234879" y="195669"/>
                  <a:pt x="237154" y="195583"/>
                </a:cubicBezTo>
                <a:close/>
                <a:moveTo>
                  <a:pt x="5607786" y="186847"/>
                </a:moveTo>
                <a:cubicBezTo>
                  <a:pt x="5598214" y="187729"/>
                  <a:pt x="5583254" y="189798"/>
                  <a:pt x="5562905" y="193053"/>
                </a:cubicBezTo>
                <a:cubicBezTo>
                  <a:pt x="5563766" y="210405"/>
                  <a:pt x="5564598" y="227190"/>
                  <a:pt x="5565400" y="243409"/>
                </a:cubicBezTo>
                <a:cubicBezTo>
                  <a:pt x="5581017" y="242577"/>
                  <a:pt x="5598225" y="240533"/>
                  <a:pt x="5617025" y="237278"/>
                </a:cubicBezTo>
                <a:cubicBezTo>
                  <a:pt x="5619550" y="222121"/>
                  <a:pt x="5621034" y="209706"/>
                  <a:pt x="5621478" y="200033"/>
                </a:cubicBezTo>
                <a:cubicBezTo>
                  <a:pt x="5621922" y="190361"/>
                  <a:pt x="5617358" y="185965"/>
                  <a:pt x="5607786" y="186847"/>
                </a:cubicBezTo>
                <a:close/>
                <a:moveTo>
                  <a:pt x="5482220" y="173508"/>
                </a:moveTo>
                <a:cubicBezTo>
                  <a:pt x="5485647" y="173420"/>
                  <a:pt x="5489426" y="174332"/>
                  <a:pt x="5493556" y="176243"/>
                </a:cubicBezTo>
                <a:cubicBezTo>
                  <a:pt x="5501816" y="180064"/>
                  <a:pt x="5509592" y="185152"/>
                  <a:pt x="5516884" y="191504"/>
                </a:cubicBezTo>
                <a:cubicBezTo>
                  <a:pt x="5524176" y="197857"/>
                  <a:pt x="5524552" y="203607"/>
                  <a:pt x="5518013" y="208756"/>
                </a:cubicBezTo>
                <a:cubicBezTo>
                  <a:pt x="5511474" y="213904"/>
                  <a:pt x="5505745" y="223519"/>
                  <a:pt x="5500826" y="237601"/>
                </a:cubicBezTo>
                <a:cubicBezTo>
                  <a:pt x="5514321" y="251855"/>
                  <a:pt x="5515579" y="259556"/>
                  <a:pt x="5504601" y="260703"/>
                </a:cubicBezTo>
                <a:cubicBezTo>
                  <a:pt x="5493624" y="261850"/>
                  <a:pt x="5481671" y="263539"/>
                  <a:pt x="5468744" y="265769"/>
                </a:cubicBezTo>
                <a:cubicBezTo>
                  <a:pt x="5455816" y="267999"/>
                  <a:pt x="5442469" y="269924"/>
                  <a:pt x="5428702" y="271544"/>
                </a:cubicBezTo>
                <a:cubicBezTo>
                  <a:pt x="5424816" y="287089"/>
                  <a:pt x="5420579" y="291506"/>
                  <a:pt x="5415990" y="284794"/>
                </a:cubicBezTo>
                <a:cubicBezTo>
                  <a:pt x="5411401" y="278083"/>
                  <a:pt x="5407504" y="269232"/>
                  <a:pt x="5404299" y="258240"/>
                </a:cubicBezTo>
                <a:cubicBezTo>
                  <a:pt x="5401094" y="247248"/>
                  <a:pt x="5398398" y="237171"/>
                  <a:pt x="5396211" y="228007"/>
                </a:cubicBezTo>
                <a:cubicBezTo>
                  <a:pt x="5394024" y="218844"/>
                  <a:pt x="5390640" y="210455"/>
                  <a:pt x="5386058" y="202840"/>
                </a:cubicBezTo>
                <a:cubicBezTo>
                  <a:pt x="5381476" y="195226"/>
                  <a:pt x="5382427" y="190859"/>
                  <a:pt x="5388908" y="189740"/>
                </a:cubicBezTo>
                <a:cubicBezTo>
                  <a:pt x="5395391" y="188622"/>
                  <a:pt x="5401277" y="188737"/>
                  <a:pt x="5406568" y="190085"/>
                </a:cubicBezTo>
                <a:cubicBezTo>
                  <a:pt x="5411860" y="191433"/>
                  <a:pt x="5422891" y="190594"/>
                  <a:pt x="5439662" y="187568"/>
                </a:cubicBezTo>
                <a:cubicBezTo>
                  <a:pt x="5456432" y="184542"/>
                  <a:pt x="5467543" y="180943"/>
                  <a:pt x="5472992" y="176770"/>
                </a:cubicBezTo>
                <a:cubicBezTo>
                  <a:pt x="5475717" y="174683"/>
                  <a:pt x="5478793" y="173596"/>
                  <a:pt x="5482220" y="173508"/>
                </a:cubicBezTo>
                <a:close/>
                <a:moveTo>
                  <a:pt x="5632392" y="157486"/>
                </a:moveTo>
                <a:cubicBezTo>
                  <a:pt x="5636168" y="157529"/>
                  <a:pt x="5640364" y="158629"/>
                  <a:pt x="5644978" y="160788"/>
                </a:cubicBezTo>
                <a:cubicBezTo>
                  <a:pt x="5654206" y="165104"/>
                  <a:pt x="5662183" y="170894"/>
                  <a:pt x="5668908" y="178157"/>
                </a:cubicBezTo>
                <a:cubicBezTo>
                  <a:pt x="5675634" y="185420"/>
                  <a:pt x="5675246" y="192064"/>
                  <a:pt x="5667746" y="198086"/>
                </a:cubicBezTo>
                <a:cubicBezTo>
                  <a:pt x="5660247" y="204109"/>
                  <a:pt x="5651398" y="216958"/>
                  <a:pt x="5641202" y="236633"/>
                </a:cubicBezTo>
                <a:cubicBezTo>
                  <a:pt x="5652001" y="250572"/>
                  <a:pt x="5652976" y="258132"/>
                  <a:pt x="5644128" y="259316"/>
                </a:cubicBezTo>
                <a:cubicBezTo>
                  <a:pt x="5635280" y="260499"/>
                  <a:pt x="5622930" y="261542"/>
                  <a:pt x="5607076" y="262445"/>
                </a:cubicBezTo>
                <a:cubicBezTo>
                  <a:pt x="5591223" y="263349"/>
                  <a:pt x="5577059" y="264188"/>
                  <a:pt x="5564583" y="264962"/>
                </a:cubicBezTo>
                <a:cubicBezTo>
                  <a:pt x="5559678" y="276793"/>
                  <a:pt x="5554792" y="279560"/>
                  <a:pt x="5549924" y="273265"/>
                </a:cubicBezTo>
                <a:cubicBezTo>
                  <a:pt x="5545055" y="266970"/>
                  <a:pt x="5541047" y="252353"/>
                  <a:pt x="5537899" y="229416"/>
                </a:cubicBezTo>
                <a:cubicBezTo>
                  <a:pt x="5534752" y="206479"/>
                  <a:pt x="5530908" y="190253"/>
                  <a:pt x="5526370" y="180738"/>
                </a:cubicBezTo>
                <a:cubicBezTo>
                  <a:pt x="5521831" y="171224"/>
                  <a:pt x="5523179" y="166943"/>
                  <a:pt x="5530414" y="167897"/>
                </a:cubicBezTo>
                <a:cubicBezTo>
                  <a:pt x="5537648" y="168850"/>
                  <a:pt x="5543632" y="170198"/>
                  <a:pt x="5548364" y="171941"/>
                </a:cubicBezTo>
                <a:cubicBezTo>
                  <a:pt x="5553096" y="173683"/>
                  <a:pt x="5565135" y="173253"/>
                  <a:pt x="5584480" y="170650"/>
                </a:cubicBezTo>
                <a:cubicBezTo>
                  <a:pt x="5603826" y="168047"/>
                  <a:pt x="5616438" y="164674"/>
                  <a:pt x="5622316" y="160529"/>
                </a:cubicBezTo>
                <a:cubicBezTo>
                  <a:pt x="5625256" y="158457"/>
                  <a:pt x="5628614" y="157443"/>
                  <a:pt x="5632392" y="157486"/>
                </a:cubicBezTo>
                <a:close/>
                <a:moveTo>
                  <a:pt x="902310" y="138274"/>
                </a:moveTo>
                <a:cubicBezTo>
                  <a:pt x="904881" y="138043"/>
                  <a:pt x="907815" y="138761"/>
                  <a:pt x="911113" y="140428"/>
                </a:cubicBezTo>
                <a:cubicBezTo>
                  <a:pt x="917710" y="143762"/>
                  <a:pt x="924231" y="148125"/>
                  <a:pt x="930677" y="153517"/>
                </a:cubicBezTo>
                <a:cubicBezTo>
                  <a:pt x="937123" y="158909"/>
                  <a:pt x="934836" y="162214"/>
                  <a:pt x="923815" y="163433"/>
                </a:cubicBezTo>
                <a:cubicBezTo>
                  <a:pt x="912795" y="164652"/>
                  <a:pt x="896709" y="167570"/>
                  <a:pt x="875557" y="172188"/>
                </a:cubicBezTo>
                <a:cubicBezTo>
                  <a:pt x="879099" y="177107"/>
                  <a:pt x="881207" y="181947"/>
                  <a:pt x="881881" y="186707"/>
                </a:cubicBezTo>
                <a:cubicBezTo>
                  <a:pt x="892134" y="185919"/>
                  <a:pt x="901677" y="184148"/>
                  <a:pt x="910511" y="181394"/>
                </a:cubicBezTo>
                <a:cubicBezTo>
                  <a:pt x="919345" y="178641"/>
                  <a:pt x="927203" y="180821"/>
                  <a:pt x="934086" y="187934"/>
                </a:cubicBezTo>
                <a:cubicBezTo>
                  <a:pt x="940970" y="195046"/>
                  <a:pt x="938227" y="198893"/>
                  <a:pt x="925859" y="199474"/>
                </a:cubicBezTo>
                <a:cubicBezTo>
                  <a:pt x="913490" y="200055"/>
                  <a:pt x="899878" y="201492"/>
                  <a:pt x="885021" y="203787"/>
                </a:cubicBezTo>
                <a:cubicBezTo>
                  <a:pt x="885910" y="210742"/>
                  <a:pt x="886355" y="214950"/>
                  <a:pt x="886355" y="216413"/>
                </a:cubicBezTo>
                <a:cubicBezTo>
                  <a:pt x="908998" y="214692"/>
                  <a:pt x="928881" y="212237"/>
                  <a:pt x="946003" y="209046"/>
                </a:cubicBezTo>
                <a:cubicBezTo>
                  <a:pt x="963125" y="205855"/>
                  <a:pt x="976139" y="209684"/>
                  <a:pt x="985044" y="220532"/>
                </a:cubicBezTo>
                <a:cubicBezTo>
                  <a:pt x="993950" y="231381"/>
                  <a:pt x="990662" y="236131"/>
                  <a:pt x="975182" y="234783"/>
                </a:cubicBezTo>
                <a:cubicBezTo>
                  <a:pt x="959702" y="233435"/>
                  <a:pt x="947616" y="232761"/>
                  <a:pt x="938926" y="232761"/>
                </a:cubicBezTo>
                <a:cubicBezTo>
                  <a:pt x="930093" y="232761"/>
                  <a:pt x="913020" y="233586"/>
                  <a:pt x="887710" y="235235"/>
                </a:cubicBezTo>
                <a:cubicBezTo>
                  <a:pt x="888585" y="258208"/>
                  <a:pt x="887599" y="275861"/>
                  <a:pt x="884752" y="288193"/>
                </a:cubicBezTo>
                <a:cubicBezTo>
                  <a:pt x="881906" y="300526"/>
                  <a:pt x="875664" y="309668"/>
                  <a:pt x="866028" y="315619"/>
                </a:cubicBezTo>
                <a:cubicBezTo>
                  <a:pt x="856391" y="321570"/>
                  <a:pt x="850472" y="321398"/>
                  <a:pt x="848271" y="315103"/>
                </a:cubicBezTo>
                <a:cubicBezTo>
                  <a:pt x="846070" y="308807"/>
                  <a:pt x="839470" y="301357"/>
                  <a:pt x="828471" y="292753"/>
                </a:cubicBezTo>
                <a:cubicBezTo>
                  <a:pt x="817472" y="284149"/>
                  <a:pt x="818332" y="281195"/>
                  <a:pt x="831052" y="283891"/>
                </a:cubicBezTo>
                <a:cubicBezTo>
                  <a:pt x="843772" y="286587"/>
                  <a:pt x="851666" y="287082"/>
                  <a:pt x="854735" y="285375"/>
                </a:cubicBezTo>
                <a:cubicBezTo>
                  <a:pt x="857804" y="283669"/>
                  <a:pt x="859990" y="278668"/>
                  <a:pt x="861296" y="270372"/>
                </a:cubicBezTo>
                <a:cubicBezTo>
                  <a:pt x="862600" y="262076"/>
                  <a:pt x="863253" y="251791"/>
                  <a:pt x="863253" y="239515"/>
                </a:cubicBezTo>
                <a:cubicBezTo>
                  <a:pt x="816791" y="244907"/>
                  <a:pt x="789490" y="248055"/>
                  <a:pt x="781352" y="248958"/>
                </a:cubicBezTo>
                <a:cubicBezTo>
                  <a:pt x="773214" y="249862"/>
                  <a:pt x="764359" y="246237"/>
                  <a:pt x="754787" y="238085"/>
                </a:cubicBezTo>
                <a:cubicBezTo>
                  <a:pt x="745215" y="229932"/>
                  <a:pt x="745591" y="226315"/>
                  <a:pt x="755917" y="227233"/>
                </a:cubicBezTo>
                <a:cubicBezTo>
                  <a:pt x="766241" y="228151"/>
                  <a:pt x="780800" y="227936"/>
                  <a:pt x="799593" y="226588"/>
                </a:cubicBezTo>
                <a:cubicBezTo>
                  <a:pt x="818386" y="225240"/>
                  <a:pt x="839606" y="223347"/>
                  <a:pt x="863253" y="220909"/>
                </a:cubicBezTo>
                <a:cubicBezTo>
                  <a:pt x="863253" y="216506"/>
                  <a:pt x="862980" y="211910"/>
                  <a:pt x="862436" y="207121"/>
                </a:cubicBezTo>
                <a:cubicBezTo>
                  <a:pt x="842976" y="210691"/>
                  <a:pt x="829557" y="212710"/>
                  <a:pt x="822179" y="213176"/>
                </a:cubicBezTo>
                <a:cubicBezTo>
                  <a:pt x="814801" y="213642"/>
                  <a:pt x="807430" y="211330"/>
                  <a:pt x="800066" y="206239"/>
                </a:cubicBezTo>
                <a:cubicBezTo>
                  <a:pt x="792703" y="201148"/>
                  <a:pt x="794940" y="197990"/>
                  <a:pt x="806777" y="196764"/>
                </a:cubicBezTo>
                <a:cubicBezTo>
                  <a:pt x="818615" y="195537"/>
                  <a:pt x="836093" y="193290"/>
                  <a:pt x="859209" y="190020"/>
                </a:cubicBezTo>
                <a:cubicBezTo>
                  <a:pt x="858377" y="185159"/>
                  <a:pt x="856800" y="180512"/>
                  <a:pt x="854477" y="176081"/>
                </a:cubicBezTo>
                <a:cubicBezTo>
                  <a:pt x="826112" y="182377"/>
                  <a:pt x="807885" y="184011"/>
                  <a:pt x="799798" y="180986"/>
                </a:cubicBezTo>
                <a:cubicBezTo>
                  <a:pt x="791710" y="177960"/>
                  <a:pt x="796933" y="173909"/>
                  <a:pt x="815468" y="168832"/>
                </a:cubicBezTo>
                <a:cubicBezTo>
                  <a:pt x="834002" y="163756"/>
                  <a:pt x="851085" y="159049"/>
                  <a:pt x="866716" y="154711"/>
                </a:cubicBezTo>
                <a:cubicBezTo>
                  <a:pt x="882347" y="150373"/>
                  <a:pt x="892005" y="146074"/>
                  <a:pt x="895690" y="141815"/>
                </a:cubicBezTo>
                <a:cubicBezTo>
                  <a:pt x="897533" y="139686"/>
                  <a:pt x="899740" y="138506"/>
                  <a:pt x="902310" y="138274"/>
                </a:cubicBezTo>
                <a:close/>
                <a:moveTo>
                  <a:pt x="2624269" y="135577"/>
                </a:moveTo>
                <a:lnTo>
                  <a:pt x="2595208" y="143085"/>
                </a:lnTo>
                <a:cubicBezTo>
                  <a:pt x="2590261" y="161282"/>
                  <a:pt x="2587368" y="171625"/>
                  <a:pt x="2586529" y="174113"/>
                </a:cubicBezTo>
                <a:cubicBezTo>
                  <a:pt x="2585690" y="176601"/>
                  <a:pt x="2586866" y="178806"/>
                  <a:pt x="2590056" y="180728"/>
                </a:cubicBezTo>
                <a:cubicBezTo>
                  <a:pt x="2593247" y="182649"/>
                  <a:pt x="2597911" y="185990"/>
                  <a:pt x="2604049" y="190751"/>
                </a:cubicBezTo>
                <a:cubicBezTo>
                  <a:pt x="2606874" y="185732"/>
                  <a:pt x="2610499" y="177487"/>
                  <a:pt x="2614922" y="166015"/>
                </a:cubicBezTo>
                <a:cubicBezTo>
                  <a:pt x="2619346" y="154542"/>
                  <a:pt x="2622462" y="144397"/>
                  <a:pt x="2624269" y="135577"/>
                </a:cubicBezTo>
                <a:close/>
                <a:moveTo>
                  <a:pt x="477078" y="132889"/>
                </a:moveTo>
                <a:lnTo>
                  <a:pt x="456213" y="140202"/>
                </a:lnTo>
                <a:lnTo>
                  <a:pt x="443501" y="187546"/>
                </a:lnTo>
                <a:cubicBezTo>
                  <a:pt x="447975" y="191103"/>
                  <a:pt x="452420" y="194874"/>
                  <a:pt x="456837" y="198861"/>
                </a:cubicBezTo>
                <a:cubicBezTo>
                  <a:pt x="462315" y="188593"/>
                  <a:pt x="466610" y="177487"/>
                  <a:pt x="469722" y="165541"/>
                </a:cubicBezTo>
                <a:cubicBezTo>
                  <a:pt x="472833" y="153596"/>
                  <a:pt x="475286" y="142712"/>
                  <a:pt x="477078" y="132889"/>
                </a:cubicBezTo>
                <a:close/>
                <a:moveTo>
                  <a:pt x="115128" y="132889"/>
                </a:moveTo>
                <a:lnTo>
                  <a:pt x="94263" y="140202"/>
                </a:lnTo>
                <a:lnTo>
                  <a:pt x="81551" y="187546"/>
                </a:lnTo>
                <a:cubicBezTo>
                  <a:pt x="86025" y="191103"/>
                  <a:pt x="90470" y="194874"/>
                  <a:pt x="94887" y="198861"/>
                </a:cubicBezTo>
                <a:cubicBezTo>
                  <a:pt x="100365" y="188593"/>
                  <a:pt x="104660" y="177487"/>
                  <a:pt x="107772" y="165541"/>
                </a:cubicBezTo>
                <a:cubicBezTo>
                  <a:pt x="110883" y="153596"/>
                  <a:pt x="113336" y="142712"/>
                  <a:pt x="115128" y="132889"/>
                </a:cubicBezTo>
                <a:close/>
                <a:moveTo>
                  <a:pt x="4473004" y="131533"/>
                </a:moveTo>
                <a:lnTo>
                  <a:pt x="4432392" y="136545"/>
                </a:lnTo>
                <a:cubicBezTo>
                  <a:pt x="4431603" y="149036"/>
                  <a:pt x="4429897" y="158429"/>
                  <a:pt x="4427273" y="164724"/>
                </a:cubicBezTo>
                <a:cubicBezTo>
                  <a:pt x="4440193" y="167205"/>
                  <a:pt x="4448149" y="171790"/>
                  <a:pt x="4451139" y="178480"/>
                </a:cubicBezTo>
                <a:lnTo>
                  <a:pt x="4450844" y="193984"/>
                </a:lnTo>
                <a:lnTo>
                  <a:pt x="4459011" y="181943"/>
                </a:lnTo>
                <a:cubicBezTo>
                  <a:pt x="4466547" y="166864"/>
                  <a:pt x="4471211" y="150061"/>
                  <a:pt x="4473004" y="131533"/>
                </a:cubicBezTo>
                <a:close/>
                <a:moveTo>
                  <a:pt x="3001588" y="125575"/>
                </a:moveTo>
                <a:cubicBezTo>
                  <a:pt x="3000147" y="125045"/>
                  <a:pt x="2996335" y="125231"/>
                  <a:pt x="2990155" y="126134"/>
                </a:cubicBezTo>
                <a:cubicBezTo>
                  <a:pt x="2983974" y="127038"/>
                  <a:pt x="2975513" y="128579"/>
                  <a:pt x="2964773" y="130759"/>
                </a:cubicBezTo>
                <a:cubicBezTo>
                  <a:pt x="2965633" y="144612"/>
                  <a:pt x="2966443" y="156514"/>
                  <a:pt x="2967204" y="166466"/>
                </a:cubicBezTo>
                <a:cubicBezTo>
                  <a:pt x="2980009" y="164774"/>
                  <a:pt x="2991360" y="162408"/>
                  <a:pt x="3001254" y="159368"/>
                </a:cubicBezTo>
                <a:cubicBezTo>
                  <a:pt x="3002918" y="146835"/>
                  <a:pt x="3003750" y="137979"/>
                  <a:pt x="3003750" y="132803"/>
                </a:cubicBezTo>
                <a:cubicBezTo>
                  <a:pt x="3003750" y="128515"/>
                  <a:pt x="3003029" y="126106"/>
                  <a:pt x="3001588" y="125575"/>
                </a:cubicBezTo>
                <a:close/>
                <a:moveTo>
                  <a:pt x="3658727" y="123016"/>
                </a:moveTo>
                <a:cubicBezTo>
                  <a:pt x="3661082" y="122971"/>
                  <a:pt x="3663999" y="123361"/>
                  <a:pt x="3667478" y="124188"/>
                </a:cubicBezTo>
                <a:cubicBezTo>
                  <a:pt x="3681396" y="127493"/>
                  <a:pt x="3691319" y="132121"/>
                  <a:pt x="3697249" y="138073"/>
                </a:cubicBezTo>
                <a:cubicBezTo>
                  <a:pt x="3703178" y="144024"/>
                  <a:pt x="3705566" y="151621"/>
                  <a:pt x="3704412" y="160863"/>
                </a:cubicBezTo>
                <a:cubicBezTo>
                  <a:pt x="3703257" y="170105"/>
                  <a:pt x="3698776" y="173030"/>
                  <a:pt x="3690968" y="169639"/>
                </a:cubicBezTo>
                <a:cubicBezTo>
                  <a:pt x="3683160" y="166248"/>
                  <a:pt x="3675957" y="161013"/>
                  <a:pt x="3669361" y="153936"/>
                </a:cubicBezTo>
                <a:cubicBezTo>
                  <a:pt x="3662764" y="146860"/>
                  <a:pt x="3657214" y="140611"/>
                  <a:pt x="3652712" y="135190"/>
                </a:cubicBezTo>
                <a:cubicBezTo>
                  <a:pt x="3649657" y="127210"/>
                  <a:pt x="3651662" y="123152"/>
                  <a:pt x="3658727" y="123016"/>
                </a:cubicBezTo>
                <a:close/>
                <a:moveTo>
                  <a:pt x="4864577" y="119380"/>
                </a:moveTo>
                <a:lnTo>
                  <a:pt x="4828289" y="123037"/>
                </a:lnTo>
                <a:cubicBezTo>
                  <a:pt x="4830942" y="147358"/>
                  <a:pt x="4832599" y="161834"/>
                  <a:pt x="4833258" y="166466"/>
                </a:cubicBezTo>
                <a:lnTo>
                  <a:pt x="4864577" y="162982"/>
                </a:lnTo>
                <a:close/>
                <a:moveTo>
                  <a:pt x="4912825" y="109937"/>
                </a:moveTo>
                <a:cubicBezTo>
                  <a:pt x="4908221" y="110841"/>
                  <a:pt x="4900736" y="112396"/>
                  <a:pt x="4890368" y="114605"/>
                </a:cubicBezTo>
                <a:lnTo>
                  <a:pt x="4890368" y="158357"/>
                </a:lnTo>
                <a:cubicBezTo>
                  <a:pt x="4899574" y="157539"/>
                  <a:pt x="4909039" y="156012"/>
                  <a:pt x="4918762" y="153775"/>
                </a:cubicBezTo>
                <a:cubicBezTo>
                  <a:pt x="4921329" y="130257"/>
                  <a:pt x="4922132" y="116846"/>
                  <a:pt x="4921171" y="113540"/>
                </a:cubicBezTo>
                <a:cubicBezTo>
                  <a:pt x="4920210" y="110235"/>
                  <a:pt x="4917428" y="109034"/>
                  <a:pt x="4912825" y="109937"/>
                </a:cubicBezTo>
                <a:close/>
                <a:moveTo>
                  <a:pt x="886874" y="106036"/>
                </a:moveTo>
                <a:cubicBezTo>
                  <a:pt x="885054" y="105711"/>
                  <a:pt x="882397" y="105886"/>
                  <a:pt x="878902" y="106560"/>
                </a:cubicBezTo>
                <a:cubicBezTo>
                  <a:pt x="871911" y="107908"/>
                  <a:pt x="856398" y="110991"/>
                  <a:pt x="832364" y="115809"/>
                </a:cubicBezTo>
                <a:cubicBezTo>
                  <a:pt x="834114" y="120527"/>
                  <a:pt x="835318" y="125267"/>
                  <a:pt x="835978" y="130028"/>
                </a:cubicBezTo>
                <a:cubicBezTo>
                  <a:pt x="856312" y="127404"/>
                  <a:pt x="873642" y="124500"/>
                  <a:pt x="887968" y="121316"/>
                </a:cubicBezTo>
                <a:cubicBezTo>
                  <a:pt x="889488" y="115422"/>
                  <a:pt x="890105" y="111152"/>
                  <a:pt x="889818" y="108507"/>
                </a:cubicBezTo>
                <a:cubicBezTo>
                  <a:pt x="889675" y="107184"/>
                  <a:pt x="888693" y="106360"/>
                  <a:pt x="886874" y="106036"/>
                </a:cubicBezTo>
                <a:close/>
                <a:moveTo>
                  <a:pt x="3012338" y="97536"/>
                </a:moveTo>
                <a:cubicBezTo>
                  <a:pt x="3018099" y="98304"/>
                  <a:pt x="3025145" y="100838"/>
                  <a:pt x="3033477" y="105140"/>
                </a:cubicBezTo>
                <a:cubicBezTo>
                  <a:pt x="3045264" y="113816"/>
                  <a:pt x="3048358" y="120997"/>
                  <a:pt x="3042758" y="126683"/>
                </a:cubicBezTo>
                <a:cubicBezTo>
                  <a:pt x="3037159" y="132369"/>
                  <a:pt x="3031864" y="141966"/>
                  <a:pt x="3026873" y="155474"/>
                </a:cubicBezTo>
                <a:cubicBezTo>
                  <a:pt x="3037671" y="169858"/>
                  <a:pt x="3037560" y="177333"/>
                  <a:pt x="3026540" y="177899"/>
                </a:cubicBezTo>
                <a:cubicBezTo>
                  <a:pt x="3015519" y="178465"/>
                  <a:pt x="2996092" y="180849"/>
                  <a:pt x="2968258" y="185051"/>
                </a:cubicBezTo>
                <a:cubicBezTo>
                  <a:pt x="2966193" y="196165"/>
                  <a:pt x="2962676" y="200836"/>
                  <a:pt x="2957707" y="199065"/>
                </a:cubicBezTo>
                <a:cubicBezTo>
                  <a:pt x="2952738" y="197294"/>
                  <a:pt x="2948866" y="190160"/>
                  <a:pt x="2946091" y="177662"/>
                </a:cubicBezTo>
                <a:cubicBezTo>
                  <a:pt x="2943316" y="165165"/>
                  <a:pt x="2941022" y="154374"/>
                  <a:pt x="2939208" y="145289"/>
                </a:cubicBezTo>
                <a:cubicBezTo>
                  <a:pt x="2937394" y="136205"/>
                  <a:pt x="2934426" y="127794"/>
                  <a:pt x="2930303" y="120058"/>
                </a:cubicBezTo>
                <a:cubicBezTo>
                  <a:pt x="2926180" y="112321"/>
                  <a:pt x="2927746" y="108453"/>
                  <a:pt x="2935003" y="108453"/>
                </a:cubicBezTo>
                <a:cubicBezTo>
                  <a:pt x="2940194" y="108453"/>
                  <a:pt x="2945410" y="109349"/>
                  <a:pt x="2950651" y="111142"/>
                </a:cubicBezTo>
                <a:cubicBezTo>
                  <a:pt x="2955893" y="112934"/>
                  <a:pt x="2963651" y="112999"/>
                  <a:pt x="2973925" y="111335"/>
                </a:cubicBezTo>
                <a:cubicBezTo>
                  <a:pt x="2984200" y="109672"/>
                  <a:pt x="2992528" y="106072"/>
                  <a:pt x="2998910" y="100537"/>
                </a:cubicBezTo>
                <a:cubicBezTo>
                  <a:pt x="3002100" y="97769"/>
                  <a:pt x="3006576" y="96769"/>
                  <a:pt x="3012338" y="97536"/>
                </a:cubicBezTo>
                <a:close/>
                <a:moveTo>
                  <a:pt x="3990789" y="95536"/>
                </a:moveTo>
                <a:cubicBezTo>
                  <a:pt x="3989312" y="95242"/>
                  <a:pt x="3982658" y="96988"/>
                  <a:pt x="3970828" y="100774"/>
                </a:cubicBezTo>
                <a:cubicBezTo>
                  <a:pt x="3971688" y="120248"/>
                  <a:pt x="3972513" y="137198"/>
                  <a:pt x="3973301" y="151624"/>
                </a:cubicBezTo>
                <a:cubicBezTo>
                  <a:pt x="3974176" y="151782"/>
                  <a:pt x="3980099" y="149903"/>
                  <a:pt x="3991069" y="145988"/>
                </a:cubicBezTo>
                <a:cubicBezTo>
                  <a:pt x="3992775" y="129884"/>
                  <a:pt x="3993851" y="118803"/>
                  <a:pt x="3994295" y="112744"/>
                </a:cubicBezTo>
                <a:cubicBezTo>
                  <a:pt x="3994740" y="106685"/>
                  <a:pt x="3994636" y="102376"/>
                  <a:pt x="3993984" y="99817"/>
                </a:cubicBezTo>
                <a:cubicBezTo>
                  <a:pt x="3993331" y="97257"/>
                  <a:pt x="3992267" y="95830"/>
                  <a:pt x="3990789" y="95536"/>
                </a:cubicBezTo>
                <a:close/>
                <a:moveTo>
                  <a:pt x="1672269" y="92256"/>
                </a:moveTo>
                <a:cubicBezTo>
                  <a:pt x="1680701" y="92256"/>
                  <a:pt x="1688449" y="95916"/>
                  <a:pt x="1695511" y="103237"/>
                </a:cubicBezTo>
                <a:cubicBezTo>
                  <a:pt x="1702574" y="110557"/>
                  <a:pt x="1699125" y="115282"/>
                  <a:pt x="1685165" y="117412"/>
                </a:cubicBezTo>
                <a:cubicBezTo>
                  <a:pt x="1671204" y="119541"/>
                  <a:pt x="1646235" y="123152"/>
                  <a:pt x="1610255" y="128242"/>
                </a:cubicBezTo>
                <a:cubicBezTo>
                  <a:pt x="1624653" y="132602"/>
                  <a:pt x="1629578" y="138080"/>
                  <a:pt x="1625033" y="144676"/>
                </a:cubicBezTo>
                <a:cubicBezTo>
                  <a:pt x="1620487" y="151273"/>
                  <a:pt x="1617336" y="166864"/>
                  <a:pt x="1615579" y="191450"/>
                </a:cubicBezTo>
                <a:cubicBezTo>
                  <a:pt x="1613822" y="216037"/>
                  <a:pt x="1615464" y="233786"/>
                  <a:pt x="1620505" y="244699"/>
                </a:cubicBezTo>
                <a:cubicBezTo>
                  <a:pt x="1625545" y="255612"/>
                  <a:pt x="1640412" y="261280"/>
                  <a:pt x="1665106" y="261703"/>
                </a:cubicBezTo>
                <a:cubicBezTo>
                  <a:pt x="1689800" y="262126"/>
                  <a:pt x="1706876" y="260287"/>
                  <a:pt x="1716333" y="256186"/>
                </a:cubicBezTo>
                <a:cubicBezTo>
                  <a:pt x="1725791" y="252084"/>
                  <a:pt x="1733151" y="240831"/>
                  <a:pt x="1738413" y="222425"/>
                </a:cubicBezTo>
                <a:cubicBezTo>
                  <a:pt x="1743676" y="204020"/>
                  <a:pt x="1747240" y="196333"/>
                  <a:pt x="1749104" y="199366"/>
                </a:cubicBezTo>
                <a:cubicBezTo>
                  <a:pt x="1750968" y="202399"/>
                  <a:pt x="1752126" y="211552"/>
                  <a:pt x="1752578" y="226824"/>
                </a:cubicBezTo>
                <a:cubicBezTo>
                  <a:pt x="1753030" y="242097"/>
                  <a:pt x="1754844" y="252948"/>
                  <a:pt x="1758020" y="259380"/>
                </a:cubicBezTo>
                <a:cubicBezTo>
                  <a:pt x="1761197" y="265812"/>
                  <a:pt x="1758974" y="272193"/>
                  <a:pt x="1751352" y="278524"/>
                </a:cubicBezTo>
                <a:cubicBezTo>
                  <a:pt x="1743730" y="284855"/>
                  <a:pt x="1724926" y="289161"/>
                  <a:pt x="1694941" y="291441"/>
                </a:cubicBezTo>
                <a:cubicBezTo>
                  <a:pt x="1664956" y="293721"/>
                  <a:pt x="1642571" y="292011"/>
                  <a:pt x="1627786" y="286311"/>
                </a:cubicBezTo>
                <a:cubicBezTo>
                  <a:pt x="1613001" y="280611"/>
                  <a:pt x="1603433" y="271942"/>
                  <a:pt x="1599080" y="260305"/>
                </a:cubicBezTo>
                <a:cubicBezTo>
                  <a:pt x="1594728" y="248668"/>
                  <a:pt x="1592778" y="236418"/>
                  <a:pt x="1593230" y="223555"/>
                </a:cubicBezTo>
                <a:cubicBezTo>
                  <a:pt x="1593681" y="210691"/>
                  <a:pt x="1594355" y="194261"/>
                  <a:pt x="1595252" y="174264"/>
                </a:cubicBezTo>
                <a:cubicBezTo>
                  <a:pt x="1596148" y="154266"/>
                  <a:pt x="1595606" y="140023"/>
                  <a:pt x="1593628" y="131533"/>
                </a:cubicBezTo>
                <a:cubicBezTo>
                  <a:pt x="1589584" y="133168"/>
                  <a:pt x="1583883" y="134488"/>
                  <a:pt x="1576527" y="135491"/>
                </a:cubicBezTo>
                <a:lnTo>
                  <a:pt x="1583389" y="138955"/>
                </a:lnTo>
                <a:cubicBezTo>
                  <a:pt x="1587805" y="143902"/>
                  <a:pt x="1587465" y="150280"/>
                  <a:pt x="1582367" y="158088"/>
                </a:cubicBezTo>
                <a:cubicBezTo>
                  <a:pt x="1577269" y="165896"/>
                  <a:pt x="1569479" y="178691"/>
                  <a:pt x="1558996" y="196473"/>
                </a:cubicBezTo>
                <a:cubicBezTo>
                  <a:pt x="1548513" y="214255"/>
                  <a:pt x="1536338" y="229380"/>
                  <a:pt x="1522471" y="241849"/>
                </a:cubicBezTo>
                <a:cubicBezTo>
                  <a:pt x="1508604" y="254318"/>
                  <a:pt x="1494598" y="263571"/>
                  <a:pt x="1480451" y="269608"/>
                </a:cubicBezTo>
                <a:cubicBezTo>
                  <a:pt x="1466304" y="275645"/>
                  <a:pt x="1458729" y="277201"/>
                  <a:pt x="1457725" y="274276"/>
                </a:cubicBezTo>
                <a:cubicBezTo>
                  <a:pt x="1456722" y="271351"/>
                  <a:pt x="1461967" y="265464"/>
                  <a:pt x="1473460" y="256616"/>
                </a:cubicBezTo>
                <a:cubicBezTo>
                  <a:pt x="1484954" y="247768"/>
                  <a:pt x="1496039" y="237343"/>
                  <a:pt x="1506715" y="225340"/>
                </a:cubicBezTo>
                <a:cubicBezTo>
                  <a:pt x="1517391" y="213337"/>
                  <a:pt x="1527842" y="198438"/>
                  <a:pt x="1538066" y="180642"/>
                </a:cubicBezTo>
                <a:cubicBezTo>
                  <a:pt x="1548291" y="162845"/>
                  <a:pt x="1553403" y="149172"/>
                  <a:pt x="1553403" y="139621"/>
                </a:cubicBezTo>
                <a:cubicBezTo>
                  <a:pt x="1541472" y="143178"/>
                  <a:pt x="1530506" y="146092"/>
                  <a:pt x="1520503" y="148365"/>
                </a:cubicBezTo>
                <a:cubicBezTo>
                  <a:pt x="1510501" y="150638"/>
                  <a:pt x="1500438" y="147846"/>
                  <a:pt x="1490313" y="139987"/>
                </a:cubicBezTo>
                <a:cubicBezTo>
                  <a:pt x="1480189" y="132129"/>
                  <a:pt x="1481347" y="127615"/>
                  <a:pt x="1493787" y="126446"/>
                </a:cubicBezTo>
                <a:cubicBezTo>
                  <a:pt x="1506227" y="125278"/>
                  <a:pt x="1520761" y="123162"/>
                  <a:pt x="1537389" y="120101"/>
                </a:cubicBezTo>
                <a:cubicBezTo>
                  <a:pt x="1554016" y="117039"/>
                  <a:pt x="1572121" y="113286"/>
                  <a:pt x="1591702" y="108840"/>
                </a:cubicBezTo>
                <a:cubicBezTo>
                  <a:pt x="1611284" y="104395"/>
                  <a:pt x="1627915" y="100519"/>
                  <a:pt x="1641596" y="97214"/>
                </a:cubicBezTo>
                <a:cubicBezTo>
                  <a:pt x="1655276" y="93908"/>
                  <a:pt x="1665501" y="92256"/>
                  <a:pt x="1672269" y="92256"/>
                </a:cubicBezTo>
                <a:close/>
                <a:moveTo>
                  <a:pt x="3674620" y="80781"/>
                </a:moveTo>
                <a:cubicBezTo>
                  <a:pt x="3676834" y="80648"/>
                  <a:pt x="3679623" y="80938"/>
                  <a:pt x="3682987" y="81651"/>
                </a:cubicBezTo>
                <a:cubicBezTo>
                  <a:pt x="3696446" y="84505"/>
                  <a:pt x="3706143" y="88911"/>
                  <a:pt x="3712080" y="94869"/>
                </a:cubicBezTo>
                <a:cubicBezTo>
                  <a:pt x="3718017" y="100828"/>
                  <a:pt x="3720408" y="108654"/>
                  <a:pt x="3719254" y="118348"/>
                </a:cubicBezTo>
                <a:cubicBezTo>
                  <a:pt x="3718099" y="128042"/>
                  <a:pt x="3713837" y="131182"/>
                  <a:pt x="3706466" y="127769"/>
                </a:cubicBezTo>
                <a:cubicBezTo>
                  <a:pt x="3699095" y="124356"/>
                  <a:pt x="3692330" y="119334"/>
                  <a:pt x="3686171" y="112701"/>
                </a:cubicBezTo>
                <a:cubicBezTo>
                  <a:pt x="3680012" y="106069"/>
                  <a:pt x="3674702" y="99641"/>
                  <a:pt x="3670243" y="93417"/>
                </a:cubicBezTo>
                <a:cubicBezTo>
                  <a:pt x="3666521" y="85394"/>
                  <a:pt x="3667980" y="81182"/>
                  <a:pt x="3674620" y="80781"/>
                </a:cubicBezTo>
                <a:close/>
                <a:moveTo>
                  <a:pt x="3274845" y="78043"/>
                </a:moveTo>
                <a:cubicBezTo>
                  <a:pt x="3276189" y="77770"/>
                  <a:pt x="3277945" y="77811"/>
                  <a:pt x="3280114" y="78166"/>
                </a:cubicBezTo>
                <a:cubicBezTo>
                  <a:pt x="3288790" y="79586"/>
                  <a:pt x="3296426" y="82182"/>
                  <a:pt x="3303023" y="85953"/>
                </a:cubicBezTo>
                <a:cubicBezTo>
                  <a:pt x="3311569" y="90470"/>
                  <a:pt x="3314481" y="96196"/>
                  <a:pt x="3311756" y="103129"/>
                </a:cubicBezTo>
                <a:cubicBezTo>
                  <a:pt x="3309031" y="110063"/>
                  <a:pt x="3307450" y="125077"/>
                  <a:pt x="3307013" y="148172"/>
                </a:cubicBezTo>
                <a:cubicBezTo>
                  <a:pt x="3306576" y="171267"/>
                  <a:pt x="3306371" y="185940"/>
                  <a:pt x="3306400" y="192193"/>
                </a:cubicBezTo>
                <a:cubicBezTo>
                  <a:pt x="3306400" y="195735"/>
                  <a:pt x="3309192" y="194795"/>
                  <a:pt x="3314778" y="189375"/>
                </a:cubicBezTo>
                <a:cubicBezTo>
                  <a:pt x="3320364" y="183954"/>
                  <a:pt x="3332840" y="172708"/>
                  <a:pt x="3352206" y="155636"/>
                </a:cubicBezTo>
                <a:cubicBezTo>
                  <a:pt x="3371572" y="138564"/>
                  <a:pt x="3383177" y="131365"/>
                  <a:pt x="3387020" y="134039"/>
                </a:cubicBezTo>
                <a:cubicBezTo>
                  <a:pt x="3390863" y="136714"/>
                  <a:pt x="3385948" y="145881"/>
                  <a:pt x="3372275" y="161540"/>
                </a:cubicBezTo>
                <a:cubicBezTo>
                  <a:pt x="3358602" y="177200"/>
                  <a:pt x="3345606" y="191411"/>
                  <a:pt x="3333288" y="204174"/>
                </a:cubicBezTo>
                <a:cubicBezTo>
                  <a:pt x="3320969" y="216937"/>
                  <a:pt x="3311301" y="229165"/>
                  <a:pt x="3304281" y="240860"/>
                </a:cubicBezTo>
                <a:cubicBezTo>
                  <a:pt x="3297261" y="252554"/>
                  <a:pt x="3291192" y="258401"/>
                  <a:pt x="3286072" y="258401"/>
                </a:cubicBezTo>
                <a:cubicBezTo>
                  <a:pt x="3280953" y="258401"/>
                  <a:pt x="3276059" y="254612"/>
                  <a:pt x="3271392" y="247033"/>
                </a:cubicBezTo>
                <a:cubicBezTo>
                  <a:pt x="3266724" y="239454"/>
                  <a:pt x="3266659" y="232338"/>
                  <a:pt x="3271198" y="225684"/>
                </a:cubicBezTo>
                <a:cubicBezTo>
                  <a:pt x="3275737" y="219030"/>
                  <a:pt x="3279336" y="209300"/>
                  <a:pt x="3281996" y="196495"/>
                </a:cubicBezTo>
                <a:cubicBezTo>
                  <a:pt x="3284656" y="183689"/>
                  <a:pt x="3285101" y="164720"/>
                  <a:pt x="3283330" y="139589"/>
                </a:cubicBezTo>
                <a:cubicBezTo>
                  <a:pt x="3281559" y="114458"/>
                  <a:pt x="3278411" y="97583"/>
                  <a:pt x="3273887" y="88965"/>
                </a:cubicBezTo>
                <a:cubicBezTo>
                  <a:pt x="3270494" y="82501"/>
                  <a:pt x="3270813" y="78860"/>
                  <a:pt x="3274845" y="78043"/>
                </a:cubicBezTo>
                <a:close/>
                <a:moveTo>
                  <a:pt x="2359249" y="73099"/>
                </a:moveTo>
                <a:cubicBezTo>
                  <a:pt x="2360675" y="72900"/>
                  <a:pt x="2362490" y="73040"/>
                  <a:pt x="2364693" y="73520"/>
                </a:cubicBezTo>
                <a:cubicBezTo>
                  <a:pt x="2373505" y="75442"/>
                  <a:pt x="2380786" y="78317"/>
                  <a:pt x="2386537" y="82146"/>
                </a:cubicBezTo>
                <a:cubicBezTo>
                  <a:pt x="2392961" y="85846"/>
                  <a:pt x="2394825" y="89818"/>
                  <a:pt x="2392129" y="94063"/>
                </a:cubicBezTo>
                <a:cubicBezTo>
                  <a:pt x="2389433" y="98307"/>
                  <a:pt x="2388756" y="114060"/>
                  <a:pt x="2390097" y="141321"/>
                </a:cubicBezTo>
                <a:cubicBezTo>
                  <a:pt x="2391437" y="168581"/>
                  <a:pt x="2390036" y="187037"/>
                  <a:pt x="2385891" y="196688"/>
                </a:cubicBezTo>
                <a:cubicBezTo>
                  <a:pt x="2381747" y="206339"/>
                  <a:pt x="2376323" y="207045"/>
                  <a:pt x="2369619" y="198807"/>
                </a:cubicBezTo>
                <a:cubicBezTo>
                  <a:pt x="2362915" y="190569"/>
                  <a:pt x="2360240" y="182169"/>
                  <a:pt x="2361595" y="173608"/>
                </a:cubicBezTo>
                <a:cubicBezTo>
                  <a:pt x="2362951" y="165047"/>
                  <a:pt x="2363628" y="155941"/>
                  <a:pt x="2363628" y="146290"/>
                </a:cubicBezTo>
                <a:cubicBezTo>
                  <a:pt x="2363628" y="135620"/>
                  <a:pt x="2363410" y="124826"/>
                  <a:pt x="2362972" y="113906"/>
                </a:cubicBezTo>
                <a:cubicBezTo>
                  <a:pt x="2362535" y="102986"/>
                  <a:pt x="2360509" y="93044"/>
                  <a:pt x="2356895" y="84082"/>
                </a:cubicBezTo>
                <a:cubicBezTo>
                  <a:pt x="2354185" y="77360"/>
                  <a:pt x="2354970" y="73699"/>
                  <a:pt x="2359249" y="73099"/>
                </a:cubicBezTo>
                <a:close/>
                <a:moveTo>
                  <a:pt x="3999014" y="68581"/>
                </a:moveTo>
                <a:cubicBezTo>
                  <a:pt x="4001687" y="68217"/>
                  <a:pt x="4004792" y="68523"/>
                  <a:pt x="4008331" y="69498"/>
                </a:cubicBezTo>
                <a:cubicBezTo>
                  <a:pt x="4015408" y="71448"/>
                  <a:pt x="4021951" y="75090"/>
                  <a:pt x="4027959" y="80425"/>
                </a:cubicBezTo>
                <a:cubicBezTo>
                  <a:pt x="4033968" y="85760"/>
                  <a:pt x="4034004" y="92073"/>
                  <a:pt x="4028067" y="99365"/>
                </a:cubicBezTo>
                <a:cubicBezTo>
                  <a:pt x="4022130" y="106657"/>
                  <a:pt x="4017448" y="120355"/>
                  <a:pt x="4014020" y="140460"/>
                </a:cubicBezTo>
                <a:cubicBezTo>
                  <a:pt x="4021219" y="150441"/>
                  <a:pt x="4021123" y="156611"/>
                  <a:pt x="4013730" y="158970"/>
                </a:cubicBezTo>
                <a:cubicBezTo>
                  <a:pt x="4006338" y="161329"/>
                  <a:pt x="3993299" y="164537"/>
                  <a:pt x="3974614" y="168596"/>
                </a:cubicBezTo>
                <a:cubicBezTo>
                  <a:pt x="3973725" y="180857"/>
                  <a:pt x="3970968" y="187643"/>
                  <a:pt x="3966343" y="188955"/>
                </a:cubicBezTo>
                <a:cubicBezTo>
                  <a:pt x="3961718" y="190267"/>
                  <a:pt x="3958606" y="186675"/>
                  <a:pt x="3957007" y="178179"/>
                </a:cubicBezTo>
                <a:cubicBezTo>
                  <a:pt x="3955409" y="169682"/>
                  <a:pt x="3953254" y="155267"/>
                  <a:pt x="3950543" y="134932"/>
                </a:cubicBezTo>
                <a:cubicBezTo>
                  <a:pt x="3947833" y="114598"/>
                  <a:pt x="3944438" y="100146"/>
                  <a:pt x="3940358" y="91578"/>
                </a:cubicBezTo>
                <a:cubicBezTo>
                  <a:pt x="3936279" y="83010"/>
                  <a:pt x="3937648" y="79206"/>
                  <a:pt x="3944467" y="80167"/>
                </a:cubicBezTo>
                <a:cubicBezTo>
                  <a:pt x="3951286" y="81128"/>
                  <a:pt x="3955900" y="82027"/>
                  <a:pt x="3958309" y="82866"/>
                </a:cubicBezTo>
                <a:cubicBezTo>
                  <a:pt x="3960718" y="83705"/>
                  <a:pt x="3964432" y="83730"/>
                  <a:pt x="3969451" y="82942"/>
                </a:cubicBezTo>
                <a:cubicBezTo>
                  <a:pt x="3974470" y="82153"/>
                  <a:pt x="3978629" y="80930"/>
                  <a:pt x="3981927" y="79274"/>
                </a:cubicBezTo>
                <a:cubicBezTo>
                  <a:pt x="3985225" y="77618"/>
                  <a:pt x="3988681" y="75087"/>
                  <a:pt x="3992295" y="71681"/>
                </a:cubicBezTo>
                <a:cubicBezTo>
                  <a:pt x="3994102" y="69978"/>
                  <a:pt x="3996342" y="68945"/>
                  <a:pt x="3999014" y="68581"/>
                </a:cubicBezTo>
                <a:close/>
                <a:moveTo>
                  <a:pt x="4469691" y="66744"/>
                </a:moveTo>
                <a:cubicBezTo>
                  <a:pt x="4452770" y="69440"/>
                  <a:pt x="4438630" y="71591"/>
                  <a:pt x="4427273" y="73198"/>
                </a:cubicBezTo>
                <a:cubicBezTo>
                  <a:pt x="4436264" y="77485"/>
                  <a:pt x="4439838" y="81938"/>
                  <a:pt x="4437996" y="86555"/>
                </a:cubicBezTo>
                <a:cubicBezTo>
                  <a:pt x="4436153" y="91173"/>
                  <a:pt x="4434378" y="101613"/>
                  <a:pt x="4432672" y="117874"/>
                </a:cubicBezTo>
                <a:cubicBezTo>
                  <a:pt x="4444345" y="117086"/>
                  <a:pt x="4458291" y="115472"/>
                  <a:pt x="4474509" y="113035"/>
                </a:cubicBezTo>
                <a:cubicBezTo>
                  <a:pt x="4476201" y="90047"/>
                  <a:pt x="4474595" y="74617"/>
                  <a:pt x="4469691" y="66744"/>
                </a:cubicBezTo>
                <a:close/>
                <a:moveTo>
                  <a:pt x="5538716" y="65389"/>
                </a:moveTo>
                <a:cubicBezTo>
                  <a:pt x="5530636" y="66293"/>
                  <a:pt x="5513052" y="69182"/>
                  <a:pt x="5485962" y="74058"/>
                </a:cubicBezTo>
                <a:cubicBezTo>
                  <a:pt x="5488630" y="89560"/>
                  <a:pt x="5491154" y="104617"/>
                  <a:pt x="5493534" y="119230"/>
                </a:cubicBezTo>
                <a:cubicBezTo>
                  <a:pt x="5507645" y="117480"/>
                  <a:pt x="5525843" y="113723"/>
                  <a:pt x="5548128" y="107958"/>
                </a:cubicBezTo>
                <a:cubicBezTo>
                  <a:pt x="5550680" y="91969"/>
                  <a:pt x="5551770" y="80651"/>
                  <a:pt x="5551397" y="74004"/>
                </a:cubicBezTo>
                <a:cubicBezTo>
                  <a:pt x="5551024" y="67357"/>
                  <a:pt x="5546798" y="64486"/>
                  <a:pt x="5538716" y="65389"/>
                </a:cubicBezTo>
                <a:close/>
                <a:moveTo>
                  <a:pt x="3744678" y="65301"/>
                </a:moveTo>
                <a:cubicBezTo>
                  <a:pt x="3746416" y="65410"/>
                  <a:pt x="3748574" y="65941"/>
                  <a:pt x="3751154" y="66895"/>
                </a:cubicBezTo>
                <a:cubicBezTo>
                  <a:pt x="3761471" y="70709"/>
                  <a:pt x="3770047" y="75202"/>
                  <a:pt x="3776880" y="80371"/>
                </a:cubicBezTo>
                <a:cubicBezTo>
                  <a:pt x="3783713" y="85541"/>
                  <a:pt x="3785280" y="90693"/>
                  <a:pt x="3781580" y="95826"/>
                </a:cubicBezTo>
                <a:cubicBezTo>
                  <a:pt x="3777880" y="100960"/>
                  <a:pt x="3774901" y="109600"/>
                  <a:pt x="3772642" y="121746"/>
                </a:cubicBezTo>
                <a:cubicBezTo>
                  <a:pt x="3770384" y="133892"/>
                  <a:pt x="3766666" y="149251"/>
                  <a:pt x="3761489" y="167821"/>
                </a:cubicBezTo>
                <a:cubicBezTo>
                  <a:pt x="3798716" y="165197"/>
                  <a:pt x="3822170" y="162741"/>
                  <a:pt x="3831850" y="160454"/>
                </a:cubicBezTo>
                <a:cubicBezTo>
                  <a:pt x="3841529" y="158167"/>
                  <a:pt x="3849932" y="157751"/>
                  <a:pt x="3857060" y="159207"/>
                </a:cubicBezTo>
                <a:cubicBezTo>
                  <a:pt x="3864187" y="160662"/>
                  <a:pt x="3871185" y="165860"/>
                  <a:pt x="3878054" y="174801"/>
                </a:cubicBezTo>
                <a:cubicBezTo>
                  <a:pt x="3884923" y="183743"/>
                  <a:pt x="3877591" y="187991"/>
                  <a:pt x="3856059" y="187546"/>
                </a:cubicBezTo>
                <a:cubicBezTo>
                  <a:pt x="3834528" y="187102"/>
                  <a:pt x="3801348" y="188608"/>
                  <a:pt x="3756520" y="192064"/>
                </a:cubicBezTo>
                <a:cubicBezTo>
                  <a:pt x="3748662" y="222579"/>
                  <a:pt x="3733433" y="247291"/>
                  <a:pt x="3710833" y="266199"/>
                </a:cubicBezTo>
                <a:cubicBezTo>
                  <a:pt x="3688232" y="285106"/>
                  <a:pt x="3663553" y="297084"/>
                  <a:pt x="3636794" y="302132"/>
                </a:cubicBezTo>
                <a:cubicBezTo>
                  <a:pt x="3610035" y="307180"/>
                  <a:pt x="3607916" y="303720"/>
                  <a:pt x="3630438" y="291753"/>
                </a:cubicBezTo>
                <a:cubicBezTo>
                  <a:pt x="3652959" y="279786"/>
                  <a:pt x="3672358" y="266765"/>
                  <a:pt x="3688634" y="252690"/>
                </a:cubicBezTo>
                <a:cubicBezTo>
                  <a:pt x="3704910" y="238615"/>
                  <a:pt x="3718340" y="218923"/>
                  <a:pt x="3728923" y="193612"/>
                </a:cubicBezTo>
                <a:cubicBezTo>
                  <a:pt x="3682848" y="199879"/>
                  <a:pt x="3655497" y="204597"/>
                  <a:pt x="3646872" y="207766"/>
                </a:cubicBezTo>
                <a:cubicBezTo>
                  <a:pt x="3638246" y="210935"/>
                  <a:pt x="3627946" y="207318"/>
                  <a:pt x="3615972" y="196914"/>
                </a:cubicBezTo>
                <a:cubicBezTo>
                  <a:pt x="3603998" y="186510"/>
                  <a:pt x="3604948" y="181767"/>
                  <a:pt x="3618822" y="182685"/>
                </a:cubicBezTo>
                <a:cubicBezTo>
                  <a:pt x="3632696" y="183603"/>
                  <a:pt x="3648510" y="183176"/>
                  <a:pt x="3666263" y="181405"/>
                </a:cubicBezTo>
                <a:cubicBezTo>
                  <a:pt x="3684016" y="179634"/>
                  <a:pt x="3706408" y="176633"/>
                  <a:pt x="3733440" y="172403"/>
                </a:cubicBezTo>
                <a:cubicBezTo>
                  <a:pt x="3736752" y="159224"/>
                  <a:pt x="3739527" y="142238"/>
                  <a:pt x="3741764" y="121445"/>
                </a:cubicBezTo>
                <a:cubicBezTo>
                  <a:pt x="3744001" y="100652"/>
                  <a:pt x="3743546" y="85408"/>
                  <a:pt x="3740398" y="75714"/>
                </a:cubicBezTo>
                <a:cubicBezTo>
                  <a:pt x="3738038" y="68444"/>
                  <a:pt x="3739464" y="64972"/>
                  <a:pt x="3744678" y="65301"/>
                </a:cubicBezTo>
                <a:close/>
                <a:moveTo>
                  <a:pt x="3359164" y="61929"/>
                </a:moveTo>
                <a:cubicBezTo>
                  <a:pt x="3362334" y="60812"/>
                  <a:pt x="3367847" y="60843"/>
                  <a:pt x="3375706" y="62023"/>
                </a:cubicBezTo>
                <a:cubicBezTo>
                  <a:pt x="3391423" y="64382"/>
                  <a:pt x="3402250" y="69046"/>
                  <a:pt x="3408186" y="76015"/>
                </a:cubicBezTo>
                <a:cubicBezTo>
                  <a:pt x="3414123" y="82985"/>
                  <a:pt x="3416224" y="91281"/>
                  <a:pt x="3414489" y="100903"/>
                </a:cubicBezTo>
                <a:cubicBezTo>
                  <a:pt x="3412754" y="110525"/>
                  <a:pt x="3407082" y="112457"/>
                  <a:pt x="3397474" y="106700"/>
                </a:cubicBezTo>
                <a:cubicBezTo>
                  <a:pt x="3387866" y="100942"/>
                  <a:pt x="3379506" y="94952"/>
                  <a:pt x="3372393" y="88728"/>
                </a:cubicBezTo>
                <a:cubicBezTo>
                  <a:pt x="3364965" y="82217"/>
                  <a:pt x="3359731" y="75549"/>
                  <a:pt x="3356691" y="68723"/>
                </a:cubicBezTo>
                <a:cubicBezTo>
                  <a:pt x="3355171" y="65310"/>
                  <a:pt x="3355995" y="63046"/>
                  <a:pt x="3359164" y="61929"/>
                </a:cubicBezTo>
                <a:close/>
                <a:moveTo>
                  <a:pt x="1282537" y="45019"/>
                </a:moveTo>
                <a:lnTo>
                  <a:pt x="1396885" y="45019"/>
                </a:lnTo>
                <a:lnTo>
                  <a:pt x="1396885" y="76187"/>
                </a:lnTo>
                <a:lnTo>
                  <a:pt x="1309747" y="76187"/>
                </a:lnTo>
                <a:cubicBezTo>
                  <a:pt x="1305603" y="98702"/>
                  <a:pt x="1301358" y="115293"/>
                  <a:pt x="1297013" y="125962"/>
                </a:cubicBezTo>
                <a:cubicBezTo>
                  <a:pt x="1306936" y="120585"/>
                  <a:pt x="1318172" y="118136"/>
                  <a:pt x="1330720" y="118617"/>
                </a:cubicBezTo>
                <a:cubicBezTo>
                  <a:pt x="1343267" y="119097"/>
                  <a:pt x="1355281" y="121969"/>
                  <a:pt x="1366760" y="127231"/>
                </a:cubicBezTo>
                <a:cubicBezTo>
                  <a:pt x="1378240" y="132494"/>
                  <a:pt x="1386546" y="139560"/>
                  <a:pt x="1391680" y="148430"/>
                </a:cubicBezTo>
                <a:cubicBezTo>
                  <a:pt x="1396814" y="157299"/>
                  <a:pt x="1400535" y="166111"/>
                  <a:pt x="1402844" y="174866"/>
                </a:cubicBezTo>
                <a:cubicBezTo>
                  <a:pt x="1405153" y="183621"/>
                  <a:pt x="1406070" y="193135"/>
                  <a:pt x="1405597" y="203410"/>
                </a:cubicBezTo>
                <a:cubicBezTo>
                  <a:pt x="1405124" y="213685"/>
                  <a:pt x="1403012" y="224211"/>
                  <a:pt x="1399262" y="234987"/>
                </a:cubicBezTo>
                <a:cubicBezTo>
                  <a:pt x="1395512" y="245764"/>
                  <a:pt x="1389801" y="254752"/>
                  <a:pt x="1382129" y="261951"/>
                </a:cubicBezTo>
                <a:cubicBezTo>
                  <a:pt x="1374457" y="269149"/>
                  <a:pt x="1365201" y="274857"/>
                  <a:pt x="1354360" y="279073"/>
                </a:cubicBezTo>
                <a:cubicBezTo>
                  <a:pt x="1343518" y="283289"/>
                  <a:pt x="1330971" y="284934"/>
                  <a:pt x="1316717" y="284009"/>
                </a:cubicBezTo>
                <a:cubicBezTo>
                  <a:pt x="1302462" y="283084"/>
                  <a:pt x="1288904" y="277857"/>
                  <a:pt x="1276041" y="268328"/>
                </a:cubicBezTo>
                <a:cubicBezTo>
                  <a:pt x="1263177" y="258799"/>
                  <a:pt x="1254365" y="241860"/>
                  <a:pt x="1249604" y="217510"/>
                </a:cubicBezTo>
                <a:lnTo>
                  <a:pt x="1281160" y="208304"/>
                </a:lnTo>
                <a:cubicBezTo>
                  <a:pt x="1287742" y="233872"/>
                  <a:pt x="1297913" y="247689"/>
                  <a:pt x="1311672" y="249754"/>
                </a:cubicBezTo>
                <a:cubicBezTo>
                  <a:pt x="1325432" y="251819"/>
                  <a:pt x="1336603" y="250378"/>
                  <a:pt x="1345185" y="245431"/>
                </a:cubicBezTo>
                <a:cubicBezTo>
                  <a:pt x="1353768" y="240483"/>
                  <a:pt x="1360006" y="233478"/>
                  <a:pt x="1363899" y="224415"/>
                </a:cubicBezTo>
                <a:cubicBezTo>
                  <a:pt x="1367793" y="215352"/>
                  <a:pt x="1369521" y="205256"/>
                  <a:pt x="1369083" y="194129"/>
                </a:cubicBezTo>
                <a:cubicBezTo>
                  <a:pt x="1368646" y="183001"/>
                  <a:pt x="1365764" y="173747"/>
                  <a:pt x="1360436" y="166369"/>
                </a:cubicBezTo>
                <a:cubicBezTo>
                  <a:pt x="1355109" y="158991"/>
                  <a:pt x="1348337" y="154040"/>
                  <a:pt x="1340120" y="151517"/>
                </a:cubicBezTo>
                <a:cubicBezTo>
                  <a:pt x="1331903" y="148993"/>
                  <a:pt x="1322600" y="149007"/>
                  <a:pt x="1312210" y="151560"/>
                </a:cubicBezTo>
                <a:cubicBezTo>
                  <a:pt x="1301821" y="154112"/>
                  <a:pt x="1292847" y="160486"/>
                  <a:pt x="1285290" y="170682"/>
                </a:cubicBezTo>
                <a:lnTo>
                  <a:pt x="1256359" y="167391"/>
                </a:lnTo>
                <a:cubicBezTo>
                  <a:pt x="1258165" y="159375"/>
                  <a:pt x="1266891" y="118584"/>
                  <a:pt x="1282537" y="45019"/>
                </a:cubicBezTo>
                <a:close/>
                <a:moveTo>
                  <a:pt x="1078072" y="45019"/>
                </a:moveTo>
                <a:lnTo>
                  <a:pt x="1230774" y="45019"/>
                </a:lnTo>
                <a:lnTo>
                  <a:pt x="1230774" y="71864"/>
                </a:lnTo>
                <a:cubicBezTo>
                  <a:pt x="1188284" y="140553"/>
                  <a:pt x="1160127" y="209931"/>
                  <a:pt x="1146303" y="279998"/>
                </a:cubicBezTo>
                <a:lnTo>
                  <a:pt x="1109133" y="279998"/>
                </a:lnTo>
                <a:cubicBezTo>
                  <a:pt x="1125352" y="208526"/>
                  <a:pt x="1153695" y="140589"/>
                  <a:pt x="1194164" y="76187"/>
                </a:cubicBezTo>
                <a:lnTo>
                  <a:pt x="1078072" y="76187"/>
                </a:lnTo>
                <a:close/>
                <a:moveTo>
                  <a:pt x="2304507" y="41701"/>
                </a:moveTo>
                <a:cubicBezTo>
                  <a:pt x="2307458" y="41497"/>
                  <a:pt x="2310785" y="42000"/>
                  <a:pt x="2314488" y="43212"/>
                </a:cubicBezTo>
                <a:cubicBezTo>
                  <a:pt x="2321894" y="45636"/>
                  <a:pt x="2328814" y="49497"/>
                  <a:pt x="2335245" y="54795"/>
                </a:cubicBezTo>
                <a:cubicBezTo>
                  <a:pt x="2341677" y="60094"/>
                  <a:pt x="2342620" y="65493"/>
                  <a:pt x="2338074" y="70993"/>
                </a:cubicBezTo>
                <a:cubicBezTo>
                  <a:pt x="2333528" y="76492"/>
                  <a:pt x="2331040" y="84562"/>
                  <a:pt x="2330610" y="95203"/>
                </a:cubicBezTo>
                <a:cubicBezTo>
                  <a:pt x="2330180" y="105843"/>
                  <a:pt x="2330190" y="120373"/>
                  <a:pt x="2330642" y="138793"/>
                </a:cubicBezTo>
                <a:cubicBezTo>
                  <a:pt x="2331094" y="157213"/>
                  <a:pt x="2331782" y="175658"/>
                  <a:pt x="2332707" y="194129"/>
                </a:cubicBezTo>
                <a:cubicBezTo>
                  <a:pt x="2333632" y="212599"/>
                  <a:pt x="2334094" y="227247"/>
                  <a:pt x="2334094" y="238074"/>
                </a:cubicBezTo>
                <a:cubicBezTo>
                  <a:pt x="2334094" y="250607"/>
                  <a:pt x="2329542" y="262754"/>
                  <a:pt x="2320435" y="274513"/>
                </a:cubicBezTo>
                <a:cubicBezTo>
                  <a:pt x="2311329" y="286272"/>
                  <a:pt x="2305307" y="287813"/>
                  <a:pt x="2302367" y="279137"/>
                </a:cubicBezTo>
                <a:cubicBezTo>
                  <a:pt x="2299427" y="270461"/>
                  <a:pt x="2292705" y="260760"/>
                  <a:pt x="2282201" y="250034"/>
                </a:cubicBezTo>
                <a:cubicBezTo>
                  <a:pt x="2271697" y="239307"/>
                  <a:pt x="2271008" y="234622"/>
                  <a:pt x="2280136" y="235977"/>
                </a:cubicBezTo>
                <a:cubicBezTo>
                  <a:pt x="2289263" y="237332"/>
                  <a:pt x="2295588" y="238074"/>
                  <a:pt x="2299108" y="238203"/>
                </a:cubicBezTo>
                <a:cubicBezTo>
                  <a:pt x="2302629" y="238332"/>
                  <a:pt x="2304812" y="232216"/>
                  <a:pt x="2305658" y="219855"/>
                </a:cubicBezTo>
                <a:cubicBezTo>
                  <a:pt x="2306504" y="207494"/>
                  <a:pt x="2306927" y="190622"/>
                  <a:pt x="2306927" y="169241"/>
                </a:cubicBezTo>
                <a:cubicBezTo>
                  <a:pt x="2306927" y="147731"/>
                  <a:pt x="2306701" y="126514"/>
                  <a:pt x="2306249" y="105592"/>
                </a:cubicBezTo>
                <a:cubicBezTo>
                  <a:pt x="2305798" y="84670"/>
                  <a:pt x="2305102" y="72739"/>
                  <a:pt x="2304163" y="69799"/>
                </a:cubicBezTo>
                <a:cubicBezTo>
                  <a:pt x="2303224" y="66859"/>
                  <a:pt x="2296882" y="66052"/>
                  <a:pt x="2285137" y="67379"/>
                </a:cubicBezTo>
                <a:cubicBezTo>
                  <a:pt x="2273392" y="68705"/>
                  <a:pt x="2251015" y="71914"/>
                  <a:pt x="2218003" y="77005"/>
                </a:cubicBezTo>
                <a:cubicBezTo>
                  <a:pt x="2218003" y="114275"/>
                  <a:pt x="2217767" y="142866"/>
                  <a:pt x="2217293" y="162777"/>
                </a:cubicBezTo>
                <a:lnTo>
                  <a:pt x="2213793" y="214195"/>
                </a:lnTo>
                <a:lnTo>
                  <a:pt x="2215949" y="210659"/>
                </a:lnTo>
                <a:cubicBezTo>
                  <a:pt x="2224589" y="198621"/>
                  <a:pt x="2234667" y="181344"/>
                  <a:pt x="2246182" y="158830"/>
                </a:cubicBezTo>
                <a:cubicBezTo>
                  <a:pt x="2237592" y="143873"/>
                  <a:pt x="2229597" y="130157"/>
                  <a:pt x="2222198" y="117681"/>
                </a:cubicBezTo>
                <a:cubicBezTo>
                  <a:pt x="2214798" y="105205"/>
                  <a:pt x="2217290" y="102774"/>
                  <a:pt x="2229673" y="110389"/>
                </a:cubicBezTo>
                <a:cubicBezTo>
                  <a:pt x="2242055" y="118003"/>
                  <a:pt x="2251352" y="126794"/>
                  <a:pt x="2257561" y="136760"/>
                </a:cubicBezTo>
                <a:cubicBezTo>
                  <a:pt x="2260773" y="128429"/>
                  <a:pt x="2263057" y="120302"/>
                  <a:pt x="2264412" y="112379"/>
                </a:cubicBezTo>
                <a:cubicBezTo>
                  <a:pt x="2265767" y="104456"/>
                  <a:pt x="2265767" y="96418"/>
                  <a:pt x="2264412" y="88265"/>
                </a:cubicBezTo>
                <a:cubicBezTo>
                  <a:pt x="2263057" y="80113"/>
                  <a:pt x="2266875" y="77722"/>
                  <a:pt x="2275866" y="81092"/>
                </a:cubicBezTo>
                <a:cubicBezTo>
                  <a:pt x="2284857" y="84462"/>
                  <a:pt x="2292085" y="88552"/>
                  <a:pt x="2297548" y="93363"/>
                </a:cubicBezTo>
                <a:cubicBezTo>
                  <a:pt x="2303012" y="98175"/>
                  <a:pt x="2303604" y="103186"/>
                  <a:pt x="2299323" y="108399"/>
                </a:cubicBezTo>
                <a:cubicBezTo>
                  <a:pt x="2295042" y="113612"/>
                  <a:pt x="2291217" y="120165"/>
                  <a:pt x="2287847" y="128060"/>
                </a:cubicBezTo>
                <a:cubicBezTo>
                  <a:pt x="2284477" y="135954"/>
                  <a:pt x="2280541" y="145601"/>
                  <a:pt x="2276038" y="157002"/>
                </a:cubicBezTo>
                <a:cubicBezTo>
                  <a:pt x="2283065" y="165534"/>
                  <a:pt x="2288647" y="174741"/>
                  <a:pt x="2292784" y="184621"/>
                </a:cubicBezTo>
                <a:cubicBezTo>
                  <a:pt x="2296921" y="194501"/>
                  <a:pt x="2295903" y="204095"/>
                  <a:pt x="2289729" y="213402"/>
                </a:cubicBezTo>
                <a:cubicBezTo>
                  <a:pt x="2283556" y="222709"/>
                  <a:pt x="2278171" y="221766"/>
                  <a:pt x="2273575" y="210573"/>
                </a:cubicBezTo>
                <a:cubicBezTo>
                  <a:pt x="2268979" y="199381"/>
                  <a:pt x="2264315" y="188328"/>
                  <a:pt x="2259583" y="177415"/>
                </a:cubicBezTo>
                <a:cubicBezTo>
                  <a:pt x="2250979" y="193691"/>
                  <a:pt x="2239395" y="206311"/>
                  <a:pt x="2224833" y="215273"/>
                </a:cubicBezTo>
                <a:cubicBezTo>
                  <a:pt x="2221192" y="217514"/>
                  <a:pt x="2218277" y="219098"/>
                  <a:pt x="2216086" y="220026"/>
                </a:cubicBezTo>
                <a:lnTo>
                  <a:pt x="2213362" y="220532"/>
                </a:lnTo>
                <a:lnTo>
                  <a:pt x="2213034" y="225340"/>
                </a:lnTo>
                <a:cubicBezTo>
                  <a:pt x="2210668" y="247137"/>
                  <a:pt x="2206302" y="258322"/>
                  <a:pt x="2199935" y="258896"/>
                </a:cubicBezTo>
                <a:cubicBezTo>
                  <a:pt x="2193568" y="259470"/>
                  <a:pt x="2189111" y="254160"/>
                  <a:pt x="2186566" y="242968"/>
                </a:cubicBezTo>
                <a:cubicBezTo>
                  <a:pt x="2184021" y="231775"/>
                  <a:pt x="2184773" y="218234"/>
                  <a:pt x="2188825" y="202345"/>
                </a:cubicBezTo>
                <a:cubicBezTo>
                  <a:pt x="2192876" y="186457"/>
                  <a:pt x="2195127" y="162082"/>
                  <a:pt x="2195579" y="129221"/>
                </a:cubicBezTo>
                <a:cubicBezTo>
                  <a:pt x="2196031" y="96361"/>
                  <a:pt x="2194005" y="75004"/>
                  <a:pt x="2189502" y="65153"/>
                </a:cubicBezTo>
                <a:cubicBezTo>
                  <a:pt x="2184999" y="55301"/>
                  <a:pt x="2186394" y="51322"/>
                  <a:pt x="2193686" y="53214"/>
                </a:cubicBezTo>
                <a:cubicBezTo>
                  <a:pt x="2200978" y="55107"/>
                  <a:pt x="2206922" y="56685"/>
                  <a:pt x="2211518" y="57947"/>
                </a:cubicBezTo>
                <a:cubicBezTo>
                  <a:pt x="2216114" y="59209"/>
                  <a:pt x="2226564" y="58958"/>
                  <a:pt x="2242869" y="57194"/>
                </a:cubicBezTo>
                <a:cubicBezTo>
                  <a:pt x="2274418" y="51931"/>
                  <a:pt x="2292390" y="47679"/>
                  <a:pt x="2296785" y="44438"/>
                </a:cubicBezTo>
                <a:cubicBezTo>
                  <a:pt x="2298983" y="42818"/>
                  <a:pt x="2301557" y="41905"/>
                  <a:pt x="2304507" y="41701"/>
                </a:cubicBezTo>
                <a:close/>
                <a:moveTo>
                  <a:pt x="3469641" y="40954"/>
                </a:moveTo>
                <a:cubicBezTo>
                  <a:pt x="3474116" y="40954"/>
                  <a:pt x="3481322" y="43707"/>
                  <a:pt x="3491259" y="49214"/>
                </a:cubicBezTo>
                <a:cubicBezTo>
                  <a:pt x="3501197" y="54720"/>
                  <a:pt x="3505915" y="59442"/>
                  <a:pt x="3505413" y="63378"/>
                </a:cubicBezTo>
                <a:cubicBezTo>
                  <a:pt x="3504911" y="67314"/>
                  <a:pt x="3503302" y="72000"/>
                  <a:pt x="3500584" y="77435"/>
                </a:cubicBezTo>
                <a:cubicBezTo>
                  <a:pt x="3497866" y="82870"/>
                  <a:pt x="3493346" y="97995"/>
                  <a:pt x="3487022" y="122811"/>
                </a:cubicBezTo>
                <a:cubicBezTo>
                  <a:pt x="3480698" y="147627"/>
                  <a:pt x="3471333" y="169657"/>
                  <a:pt x="3458929" y="188901"/>
                </a:cubicBezTo>
                <a:cubicBezTo>
                  <a:pt x="3485086" y="203342"/>
                  <a:pt x="3502624" y="214320"/>
                  <a:pt x="3511544" y="221834"/>
                </a:cubicBezTo>
                <a:cubicBezTo>
                  <a:pt x="3520463" y="229348"/>
                  <a:pt x="3525622" y="237909"/>
                  <a:pt x="3527020" y="247517"/>
                </a:cubicBezTo>
                <a:cubicBezTo>
                  <a:pt x="3528418" y="257125"/>
                  <a:pt x="3526905" y="265166"/>
                  <a:pt x="3522482" y="271641"/>
                </a:cubicBezTo>
                <a:cubicBezTo>
                  <a:pt x="3518058" y="278116"/>
                  <a:pt x="3512074" y="276563"/>
                  <a:pt x="3504531" y="266984"/>
                </a:cubicBezTo>
                <a:cubicBezTo>
                  <a:pt x="3496988" y="257405"/>
                  <a:pt x="3490331" y="248403"/>
                  <a:pt x="3484559" y="239978"/>
                </a:cubicBezTo>
                <a:cubicBezTo>
                  <a:pt x="3478787" y="231553"/>
                  <a:pt x="3468085" y="217897"/>
                  <a:pt x="3452455" y="199011"/>
                </a:cubicBezTo>
                <a:cubicBezTo>
                  <a:pt x="3436250" y="223361"/>
                  <a:pt x="3419590" y="241788"/>
                  <a:pt x="3402475" y="254293"/>
                </a:cubicBezTo>
                <a:cubicBezTo>
                  <a:pt x="3385360" y="266798"/>
                  <a:pt x="3369317" y="274660"/>
                  <a:pt x="3354346" y="277879"/>
                </a:cubicBezTo>
                <a:cubicBezTo>
                  <a:pt x="3339375" y="281098"/>
                  <a:pt x="3332155" y="280901"/>
                  <a:pt x="3332685" y="277287"/>
                </a:cubicBezTo>
                <a:cubicBezTo>
                  <a:pt x="3333216" y="273674"/>
                  <a:pt x="3341479" y="267292"/>
                  <a:pt x="3357476" y="258143"/>
                </a:cubicBezTo>
                <a:cubicBezTo>
                  <a:pt x="3373472" y="248994"/>
                  <a:pt x="3389895" y="234887"/>
                  <a:pt x="3406745" y="215822"/>
                </a:cubicBezTo>
                <a:cubicBezTo>
                  <a:pt x="3423595" y="196756"/>
                  <a:pt x="3436702" y="176533"/>
                  <a:pt x="3446066" y="155152"/>
                </a:cubicBezTo>
                <a:cubicBezTo>
                  <a:pt x="3455430" y="133771"/>
                  <a:pt x="3461686" y="113963"/>
                  <a:pt x="3464834" y="95730"/>
                </a:cubicBezTo>
                <a:cubicBezTo>
                  <a:pt x="3467982" y="77496"/>
                  <a:pt x="3468208" y="63808"/>
                  <a:pt x="3465511" y="54666"/>
                </a:cubicBezTo>
                <a:cubicBezTo>
                  <a:pt x="3462815" y="45524"/>
                  <a:pt x="3464192" y="40954"/>
                  <a:pt x="3469641" y="40954"/>
                </a:cubicBezTo>
                <a:close/>
                <a:moveTo>
                  <a:pt x="5560092" y="36033"/>
                </a:moveTo>
                <a:cubicBezTo>
                  <a:pt x="5563466" y="36273"/>
                  <a:pt x="5567738" y="37576"/>
                  <a:pt x="5572908" y="39943"/>
                </a:cubicBezTo>
                <a:cubicBezTo>
                  <a:pt x="5583247" y="44675"/>
                  <a:pt x="5591589" y="50013"/>
                  <a:pt x="5597934" y="55957"/>
                </a:cubicBezTo>
                <a:cubicBezTo>
                  <a:pt x="5604280" y="61901"/>
                  <a:pt x="5603922" y="67447"/>
                  <a:pt x="5596859" y="72595"/>
                </a:cubicBezTo>
                <a:cubicBezTo>
                  <a:pt x="5589796" y="77743"/>
                  <a:pt x="5582078" y="88334"/>
                  <a:pt x="5573704" y="104366"/>
                </a:cubicBezTo>
                <a:cubicBezTo>
                  <a:pt x="5584502" y="118333"/>
                  <a:pt x="5585240" y="125901"/>
                  <a:pt x="5575919" y="127070"/>
                </a:cubicBezTo>
                <a:cubicBezTo>
                  <a:pt x="5566598" y="128239"/>
                  <a:pt x="5554638" y="129709"/>
                  <a:pt x="5540040" y="131480"/>
                </a:cubicBezTo>
                <a:cubicBezTo>
                  <a:pt x="5525442" y="133251"/>
                  <a:pt x="5510334" y="135370"/>
                  <a:pt x="5494718" y="137836"/>
                </a:cubicBezTo>
                <a:cubicBezTo>
                  <a:pt x="5490760" y="151631"/>
                  <a:pt x="5486067" y="154248"/>
                  <a:pt x="5480638" y="145687"/>
                </a:cubicBezTo>
                <a:cubicBezTo>
                  <a:pt x="5475211" y="137126"/>
                  <a:pt x="5469826" y="123492"/>
                  <a:pt x="5464484" y="104785"/>
                </a:cubicBezTo>
                <a:cubicBezTo>
                  <a:pt x="5459143" y="86079"/>
                  <a:pt x="5453712" y="72111"/>
                  <a:pt x="5448190" y="62883"/>
                </a:cubicBezTo>
                <a:cubicBezTo>
                  <a:pt x="5442670" y="53655"/>
                  <a:pt x="5444387" y="49507"/>
                  <a:pt x="5453342" y="50440"/>
                </a:cubicBezTo>
                <a:cubicBezTo>
                  <a:pt x="5462298" y="51372"/>
                  <a:pt x="5469160" y="52494"/>
                  <a:pt x="5473928" y="53806"/>
                </a:cubicBezTo>
                <a:cubicBezTo>
                  <a:pt x="5478696" y="55118"/>
                  <a:pt x="5485769" y="55344"/>
                  <a:pt x="5495148" y="54484"/>
                </a:cubicBezTo>
                <a:cubicBezTo>
                  <a:pt x="5504526" y="53623"/>
                  <a:pt x="5515668" y="51687"/>
                  <a:pt x="5528574" y="48676"/>
                </a:cubicBezTo>
                <a:cubicBezTo>
                  <a:pt x="5541481" y="45664"/>
                  <a:pt x="5549512" y="42273"/>
                  <a:pt x="5552666" y="38501"/>
                </a:cubicBezTo>
                <a:cubicBezTo>
                  <a:pt x="5554244" y="36616"/>
                  <a:pt x="5556719" y="35793"/>
                  <a:pt x="5560092" y="36033"/>
                </a:cubicBezTo>
                <a:close/>
                <a:moveTo>
                  <a:pt x="5822337" y="32995"/>
                </a:moveTo>
                <a:cubicBezTo>
                  <a:pt x="5848322" y="29295"/>
                  <a:pt x="5868950" y="42115"/>
                  <a:pt x="5884222" y="71455"/>
                </a:cubicBezTo>
                <a:cubicBezTo>
                  <a:pt x="5893314" y="103419"/>
                  <a:pt x="5880874" y="135140"/>
                  <a:pt x="5846902" y="166617"/>
                </a:cubicBezTo>
                <a:cubicBezTo>
                  <a:pt x="5836778" y="181817"/>
                  <a:pt x="5831716" y="199814"/>
                  <a:pt x="5831716" y="220608"/>
                </a:cubicBezTo>
                <a:lnTo>
                  <a:pt x="5799278" y="220608"/>
                </a:lnTo>
                <a:cubicBezTo>
                  <a:pt x="5798303" y="184098"/>
                  <a:pt x="5813252" y="150850"/>
                  <a:pt x="5844127" y="120864"/>
                </a:cubicBezTo>
                <a:cubicBezTo>
                  <a:pt x="5851053" y="110511"/>
                  <a:pt x="5854079" y="99505"/>
                  <a:pt x="5853204" y="87846"/>
                </a:cubicBezTo>
                <a:cubicBezTo>
                  <a:pt x="5848486" y="71971"/>
                  <a:pt x="5839532" y="64486"/>
                  <a:pt x="5826338" y="65389"/>
                </a:cubicBezTo>
                <a:lnTo>
                  <a:pt x="5821046" y="65389"/>
                </a:lnTo>
                <a:cubicBezTo>
                  <a:pt x="5804770" y="66164"/>
                  <a:pt x="5797084" y="80109"/>
                  <a:pt x="5797988" y="107227"/>
                </a:cubicBezTo>
                <a:lnTo>
                  <a:pt x="5764173" y="107227"/>
                </a:lnTo>
                <a:cubicBezTo>
                  <a:pt x="5763212" y="70114"/>
                  <a:pt x="5774950" y="47328"/>
                  <a:pt x="5799386" y="38867"/>
                </a:cubicBezTo>
                <a:cubicBezTo>
                  <a:pt x="5803358" y="35884"/>
                  <a:pt x="5811008" y="33927"/>
                  <a:pt x="5822337" y="32995"/>
                </a:cubicBezTo>
                <a:close/>
                <a:moveTo>
                  <a:pt x="3154228" y="32193"/>
                </a:moveTo>
                <a:cubicBezTo>
                  <a:pt x="3161295" y="32867"/>
                  <a:pt x="3167328" y="34680"/>
                  <a:pt x="3172326" y="37630"/>
                </a:cubicBezTo>
                <a:cubicBezTo>
                  <a:pt x="3182321" y="43531"/>
                  <a:pt x="3187573" y="49633"/>
                  <a:pt x="3188082" y="55935"/>
                </a:cubicBezTo>
                <a:cubicBezTo>
                  <a:pt x="3188591" y="62238"/>
                  <a:pt x="3181575" y="64715"/>
                  <a:pt x="3167034" y="63367"/>
                </a:cubicBezTo>
                <a:cubicBezTo>
                  <a:pt x="3152493" y="62019"/>
                  <a:pt x="3138820" y="61571"/>
                  <a:pt x="3126014" y="62023"/>
                </a:cubicBezTo>
                <a:cubicBezTo>
                  <a:pt x="3113209" y="62475"/>
                  <a:pt x="3098603" y="63317"/>
                  <a:pt x="3082198" y="64550"/>
                </a:cubicBezTo>
                <a:cubicBezTo>
                  <a:pt x="3094803" y="71979"/>
                  <a:pt x="3099980" y="78389"/>
                  <a:pt x="3097728" y="83781"/>
                </a:cubicBezTo>
                <a:cubicBezTo>
                  <a:pt x="3095476" y="89173"/>
                  <a:pt x="3094351" y="102810"/>
                  <a:pt x="3094351" y="124693"/>
                </a:cubicBezTo>
                <a:cubicBezTo>
                  <a:pt x="3094351" y="147279"/>
                  <a:pt x="3094803" y="169610"/>
                  <a:pt x="3095706" y="191687"/>
                </a:cubicBezTo>
                <a:cubicBezTo>
                  <a:pt x="3096610" y="213764"/>
                  <a:pt x="3097061" y="232826"/>
                  <a:pt x="3097061" y="248872"/>
                </a:cubicBezTo>
                <a:cubicBezTo>
                  <a:pt x="3097061" y="266812"/>
                  <a:pt x="3092422" y="281883"/>
                  <a:pt x="3083144" y="294087"/>
                </a:cubicBezTo>
                <a:cubicBezTo>
                  <a:pt x="3073866" y="306290"/>
                  <a:pt x="3066327" y="306771"/>
                  <a:pt x="3060526" y="295528"/>
                </a:cubicBezTo>
                <a:cubicBezTo>
                  <a:pt x="3054725" y="284285"/>
                  <a:pt x="3045390" y="273010"/>
                  <a:pt x="3032520" y="261703"/>
                </a:cubicBezTo>
                <a:cubicBezTo>
                  <a:pt x="3019649" y="250396"/>
                  <a:pt x="3020366" y="246542"/>
                  <a:pt x="3034671" y="250141"/>
                </a:cubicBezTo>
                <a:cubicBezTo>
                  <a:pt x="3048975" y="253741"/>
                  <a:pt x="3057773" y="255067"/>
                  <a:pt x="3061064" y="254121"/>
                </a:cubicBezTo>
                <a:cubicBezTo>
                  <a:pt x="3064355" y="253174"/>
                  <a:pt x="3066649" y="247750"/>
                  <a:pt x="3067947" y="237848"/>
                </a:cubicBezTo>
                <a:cubicBezTo>
                  <a:pt x="3069245" y="227946"/>
                  <a:pt x="3069668" y="202679"/>
                  <a:pt x="3069216" y="162046"/>
                </a:cubicBezTo>
                <a:cubicBezTo>
                  <a:pt x="3068764" y="121413"/>
                  <a:pt x="3067449" y="96504"/>
                  <a:pt x="3065269" y="87319"/>
                </a:cubicBezTo>
                <a:cubicBezTo>
                  <a:pt x="3063089" y="78134"/>
                  <a:pt x="3060723" y="71276"/>
                  <a:pt x="3058171" y="66744"/>
                </a:cubicBezTo>
                <a:cubicBezTo>
                  <a:pt x="3025145" y="68508"/>
                  <a:pt x="3000505" y="70523"/>
                  <a:pt x="2984250" y="72789"/>
                </a:cubicBezTo>
                <a:cubicBezTo>
                  <a:pt x="2967996" y="75055"/>
                  <a:pt x="2952157" y="77313"/>
                  <a:pt x="2936734" y="79565"/>
                </a:cubicBezTo>
                <a:cubicBezTo>
                  <a:pt x="2921311" y="81816"/>
                  <a:pt x="2908154" y="77740"/>
                  <a:pt x="2897263" y="67336"/>
                </a:cubicBezTo>
                <a:cubicBezTo>
                  <a:pt x="2886371" y="56932"/>
                  <a:pt x="2886809" y="52415"/>
                  <a:pt x="2898575" y="53784"/>
                </a:cubicBezTo>
                <a:cubicBezTo>
                  <a:pt x="2910341" y="55154"/>
                  <a:pt x="2926190" y="55398"/>
                  <a:pt x="2946123" y="54516"/>
                </a:cubicBezTo>
                <a:cubicBezTo>
                  <a:pt x="2966056" y="53634"/>
                  <a:pt x="2997103" y="50726"/>
                  <a:pt x="3039263" y="45793"/>
                </a:cubicBezTo>
                <a:cubicBezTo>
                  <a:pt x="3081423" y="40860"/>
                  <a:pt x="3111641" y="36791"/>
                  <a:pt x="3129918" y="33586"/>
                </a:cubicBezTo>
                <a:cubicBezTo>
                  <a:pt x="3139057" y="31984"/>
                  <a:pt x="3147160" y="31519"/>
                  <a:pt x="3154228" y="32193"/>
                </a:cubicBezTo>
                <a:close/>
                <a:moveTo>
                  <a:pt x="4539573" y="29573"/>
                </a:moveTo>
                <a:cubicBezTo>
                  <a:pt x="4547910" y="29375"/>
                  <a:pt x="4555845" y="32462"/>
                  <a:pt x="4563379" y="38835"/>
                </a:cubicBezTo>
                <a:cubicBezTo>
                  <a:pt x="4573425" y="47331"/>
                  <a:pt x="4571973" y="52981"/>
                  <a:pt x="4559023" y="55785"/>
                </a:cubicBezTo>
                <a:cubicBezTo>
                  <a:pt x="4546074" y="58588"/>
                  <a:pt x="4522850" y="61474"/>
                  <a:pt x="4489351" y="64443"/>
                </a:cubicBezTo>
                <a:cubicBezTo>
                  <a:pt x="4501956" y="70968"/>
                  <a:pt x="4507334" y="76542"/>
                  <a:pt x="4505484" y="81167"/>
                </a:cubicBezTo>
                <a:cubicBezTo>
                  <a:pt x="4503634" y="85792"/>
                  <a:pt x="4501856" y="94880"/>
                  <a:pt x="4500150" y="108431"/>
                </a:cubicBezTo>
                <a:cubicBezTo>
                  <a:pt x="4518835" y="105879"/>
                  <a:pt x="4530856" y="103215"/>
                  <a:pt x="4536212" y="100440"/>
                </a:cubicBezTo>
                <a:cubicBezTo>
                  <a:pt x="4541568" y="97665"/>
                  <a:pt x="4548250" y="97698"/>
                  <a:pt x="4556260" y="100537"/>
                </a:cubicBezTo>
                <a:cubicBezTo>
                  <a:pt x="4564268" y="103376"/>
                  <a:pt x="4572216" y="107316"/>
                  <a:pt x="4580103" y="112357"/>
                </a:cubicBezTo>
                <a:cubicBezTo>
                  <a:pt x="4587990" y="117398"/>
                  <a:pt x="4590124" y="124901"/>
                  <a:pt x="4586503" y="134868"/>
                </a:cubicBezTo>
                <a:cubicBezTo>
                  <a:pt x="4582882" y="144834"/>
                  <a:pt x="4580846" y="167599"/>
                  <a:pt x="4580394" y="203163"/>
                </a:cubicBezTo>
                <a:cubicBezTo>
                  <a:pt x="4579942" y="238727"/>
                  <a:pt x="4577099" y="262693"/>
                  <a:pt x="4571865" y="275061"/>
                </a:cubicBezTo>
                <a:cubicBezTo>
                  <a:pt x="4566631" y="287429"/>
                  <a:pt x="4558919" y="296295"/>
                  <a:pt x="4548731" y="301659"/>
                </a:cubicBezTo>
                <a:cubicBezTo>
                  <a:pt x="4538542" y="307022"/>
                  <a:pt x="4532648" y="305606"/>
                  <a:pt x="4531049" y="297410"/>
                </a:cubicBezTo>
                <a:cubicBezTo>
                  <a:pt x="4529450" y="289215"/>
                  <a:pt x="4522076" y="279740"/>
                  <a:pt x="4508926" y="268984"/>
                </a:cubicBezTo>
                <a:cubicBezTo>
                  <a:pt x="4495776" y="258229"/>
                  <a:pt x="4495816" y="254429"/>
                  <a:pt x="4509044" y="257584"/>
                </a:cubicBezTo>
                <a:cubicBezTo>
                  <a:pt x="4522273" y="260739"/>
                  <a:pt x="4531762" y="262137"/>
                  <a:pt x="4537513" y="261778"/>
                </a:cubicBezTo>
                <a:cubicBezTo>
                  <a:pt x="4543264" y="261420"/>
                  <a:pt x="4547221" y="252145"/>
                  <a:pt x="4549387" y="233955"/>
                </a:cubicBezTo>
                <a:cubicBezTo>
                  <a:pt x="4551552" y="215764"/>
                  <a:pt x="4552635" y="196444"/>
                  <a:pt x="4552635" y="175995"/>
                </a:cubicBezTo>
                <a:cubicBezTo>
                  <a:pt x="4552635" y="155819"/>
                  <a:pt x="4551649" y="142773"/>
                  <a:pt x="4549677" y="136857"/>
                </a:cubicBezTo>
                <a:cubicBezTo>
                  <a:pt x="4547705" y="130942"/>
                  <a:pt x="4544507" y="127224"/>
                  <a:pt x="4540084" y="125704"/>
                </a:cubicBezTo>
                <a:cubicBezTo>
                  <a:pt x="4535660" y="124184"/>
                  <a:pt x="4522155" y="125080"/>
                  <a:pt x="4499569" y="128393"/>
                </a:cubicBezTo>
                <a:cubicBezTo>
                  <a:pt x="4497217" y="141715"/>
                  <a:pt x="4494715" y="152994"/>
                  <a:pt x="4492062" y="162229"/>
                </a:cubicBezTo>
                <a:cubicBezTo>
                  <a:pt x="4496765" y="163491"/>
                  <a:pt x="4503416" y="166029"/>
                  <a:pt x="4512013" y="169843"/>
                </a:cubicBezTo>
                <a:cubicBezTo>
                  <a:pt x="4520609" y="173658"/>
                  <a:pt x="4527307" y="178992"/>
                  <a:pt x="4532103" y="185847"/>
                </a:cubicBezTo>
                <a:cubicBezTo>
                  <a:pt x="4536900" y="192702"/>
                  <a:pt x="4537785" y="199987"/>
                  <a:pt x="4534760" y="207702"/>
                </a:cubicBezTo>
                <a:cubicBezTo>
                  <a:pt x="4531734" y="215417"/>
                  <a:pt x="4524908" y="215008"/>
                  <a:pt x="4514282" y="206475"/>
                </a:cubicBezTo>
                <a:cubicBezTo>
                  <a:pt x="4503656" y="197943"/>
                  <a:pt x="4494686" y="187360"/>
                  <a:pt x="4487372" y="174726"/>
                </a:cubicBezTo>
                <a:cubicBezTo>
                  <a:pt x="4476388" y="200926"/>
                  <a:pt x="4461123" y="219174"/>
                  <a:pt x="4441577" y="229470"/>
                </a:cubicBezTo>
                <a:cubicBezTo>
                  <a:pt x="4422031" y="239766"/>
                  <a:pt x="4418167" y="238189"/>
                  <a:pt x="4429983" y="224738"/>
                </a:cubicBezTo>
                <a:lnTo>
                  <a:pt x="4446021" y="201095"/>
                </a:lnTo>
                <a:lnTo>
                  <a:pt x="4444583" y="201587"/>
                </a:lnTo>
                <a:cubicBezTo>
                  <a:pt x="4442063" y="201677"/>
                  <a:pt x="4439089" y="200374"/>
                  <a:pt x="4435662" y="197678"/>
                </a:cubicBezTo>
                <a:cubicBezTo>
                  <a:pt x="4428807" y="192286"/>
                  <a:pt x="4424476" y="186435"/>
                  <a:pt x="4422669" y="180125"/>
                </a:cubicBezTo>
                <a:cubicBezTo>
                  <a:pt x="4418998" y="193347"/>
                  <a:pt x="4412502" y="205084"/>
                  <a:pt x="4403181" y="215338"/>
                </a:cubicBezTo>
                <a:cubicBezTo>
                  <a:pt x="4393860" y="225591"/>
                  <a:pt x="4382696" y="233310"/>
                  <a:pt x="4369690" y="238494"/>
                </a:cubicBezTo>
                <a:cubicBezTo>
                  <a:pt x="4356683" y="243678"/>
                  <a:pt x="4354973" y="241103"/>
                  <a:pt x="4364560" y="230771"/>
                </a:cubicBezTo>
                <a:cubicBezTo>
                  <a:pt x="4374146" y="220439"/>
                  <a:pt x="4383148" y="207974"/>
                  <a:pt x="4391566" y="193376"/>
                </a:cubicBezTo>
                <a:cubicBezTo>
                  <a:pt x="4399983" y="178777"/>
                  <a:pt x="4405081" y="160859"/>
                  <a:pt x="4406859" y="139621"/>
                </a:cubicBezTo>
                <a:cubicBezTo>
                  <a:pt x="4390053" y="141428"/>
                  <a:pt x="4373913" y="143106"/>
                  <a:pt x="4358440" y="144655"/>
                </a:cubicBezTo>
                <a:lnTo>
                  <a:pt x="4358440" y="204346"/>
                </a:lnTo>
                <a:cubicBezTo>
                  <a:pt x="4358440" y="217410"/>
                  <a:pt x="4357966" y="231008"/>
                  <a:pt x="4357020" y="245140"/>
                </a:cubicBezTo>
                <a:cubicBezTo>
                  <a:pt x="4356074" y="259272"/>
                  <a:pt x="4353589" y="269293"/>
                  <a:pt x="4349567" y="275201"/>
                </a:cubicBezTo>
                <a:cubicBezTo>
                  <a:pt x="4345544" y="281109"/>
                  <a:pt x="4340590" y="279435"/>
                  <a:pt x="4334703" y="270178"/>
                </a:cubicBezTo>
                <a:cubicBezTo>
                  <a:pt x="4328816" y="260922"/>
                  <a:pt x="4327003" y="251604"/>
                  <a:pt x="4329261" y="242226"/>
                </a:cubicBezTo>
                <a:cubicBezTo>
                  <a:pt x="4331520" y="232847"/>
                  <a:pt x="4333093" y="214725"/>
                  <a:pt x="4333982" y="187858"/>
                </a:cubicBezTo>
                <a:cubicBezTo>
                  <a:pt x="4334872" y="160992"/>
                  <a:pt x="4332617" y="142611"/>
                  <a:pt x="4327218" y="132717"/>
                </a:cubicBezTo>
                <a:cubicBezTo>
                  <a:pt x="4321819" y="122822"/>
                  <a:pt x="4323206" y="118814"/>
                  <a:pt x="4331380" y="120692"/>
                </a:cubicBezTo>
                <a:cubicBezTo>
                  <a:pt x="4339554" y="122571"/>
                  <a:pt x="4345756" y="124145"/>
                  <a:pt x="4349986" y="125414"/>
                </a:cubicBezTo>
                <a:cubicBezTo>
                  <a:pt x="4354216" y="126683"/>
                  <a:pt x="4373655" y="125683"/>
                  <a:pt x="4408301" y="122413"/>
                </a:cubicBezTo>
                <a:cubicBezTo>
                  <a:pt x="4409147" y="98379"/>
                  <a:pt x="4408243" y="82970"/>
                  <a:pt x="4405590" y="76187"/>
                </a:cubicBezTo>
                <a:cubicBezTo>
                  <a:pt x="4391709" y="77966"/>
                  <a:pt x="4381287" y="79084"/>
                  <a:pt x="4374325" y="79543"/>
                </a:cubicBezTo>
                <a:cubicBezTo>
                  <a:pt x="4367363" y="80002"/>
                  <a:pt x="4359347" y="76162"/>
                  <a:pt x="4350277" y="68024"/>
                </a:cubicBezTo>
                <a:cubicBezTo>
                  <a:pt x="4341206" y="59886"/>
                  <a:pt x="4343899" y="55817"/>
                  <a:pt x="4358354" y="55817"/>
                </a:cubicBezTo>
                <a:cubicBezTo>
                  <a:pt x="4370787" y="55817"/>
                  <a:pt x="4390784" y="54039"/>
                  <a:pt x="4418346" y="50483"/>
                </a:cubicBezTo>
                <a:cubicBezTo>
                  <a:pt x="4445908" y="46926"/>
                  <a:pt x="4468723" y="43563"/>
                  <a:pt x="4486792" y="40394"/>
                </a:cubicBezTo>
                <a:cubicBezTo>
                  <a:pt x="4504860" y="37225"/>
                  <a:pt x="4519631" y="34049"/>
                  <a:pt x="4531103" y="30865"/>
                </a:cubicBezTo>
                <a:cubicBezTo>
                  <a:pt x="4533971" y="30069"/>
                  <a:pt x="4536794" y="29638"/>
                  <a:pt x="4539573" y="29573"/>
                </a:cubicBezTo>
                <a:close/>
                <a:moveTo>
                  <a:pt x="1634500" y="28513"/>
                </a:moveTo>
                <a:cubicBezTo>
                  <a:pt x="1644429" y="27746"/>
                  <a:pt x="1652480" y="29989"/>
                  <a:pt x="1658653" y="35243"/>
                </a:cubicBezTo>
                <a:cubicBezTo>
                  <a:pt x="1666885" y="42248"/>
                  <a:pt x="1664310" y="47676"/>
                  <a:pt x="1650931" y="51526"/>
                </a:cubicBezTo>
                <a:cubicBezTo>
                  <a:pt x="1637552" y="55376"/>
                  <a:pt x="1625506" y="58420"/>
                  <a:pt x="1614794" y="60657"/>
                </a:cubicBezTo>
                <a:cubicBezTo>
                  <a:pt x="1604082" y="62894"/>
                  <a:pt x="1592602" y="64694"/>
                  <a:pt x="1580356" y="66056"/>
                </a:cubicBezTo>
                <a:cubicBezTo>
                  <a:pt x="1568109" y="67418"/>
                  <a:pt x="1557182" y="64730"/>
                  <a:pt x="1547574" y="57990"/>
                </a:cubicBezTo>
                <a:cubicBezTo>
                  <a:pt x="1537966" y="51250"/>
                  <a:pt x="1538242" y="46959"/>
                  <a:pt x="1548402" y="45116"/>
                </a:cubicBezTo>
                <a:cubicBezTo>
                  <a:pt x="1558562" y="43273"/>
                  <a:pt x="1570002" y="41448"/>
                  <a:pt x="1582722" y="39641"/>
                </a:cubicBezTo>
                <a:cubicBezTo>
                  <a:pt x="1595298" y="37103"/>
                  <a:pt x="1609040" y="33984"/>
                  <a:pt x="1623946" y="30284"/>
                </a:cubicBezTo>
                <a:cubicBezTo>
                  <a:pt x="1627673" y="29359"/>
                  <a:pt x="1631191" y="28769"/>
                  <a:pt x="1634500" y="28513"/>
                </a:cubicBezTo>
                <a:close/>
                <a:moveTo>
                  <a:pt x="606003" y="25910"/>
                </a:moveTo>
                <a:cubicBezTo>
                  <a:pt x="608887" y="26191"/>
                  <a:pt x="611919" y="27316"/>
                  <a:pt x="615099" y="29284"/>
                </a:cubicBezTo>
                <a:cubicBezTo>
                  <a:pt x="621459" y="33221"/>
                  <a:pt x="626396" y="37118"/>
                  <a:pt x="629909" y="40975"/>
                </a:cubicBezTo>
                <a:cubicBezTo>
                  <a:pt x="633422" y="44833"/>
                  <a:pt x="633336" y="49034"/>
                  <a:pt x="629651" y="53580"/>
                </a:cubicBezTo>
                <a:cubicBezTo>
                  <a:pt x="625965" y="58126"/>
                  <a:pt x="623040" y="65927"/>
                  <a:pt x="620875" y="76983"/>
                </a:cubicBezTo>
                <a:cubicBezTo>
                  <a:pt x="618709" y="88040"/>
                  <a:pt x="616239" y="101882"/>
                  <a:pt x="613464" y="118509"/>
                </a:cubicBezTo>
                <a:cubicBezTo>
                  <a:pt x="610690" y="135136"/>
                  <a:pt x="608026" y="145723"/>
                  <a:pt x="605473" y="150269"/>
                </a:cubicBezTo>
                <a:cubicBezTo>
                  <a:pt x="618752" y="148620"/>
                  <a:pt x="628195" y="146408"/>
                  <a:pt x="633802" y="143633"/>
                </a:cubicBezTo>
                <a:cubicBezTo>
                  <a:pt x="639409" y="140858"/>
                  <a:pt x="645170" y="141468"/>
                  <a:pt x="651086" y="145461"/>
                </a:cubicBezTo>
                <a:cubicBezTo>
                  <a:pt x="657001" y="149455"/>
                  <a:pt x="662350" y="154220"/>
                  <a:pt x="667133" y="159755"/>
                </a:cubicBezTo>
                <a:cubicBezTo>
                  <a:pt x="671915" y="165290"/>
                  <a:pt x="672478" y="170983"/>
                  <a:pt x="668822" y="176834"/>
                </a:cubicBezTo>
                <a:cubicBezTo>
                  <a:pt x="665164" y="182685"/>
                  <a:pt x="662451" y="193361"/>
                  <a:pt x="660679" y="208863"/>
                </a:cubicBezTo>
                <a:cubicBezTo>
                  <a:pt x="658908" y="224365"/>
                  <a:pt x="655951" y="241114"/>
                  <a:pt x="651806" y="259111"/>
                </a:cubicBezTo>
                <a:cubicBezTo>
                  <a:pt x="647662" y="277108"/>
                  <a:pt x="639456" y="291613"/>
                  <a:pt x="627188" y="302627"/>
                </a:cubicBezTo>
                <a:cubicBezTo>
                  <a:pt x="614920" y="313640"/>
                  <a:pt x="607147" y="314314"/>
                  <a:pt x="603871" y="304649"/>
                </a:cubicBezTo>
                <a:cubicBezTo>
                  <a:pt x="600594" y="294983"/>
                  <a:pt x="594392" y="284160"/>
                  <a:pt x="585264" y="272179"/>
                </a:cubicBezTo>
                <a:cubicBezTo>
                  <a:pt x="576137" y="260197"/>
                  <a:pt x="577675" y="256491"/>
                  <a:pt x="589878" y="261058"/>
                </a:cubicBezTo>
                <a:cubicBezTo>
                  <a:pt x="602082" y="265625"/>
                  <a:pt x="609345" y="268099"/>
                  <a:pt x="611668" y="268479"/>
                </a:cubicBezTo>
                <a:cubicBezTo>
                  <a:pt x="613991" y="268859"/>
                  <a:pt x="616677" y="266489"/>
                  <a:pt x="619724" y="261370"/>
                </a:cubicBezTo>
                <a:cubicBezTo>
                  <a:pt x="622771" y="256250"/>
                  <a:pt x="625632" y="246338"/>
                  <a:pt x="628307" y="231632"/>
                </a:cubicBezTo>
                <a:cubicBezTo>
                  <a:pt x="630981" y="216926"/>
                  <a:pt x="632766" y="203801"/>
                  <a:pt x="633663" y="192257"/>
                </a:cubicBezTo>
                <a:cubicBezTo>
                  <a:pt x="634559" y="180713"/>
                  <a:pt x="633616" y="173554"/>
                  <a:pt x="630834" y="170779"/>
                </a:cubicBezTo>
                <a:cubicBezTo>
                  <a:pt x="628052" y="168004"/>
                  <a:pt x="620473" y="167069"/>
                  <a:pt x="608097" y="167972"/>
                </a:cubicBezTo>
                <a:cubicBezTo>
                  <a:pt x="595722" y="168875"/>
                  <a:pt x="582572" y="170632"/>
                  <a:pt x="568648" y="173242"/>
                </a:cubicBezTo>
                <a:cubicBezTo>
                  <a:pt x="554723" y="175852"/>
                  <a:pt x="544413" y="179225"/>
                  <a:pt x="537716" y="183363"/>
                </a:cubicBezTo>
                <a:cubicBezTo>
                  <a:pt x="531019" y="187500"/>
                  <a:pt x="526215" y="185506"/>
                  <a:pt x="523304" y="177383"/>
                </a:cubicBezTo>
                <a:cubicBezTo>
                  <a:pt x="520393" y="169259"/>
                  <a:pt x="520289" y="162874"/>
                  <a:pt x="522992" y="158228"/>
                </a:cubicBezTo>
                <a:cubicBezTo>
                  <a:pt x="525695" y="153582"/>
                  <a:pt x="528169" y="141794"/>
                  <a:pt x="530413" y="122865"/>
                </a:cubicBezTo>
                <a:cubicBezTo>
                  <a:pt x="532657" y="103936"/>
                  <a:pt x="531980" y="90047"/>
                  <a:pt x="528380" y="81199"/>
                </a:cubicBezTo>
                <a:cubicBezTo>
                  <a:pt x="524781" y="72351"/>
                  <a:pt x="527635" y="69354"/>
                  <a:pt x="536941" y="72208"/>
                </a:cubicBezTo>
                <a:cubicBezTo>
                  <a:pt x="546248" y="75062"/>
                  <a:pt x="553250" y="78134"/>
                  <a:pt x="557946" y="81425"/>
                </a:cubicBezTo>
                <a:cubicBezTo>
                  <a:pt x="562643" y="84716"/>
                  <a:pt x="563837" y="88914"/>
                  <a:pt x="561528" y="94019"/>
                </a:cubicBezTo>
                <a:cubicBezTo>
                  <a:pt x="559219" y="99125"/>
                  <a:pt x="556742" y="110059"/>
                  <a:pt x="554096" y="126823"/>
                </a:cubicBezTo>
                <a:cubicBezTo>
                  <a:pt x="551450" y="143586"/>
                  <a:pt x="550127" y="153230"/>
                  <a:pt x="550127" y="155754"/>
                </a:cubicBezTo>
                <a:cubicBezTo>
                  <a:pt x="550127" y="155697"/>
                  <a:pt x="552422" y="155464"/>
                  <a:pt x="557010" y="155055"/>
                </a:cubicBezTo>
                <a:cubicBezTo>
                  <a:pt x="561599" y="154646"/>
                  <a:pt x="571401" y="153711"/>
                  <a:pt x="586415" y="152248"/>
                </a:cubicBezTo>
                <a:cubicBezTo>
                  <a:pt x="582816" y="146899"/>
                  <a:pt x="582594" y="137528"/>
                  <a:pt x="585748" y="124134"/>
                </a:cubicBezTo>
                <a:cubicBezTo>
                  <a:pt x="588903" y="110740"/>
                  <a:pt x="591377" y="95647"/>
                  <a:pt x="593169" y="78855"/>
                </a:cubicBezTo>
                <a:cubicBezTo>
                  <a:pt x="594962" y="62062"/>
                  <a:pt x="594718" y="53372"/>
                  <a:pt x="592438" y="52784"/>
                </a:cubicBezTo>
                <a:cubicBezTo>
                  <a:pt x="590158" y="52196"/>
                  <a:pt x="582619" y="53024"/>
                  <a:pt x="569820" y="55269"/>
                </a:cubicBezTo>
                <a:cubicBezTo>
                  <a:pt x="557021" y="57513"/>
                  <a:pt x="546499" y="59535"/>
                  <a:pt x="538253" y="61335"/>
                </a:cubicBezTo>
                <a:cubicBezTo>
                  <a:pt x="530008" y="63134"/>
                  <a:pt x="522702" y="60413"/>
                  <a:pt x="516335" y="53171"/>
                </a:cubicBezTo>
                <a:cubicBezTo>
                  <a:pt x="509967" y="45930"/>
                  <a:pt x="510857" y="42309"/>
                  <a:pt x="519002" y="42309"/>
                </a:cubicBezTo>
                <a:cubicBezTo>
                  <a:pt x="524494" y="42309"/>
                  <a:pt x="532446" y="41875"/>
                  <a:pt x="542857" y="41007"/>
                </a:cubicBezTo>
                <a:cubicBezTo>
                  <a:pt x="553268" y="40140"/>
                  <a:pt x="563733" y="38390"/>
                  <a:pt x="574251" y="35759"/>
                </a:cubicBezTo>
                <a:cubicBezTo>
                  <a:pt x="584770" y="33127"/>
                  <a:pt x="592617" y="30406"/>
                  <a:pt x="597794" y="27596"/>
                </a:cubicBezTo>
                <a:cubicBezTo>
                  <a:pt x="600382" y="26190"/>
                  <a:pt x="603119" y="25628"/>
                  <a:pt x="606003" y="25910"/>
                </a:cubicBezTo>
                <a:close/>
                <a:moveTo>
                  <a:pt x="244053" y="25910"/>
                </a:moveTo>
                <a:cubicBezTo>
                  <a:pt x="246937" y="26191"/>
                  <a:pt x="249969" y="27316"/>
                  <a:pt x="253149" y="29284"/>
                </a:cubicBezTo>
                <a:cubicBezTo>
                  <a:pt x="259509" y="33221"/>
                  <a:pt x="264446" y="37118"/>
                  <a:pt x="267959" y="40975"/>
                </a:cubicBezTo>
                <a:cubicBezTo>
                  <a:pt x="271472" y="44833"/>
                  <a:pt x="271386" y="49034"/>
                  <a:pt x="267701" y="53580"/>
                </a:cubicBezTo>
                <a:cubicBezTo>
                  <a:pt x="264015" y="58126"/>
                  <a:pt x="261090" y="65927"/>
                  <a:pt x="258925" y="76983"/>
                </a:cubicBezTo>
                <a:cubicBezTo>
                  <a:pt x="256759" y="88040"/>
                  <a:pt x="254289" y="101882"/>
                  <a:pt x="251514" y="118509"/>
                </a:cubicBezTo>
                <a:cubicBezTo>
                  <a:pt x="248740" y="135136"/>
                  <a:pt x="246076" y="145723"/>
                  <a:pt x="243523" y="150269"/>
                </a:cubicBezTo>
                <a:cubicBezTo>
                  <a:pt x="256802" y="148620"/>
                  <a:pt x="266245" y="146408"/>
                  <a:pt x="271852" y="143633"/>
                </a:cubicBezTo>
                <a:cubicBezTo>
                  <a:pt x="277459" y="140858"/>
                  <a:pt x="283221" y="141468"/>
                  <a:pt x="289136" y="145461"/>
                </a:cubicBezTo>
                <a:cubicBezTo>
                  <a:pt x="295051" y="149455"/>
                  <a:pt x="300400" y="154220"/>
                  <a:pt x="305183" y="159755"/>
                </a:cubicBezTo>
                <a:cubicBezTo>
                  <a:pt x="309965" y="165290"/>
                  <a:pt x="310528" y="170983"/>
                  <a:pt x="306871" y="176834"/>
                </a:cubicBezTo>
                <a:cubicBezTo>
                  <a:pt x="303214" y="182685"/>
                  <a:pt x="300501" y="193361"/>
                  <a:pt x="298729" y="208863"/>
                </a:cubicBezTo>
                <a:cubicBezTo>
                  <a:pt x="296958" y="224365"/>
                  <a:pt x="294001" y="241114"/>
                  <a:pt x="289856" y="259111"/>
                </a:cubicBezTo>
                <a:cubicBezTo>
                  <a:pt x="285712" y="277108"/>
                  <a:pt x="277506" y="291613"/>
                  <a:pt x="265238" y="302627"/>
                </a:cubicBezTo>
                <a:cubicBezTo>
                  <a:pt x="252970" y="313640"/>
                  <a:pt x="245197" y="314314"/>
                  <a:pt x="241921" y="304649"/>
                </a:cubicBezTo>
                <a:cubicBezTo>
                  <a:pt x="238644" y="294983"/>
                  <a:pt x="232442" y="284160"/>
                  <a:pt x="223314" y="272179"/>
                </a:cubicBezTo>
                <a:cubicBezTo>
                  <a:pt x="214187" y="260197"/>
                  <a:pt x="215725" y="256491"/>
                  <a:pt x="227928" y="261058"/>
                </a:cubicBezTo>
                <a:cubicBezTo>
                  <a:pt x="240132" y="265625"/>
                  <a:pt x="247395" y="268099"/>
                  <a:pt x="249718" y="268479"/>
                </a:cubicBezTo>
                <a:cubicBezTo>
                  <a:pt x="252041" y="268859"/>
                  <a:pt x="254726" y="266489"/>
                  <a:pt x="257774" y="261370"/>
                </a:cubicBezTo>
                <a:cubicBezTo>
                  <a:pt x="260821" y="256250"/>
                  <a:pt x="263682" y="246338"/>
                  <a:pt x="266357" y="231632"/>
                </a:cubicBezTo>
                <a:cubicBezTo>
                  <a:pt x="269031" y="216926"/>
                  <a:pt x="270816" y="203801"/>
                  <a:pt x="271713" y="192257"/>
                </a:cubicBezTo>
                <a:cubicBezTo>
                  <a:pt x="272609" y="180713"/>
                  <a:pt x="271666" y="173554"/>
                  <a:pt x="268884" y="170779"/>
                </a:cubicBezTo>
                <a:cubicBezTo>
                  <a:pt x="266102" y="168004"/>
                  <a:pt x="258523" y="167069"/>
                  <a:pt x="246147" y="167972"/>
                </a:cubicBezTo>
                <a:cubicBezTo>
                  <a:pt x="233772" y="168875"/>
                  <a:pt x="220622" y="170632"/>
                  <a:pt x="206698" y="173242"/>
                </a:cubicBezTo>
                <a:cubicBezTo>
                  <a:pt x="192773" y="175852"/>
                  <a:pt x="182463" y="179225"/>
                  <a:pt x="175766" y="183363"/>
                </a:cubicBezTo>
                <a:cubicBezTo>
                  <a:pt x="169069" y="187500"/>
                  <a:pt x="164265" y="185506"/>
                  <a:pt x="161354" y="177383"/>
                </a:cubicBezTo>
                <a:cubicBezTo>
                  <a:pt x="158443" y="169259"/>
                  <a:pt x="158339" y="162874"/>
                  <a:pt x="161042" y="158228"/>
                </a:cubicBezTo>
                <a:cubicBezTo>
                  <a:pt x="163745" y="153582"/>
                  <a:pt x="166219" y="141794"/>
                  <a:pt x="168463" y="122865"/>
                </a:cubicBezTo>
                <a:cubicBezTo>
                  <a:pt x="170707" y="103936"/>
                  <a:pt x="170030" y="90047"/>
                  <a:pt x="166430" y="81199"/>
                </a:cubicBezTo>
                <a:cubicBezTo>
                  <a:pt x="162831" y="72351"/>
                  <a:pt x="165685" y="69354"/>
                  <a:pt x="174991" y="72208"/>
                </a:cubicBezTo>
                <a:cubicBezTo>
                  <a:pt x="184298" y="75062"/>
                  <a:pt x="191300" y="78134"/>
                  <a:pt x="195996" y="81425"/>
                </a:cubicBezTo>
                <a:cubicBezTo>
                  <a:pt x="200693" y="84716"/>
                  <a:pt x="201887" y="88914"/>
                  <a:pt x="199578" y="94019"/>
                </a:cubicBezTo>
                <a:cubicBezTo>
                  <a:pt x="197269" y="99125"/>
                  <a:pt x="194792" y="110059"/>
                  <a:pt x="192146" y="126823"/>
                </a:cubicBezTo>
                <a:cubicBezTo>
                  <a:pt x="189500" y="143586"/>
                  <a:pt x="188177" y="153230"/>
                  <a:pt x="188177" y="155754"/>
                </a:cubicBezTo>
                <a:cubicBezTo>
                  <a:pt x="188177" y="155697"/>
                  <a:pt x="190472" y="155464"/>
                  <a:pt x="195060" y="155055"/>
                </a:cubicBezTo>
                <a:cubicBezTo>
                  <a:pt x="199649" y="154646"/>
                  <a:pt x="209451" y="153711"/>
                  <a:pt x="224465" y="152248"/>
                </a:cubicBezTo>
                <a:cubicBezTo>
                  <a:pt x="220866" y="146899"/>
                  <a:pt x="220644" y="137528"/>
                  <a:pt x="223798" y="124134"/>
                </a:cubicBezTo>
                <a:cubicBezTo>
                  <a:pt x="226953" y="110740"/>
                  <a:pt x="229427" y="95647"/>
                  <a:pt x="231219" y="78855"/>
                </a:cubicBezTo>
                <a:cubicBezTo>
                  <a:pt x="233012" y="62062"/>
                  <a:pt x="232768" y="53372"/>
                  <a:pt x="230488" y="52784"/>
                </a:cubicBezTo>
                <a:cubicBezTo>
                  <a:pt x="228208" y="52196"/>
                  <a:pt x="220669" y="53024"/>
                  <a:pt x="207870" y="55269"/>
                </a:cubicBezTo>
                <a:cubicBezTo>
                  <a:pt x="195071" y="57513"/>
                  <a:pt x="184549" y="59535"/>
                  <a:pt x="176303" y="61335"/>
                </a:cubicBezTo>
                <a:cubicBezTo>
                  <a:pt x="168058" y="63134"/>
                  <a:pt x="160752" y="60413"/>
                  <a:pt x="154384" y="53171"/>
                </a:cubicBezTo>
                <a:cubicBezTo>
                  <a:pt x="148017" y="45930"/>
                  <a:pt x="148907" y="42309"/>
                  <a:pt x="157052" y="42309"/>
                </a:cubicBezTo>
                <a:cubicBezTo>
                  <a:pt x="162544" y="42309"/>
                  <a:pt x="170496" y="41875"/>
                  <a:pt x="180907" y="41007"/>
                </a:cubicBezTo>
                <a:cubicBezTo>
                  <a:pt x="191318" y="40140"/>
                  <a:pt x="201783" y="38390"/>
                  <a:pt x="212301" y="35759"/>
                </a:cubicBezTo>
                <a:cubicBezTo>
                  <a:pt x="222820" y="33127"/>
                  <a:pt x="230667" y="30406"/>
                  <a:pt x="235844" y="27596"/>
                </a:cubicBezTo>
                <a:cubicBezTo>
                  <a:pt x="238432" y="26190"/>
                  <a:pt x="241169" y="25628"/>
                  <a:pt x="244053" y="25910"/>
                </a:cubicBezTo>
                <a:close/>
                <a:moveTo>
                  <a:pt x="3822347" y="23718"/>
                </a:moveTo>
                <a:cubicBezTo>
                  <a:pt x="3825900" y="24331"/>
                  <a:pt x="3829942" y="25954"/>
                  <a:pt x="3834474" y="28585"/>
                </a:cubicBezTo>
                <a:cubicBezTo>
                  <a:pt x="3843537" y="33848"/>
                  <a:pt x="3851581" y="39555"/>
                  <a:pt x="3858608" y="45707"/>
                </a:cubicBezTo>
                <a:cubicBezTo>
                  <a:pt x="3866754" y="55244"/>
                  <a:pt x="3865219" y="61109"/>
                  <a:pt x="3854005" y="63303"/>
                </a:cubicBezTo>
                <a:cubicBezTo>
                  <a:pt x="3842791" y="65497"/>
                  <a:pt x="3829490" y="71566"/>
                  <a:pt x="3814104" y="81511"/>
                </a:cubicBezTo>
                <a:cubicBezTo>
                  <a:pt x="3798716" y="91456"/>
                  <a:pt x="3793532" y="91098"/>
                  <a:pt x="3798552" y="80436"/>
                </a:cubicBezTo>
                <a:cubicBezTo>
                  <a:pt x="3803570" y="69774"/>
                  <a:pt x="3807170" y="62353"/>
                  <a:pt x="3809350" y="58173"/>
                </a:cubicBezTo>
                <a:cubicBezTo>
                  <a:pt x="3811529" y="53992"/>
                  <a:pt x="3809945" y="51902"/>
                  <a:pt x="3804596" y="51902"/>
                </a:cubicBezTo>
                <a:cubicBezTo>
                  <a:pt x="3796881" y="51902"/>
                  <a:pt x="3775536" y="54595"/>
                  <a:pt x="3740560" y="59979"/>
                </a:cubicBezTo>
                <a:cubicBezTo>
                  <a:pt x="3705584" y="65364"/>
                  <a:pt x="3683780" y="69638"/>
                  <a:pt x="3675147" y="72800"/>
                </a:cubicBezTo>
                <a:cubicBezTo>
                  <a:pt x="3666514" y="75962"/>
                  <a:pt x="3656899" y="72796"/>
                  <a:pt x="3646302" y="63303"/>
                </a:cubicBezTo>
                <a:cubicBezTo>
                  <a:pt x="3635704" y="53810"/>
                  <a:pt x="3634930" y="49063"/>
                  <a:pt x="3643978" y="49063"/>
                </a:cubicBezTo>
                <a:cubicBezTo>
                  <a:pt x="3650776" y="49063"/>
                  <a:pt x="3658867" y="48851"/>
                  <a:pt x="3668253" y="48428"/>
                </a:cubicBezTo>
                <a:cubicBezTo>
                  <a:pt x="3677638" y="48005"/>
                  <a:pt x="3695144" y="46220"/>
                  <a:pt x="3720770" y="43072"/>
                </a:cubicBezTo>
                <a:cubicBezTo>
                  <a:pt x="3746396" y="39925"/>
                  <a:pt x="3766913" y="36813"/>
                  <a:pt x="3782322" y="33737"/>
                </a:cubicBezTo>
                <a:cubicBezTo>
                  <a:pt x="3797730" y="30661"/>
                  <a:pt x="3808009" y="27718"/>
                  <a:pt x="3813157" y="24907"/>
                </a:cubicBezTo>
                <a:cubicBezTo>
                  <a:pt x="3815731" y="23502"/>
                  <a:pt x="3818795" y="23105"/>
                  <a:pt x="3822347" y="23718"/>
                </a:cubicBezTo>
                <a:close/>
                <a:moveTo>
                  <a:pt x="2587983" y="22729"/>
                </a:moveTo>
                <a:cubicBezTo>
                  <a:pt x="2589557" y="22639"/>
                  <a:pt x="2591525" y="22957"/>
                  <a:pt x="2593885" y="23681"/>
                </a:cubicBezTo>
                <a:cubicBezTo>
                  <a:pt x="2603328" y="26577"/>
                  <a:pt x="2611004" y="30887"/>
                  <a:pt x="2616912" y="36608"/>
                </a:cubicBezTo>
                <a:cubicBezTo>
                  <a:pt x="2622820" y="42330"/>
                  <a:pt x="2624129" y="47525"/>
                  <a:pt x="2620838" y="52193"/>
                </a:cubicBezTo>
                <a:cubicBezTo>
                  <a:pt x="2617547" y="56860"/>
                  <a:pt x="2614166" y="65690"/>
                  <a:pt x="2610696" y="78683"/>
                </a:cubicBezTo>
                <a:cubicBezTo>
                  <a:pt x="2607225" y="91675"/>
                  <a:pt x="2603253" y="106990"/>
                  <a:pt x="2598779" y="124629"/>
                </a:cubicBezTo>
                <a:lnTo>
                  <a:pt x="2625796" y="119918"/>
                </a:lnTo>
                <a:cubicBezTo>
                  <a:pt x="2626570" y="113436"/>
                  <a:pt x="2626283" y="106524"/>
                  <a:pt x="2624935" y="99182"/>
                </a:cubicBezTo>
                <a:cubicBezTo>
                  <a:pt x="2623588" y="91840"/>
                  <a:pt x="2626764" y="89646"/>
                  <a:pt x="2634465" y="92600"/>
                </a:cubicBezTo>
                <a:cubicBezTo>
                  <a:pt x="2642165" y="95554"/>
                  <a:pt x="2648941" y="99989"/>
                  <a:pt x="2654792" y="105904"/>
                </a:cubicBezTo>
                <a:cubicBezTo>
                  <a:pt x="2660643" y="111819"/>
                  <a:pt x="2661894" y="116193"/>
                  <a:pt x="2658545" y="119025"/>
                </a:cubicBezTo>
                <a:cubicBezTo>
                  <a:pt x="2655197" y="121857"/>
                  <a:pt x="2652229" y="128013"/>
                  <a:pt x="2649640" y="137492"/>
                </a:cubicBezTo>
                <a:lnTo>
                  <a:pt x="2645950" y="149966"/>
                </a:lnTo>
                <a:lnTo>
                  <a:pt x="2649049" y="148613"/>
                </a:lnTo>
                <a:cubicBezTo>
                  <a:pt x="2659273" y="147967"/>
                  <a:pt x="2670824" y="146974"/>
                  <a:pt x="2683702" y="145634"/>
                </a:cubicBezTo>
                <a:cubicBezTo>
                  <a:pt x="2696579" y="144293"/>
                  <a:pt x="2709607" y="142131"/>
                  <a:pt x="2722786" y="139148"/>
                </a:cubicBezTo>
                <a:cubicBezTo>
                  <a:pt x="2718656" y="128422"/>
                  <a:pt x="2713124" y="119520"/>
                  <a:pt x="2706191" y="112443"/>
                </a:cubicBezTo>
                <a:cubicBezTo>
                  <a:pt x="2699257" y="105366"/>
                  <a:pt x="2698773" y="100903"/>
                  <a:pt x="2704739" y="99053"/>
                </a:cubicBezTo>
                <a:cubicBezTo>
                  <a:pt x="2710704" y="97203"/>
                  <a:pt x="2717459" y="97626"/>
                  <a:pt x="2725001" y="100322"/>
                </a:cubicBezTo>
                <a:cubicBezTo>
                  <a:pt x="2734494" y="88047"/>
                  <a:pt x="2740998" y="78543"/>
                  <a:pt x="2744511" y="71810"/>
                </a:cubicBezTo>
                <a:cubicBezTo>
                  <a:pt x="2748025" y="65077"/>
                  <a:pt x="2749480" y="61198"/>
                  <a:pt x="2748878" y="60173"/>
                </a:cubicBezTo>
                <a:cubicBezTo>
                  <a:pt x="2748276" y="59148"/>
                  <a:pt x="2741751" y="60635"/>
                  <a:pt x="2729303" y="64636"/>
                </a:cubicBezTo>
                <a:cubicBezTo>
                  <a:pt x="2716856" y="68637"/>
                  <a:pt x="2706531" y="72463"/>
                  <a:pt x="2698329" y="76112"/>
                </a:cubicBezTo>
                <a:cubicBezTo>
                  <a:pt x="2690126" y="79762"/>
                  <a:pt x="2680679" y="77292"/>
                  <a:pt x="2669989" y="68702"/>
                </a:cubicBezTo>
                <a:cubicBezTo>
                  <a:pt x="2659298" y="60112"/>
                  <a:pt x="2660277" y="55817"/>
                  <a:pt x="2672925" y="55817"/>
                </a:cubicBezTo>
                <a:cubicBezTo>
                  <a:pt x="2683522" y="55817"/>
                  <a:pt x="2694665" y="54734"/>
                  <a:pt x="2706352" y="52569"/>
                </a:cubicBezTo>
                <a:cubicBezTo>
                  <a:pt x="2718039" y="50404"/>
                  <a:pt x="2727454" y="48428"/>
                  <a:pt x="2734595" y="46643"/>
                </a:cubicBezTo>
                <a:cubicBezTo>
                  <a:pt x="2741736" y="44858"/>
                  <a:pt x="2747788" y="42560"/>
                  <a:pt x="2752750" y="39749"/>
                </a:cubicBezTo>
                <a:cubicBezTo>
                  <a:pt x="2757712" y="36938"/>
                  <a:pt x="2764100" y="36996"/>
                  <a:pt x="2771915" y="39921"/>
                </a:cubicBezTo>
                <a:cubicBezTo>
                  <a:pt x="2779731" y="42846"/>
                  <a:pt x="2787023" y="48159"/>
                  <a:pt x="2793791" y="55860"/>
                </a:cubicBezTo>
                <a:cubicBezTo>
                  <a:pt x="2800560" y="63561"/>
                  <a:pt x="2798656" y="69247"/>
                  <a:pt x="2788080" y="72918"/>
                </a:cubicBezTo>
                <a:cubicBezTo>
                  <a:pt x="2777504" y="76589"/>
                  <a:pt x="2759848" y="89538"/>
                  <a:pt x="2735111" y="111766"/>
                </a:cubicBezTo>
                <a:cubicBezTo>
                  <a:pt x="2741277" y="117086"/>
                  <a:pt x="2745522" y="124521"/>
                  <a:pt x="2747845" y="134072"/>
                </a:cubicBezTo>
                <a:cubicBezTo>
                  <a:pt x="2770145" y="131447"/>
                  <a:pt x="2785313" y="128992"/>
                  <a:pt x="2793350" y="126704"/>
                </a:cubicBezTo>
                <a:cubicBezTo>
                  <a:pt x="2801388" y="124417"/>
                  <a:pt x="2808558" y="124521"/>
                  <a:pt x="2814861" y="127016"/>
                </a:cubicBezTo>
                <a:cubicBezTo>
                  <a:pt x="2821163" y="129512"/>
                  <a:pt x="2826545" y="134229"/>
                  <a:pt x="2831004" y="141170"/>
                </a:cubicBezTo>
                <a:cubicBezTo>
                  <a:pt x="2835464" y="148111"/>
                  <a:pt x="2828531" y="151839"/>
                  <a:pt x="2810204" y="152355"/>
                </a:cubicBezTo>
                <a:cubicBezTo>
                  <a:pt x="2791877" y="152872"/>
                  <a:pt x="2772245" y="154320"/>
                  <a:pt x="2751309" y="156701"/>
                </a:cubicBezTo>
                <a:cubicBezTo>
                  <a:pt x="2753058" y="166610"/>
                  <a:pt x="2754162" y="183915"/>
                  <a:pt x="2754621" y="208616"/>
                </a:cubicBezTo>
                <a:cubicBezTo>
                  <a:pt x="2755080" y="233317"/>
                  <a:pt x="2752969" y="253146"/>
                  <a:pt x="2748286" y="268102"/>
                </a:cubicBezTo>
                <a:cubicBezTo>
                  <a:pt x="2743604" y="283059"/>
                  <a:pt x="2736219" y="293732"/>
                  <a:pt x="2726131" y="300121"/>
                </a:cubicBezTo>
                <a:cubicBezTo>
                  <a:pt x="2716042" y="306509"/>
                  <a:pt x="2709668" y="305355"/>
                  <a:pt x="2707008" y="296657"/>
                </a:cubicBezTo>
                <a:cubicBezTo>
                  <a:pt x="2704348" y="287960"/>
                  <a:pt x="2697092" y="277585"/>
                  <a:pt x="2685240" y="265532"/>
                </a:cubicBezTo>
                <a:cubicBezTo>
                  <a:pt x="2673387" y="253479"/>
                  <a:pt x="2674011" y="249700"/>
                  <a:pt x="2687111" y="254196"/>
                </a:cubicBezTo>
                <a:cubicBezTo>
                  <a:pt x="2700211" y="258692"/>
                  <a:pt x="2709453" y="260223"/>
                  <a:pt x="2714838" y="258789"/>
                </a:cubicBezTo>
                <a:cubicBezTo>
                  <a:pt x="2720223" y="257355"/>
                  <a:pt x="2724019" y="243932"/>
                  <a:pt x="2726228" y="218521"/>
                </a:cubicBezTo>
                <a:cubicBezTo>
                  <a:pt x="2728436" y="193110"/>
                  <a:pt x="2728407" y="173565"/>
                  <a:pt x="2726141" y="159884"/>
                </a:cubicBezTo>
                <a:cubicBezTo>
                  <a:pt x="2714841" y="161619"/>
                  <a:pt x="2704939" y="163175"/>
                  <a:pt x="2696436" y="164552"/>
                </a:cubicBezTo>
                <a:cubicBezTo>
                  <a:pt x="2687932" y="165929"/>
                  <a:pt x="2680421" y="167294"/>
                  <a:pt x="2673904" y="168650"/>
                </a:cubicBezTo>
                <a:cubicBezTo>
                  <a:pt x="2667386" y="170005"/>
                  <a:pt x="2659058" y="167165"/>
                  <a:pt x="2648919" y="160131"/>
                </a:cubicBezTo>
                <a:lnTo>
                  <a:pt x="2644332" y="155190"/>
                </a:lnTo>
                <a:lnTo>
                  <a:pt x="2638939" y="171489"/>
                </a:lnTo>
                <a:cubicBezTo>
                  <a:pt x="2634393" y="184675"/>
                  <a:pt x="2629553" y="195527"/>
                  <a:pt x="2624419" y="204045"/>
                </a:cubicBezTo>
                <a:cubicBezTo>
                  <a:pt x="2639347" y="215072"/>
                  <a:pt x="2649152" y="224408"/>
                  <a:pt x="2653835" y="232051"/>
                </a:cubicBezTo>
                <a:cubicBezTo>
                  <a:pt x="2658517" y="239695"/>
                  <a:pt x="2658750" y="248248"/>
                  <a:pt x="2654534" y="257713"/>
                </a:cubicBezTo>
                <a:cubicBezTo>
                  <a:pt x="2650318" y="267178"/>
                  <a:pt x="2643481" y="265614"/>
                  <a:pt x="2634024" y="253024"/>
                </a:cubicBezTo>
                <a:cubicBezTo>
                  <a:pt x="2624566" y="240433"/>
                  <a:pt x="2616145" y="230531"/>
                  <a:pt x="2608760" y="223318"/>
                </a:cubicBezTo>
                <a:cubicBezTo>
                  <a:pt x="2600299" y="235249"/>
                  <a:pt x="2589597" y="245836"/>
                  <a:pt x="2576656" y="255078"/>
                </a:cubicBezTo>
                <a:cubicBezTo>
                  <a:pt x="2563714" y="264320"/>
                  <a:pt x="2550416" y="270336"/>
                  <a:pt x="2536765" y="273125"/>
                </a:cubicBezTo>
                <a:cubicBezTo>
                  <a:pt x="2523113" y="275914"/>
                  <a:pt x="2521636" y="273394"/>
                  <a:pt x="2532334" y="265564"/>
                </a:cubicBezTo>
                <a:cubicBezTo>
                  <a:pt x="2543031" y="257735"/>
                  <a:pt x="2553686" y="248958"/>
                  <a:pt x="2564298" y="239236"/>
                </a:cubicBezTo>
                <a:cubicBezTo>
                  <a:pt x="2574910" y="229513"/>
                  <a:pt x="2584546" y="219052"/>
                  <a:pt x="2593208" y="207852"/>
                </a:cubicBezTo>
                <a:cubicBezTo>
                  <a:pt x="2582123" y="197412"/>
                  <a:pt x="2574178" y="190196"/>
                  <a:pt x="2569374" y="186202"/>
                </a:cubicBezTo>
                <a:cubicBezTo>
                  <a:pt x="2564570" y="182208"/>
                  <a:pt x="2563068" y="176988"/>
                  <a:pt x="2564868" y="170542"/>
                </a:cubicBezTo>
                <a:cubicBezTo>
                  <a:pt x="2566667" y="164097"/>
                  <a:pt x="2568915" y="156944"/>
                  <a:pt x="2571611" y="149086"/>
                </a:cubicBezTo>
                <a:cubicBezTo>
                  <a:pt x="2558017" y="152614"/>
                  <a:pt x="2546817" y="155969"/>
                  <a:pt x="2538012" y="159153"/>
                </a:cubicBezTo>
                <a:cubicBezTo>
                  <a:pt x="2529207" y="162336"/>
                  <a:pt x="2520008" y="158500"/>
                  <a:pt x="2510415" y="147645"/>
                </a:cubicBezTo>
                <a:cubicBezTo>
                  <a:pt x="2500821" y="136789"/>
                  <a:pt x="2502542" y="132039"/>
                  <a:pt x="2515577" y="133394"/>
                </a:cubicBezTo>
                <a:cubicBezTo>
                  <a:pt x="2528612" y="134749"/>
                  <a:pt x="2548775" y="133391"/>
                  <a:pt x="2576064" y="129318"/>
                </a:cubicBezTo>
                <a:cubicBezTo>
                  <a:pt x="2580294" y="108238"/>
                  <a:pt x="2583535" y="89700"/>
                  <a:pt x="2585787" y="73703"/>
                </a:cubicBezTo>
                <a:cubicBezTo>
                  <a:pt x="2588038" y="57706"/>
                  <a:pt x="2587590" y="44646"/>
                  <a:pt x="2584442" y="34522"/>
                </a:cubicBezTo>
                <a:cubicBezTo>
                  <a:pt x="2582082" y="26929"/>
                  <a:pt x="2583262" y="22998"/>
                  <a:pt x="2587983" y="22729"/>
                </a:cubicBezTo>
                <a:close/>
                <a:moveTo>
                  <a:pt x="4106391" y="22033"/>
                </a:moveTo>
                <a:cubicBezTo>
                  <a:pt x="4109654" y="21923"/>
                  <a:pt x="4113520" y="22713"/>
                  <a:pt x="4117991" y="24401"/>
                </a:cubicBezTo>
                <a:cubicBezTo>
                  <a:pt x="4126932" y="27778"/>
                  <a:pt x="4133661" y="31876"/>
                  <a:pt x="4138178" y="36695"/>
                </a:cubicBezTo>
                <a:lnTo>
                  <a:pt x="4139254" y="48692"/>
                </a:lnTo>
                <a:lnTo>
                  <a:pt x="4140930" y="47050"/>
                </a:lnTo>
                <a:cubicBezTo>
                  <a:pt x="4142019" y="46721"/>
                  <a:pt x="4143514" y="46733"/>
                  <a:pt x="4145416" y="47084"/>
                </a:cubicBezTo>
                <a:cubicBezTo>
                  <a:pt x="4153024" y="48489"/>
                  <a:pt x="4158043" y="49389"/>
                  <a:pt x="4160474" y="49784"/>
                </a:cubicBezTo>
                <a:cubicBezTo>
                  <a:pt x="4162904" y="50178"/>
                  <a:pt x="4167189" y="49966"/>
                  <a:pt x="4173326" y="49149"/>
                </a:cubicBezTo>
                <a:cubicBezTo>
                  <a:pt x="4179464" y="48332"/>
                  <a:pt x="4185884" y="46668"/>
                  <a:pt x="4192588" y="44159"/>
                </a:cubicBezTo>
                <a:cubicBezTo>
                  <a:pt x="4199293" y="41649"/>
                  <a:pt x="4204265" y="38458"/>
                  <a:pt x="4207506" y="34586"/>
                </a:cubicBezTo>
                <a:cubicBezTo>
                  <a:pt x="4210747" y="30715"/>
                  <a:pt x="4216443" y="30722"/>
                  <a:pt x="4224596" y="34608"/>
                </a:cubicBezTo>
                <a:cubicBezTo>
                  <a:pt x="4232748" y="38494"/>
                  <a:pt x="4239736" y="43546"/>
                  <a:pt x="4245558" y="49762"/>
                </a:cubicBezTo>
                <a:cubicBezTo>
                  <a:pt x="4251380" y="55978"/>
                  <a:pt x="4249766" y="60933"/>
                  <a:pt x="4240718" y="64626"/>
                </a:cubicBezTo>
                <a:cubicBezTo>
                  <a:pt x="4231669" y="68318"/>
                  <a:pt x="4217745" y="84211"/>
                  <a:pt x="4198945" y="112303"/>
                </a:cubicBezTo>
                <a:cubicBezTo>
                  <a:pt x="4220154" y="127733"/>
                  <a:pt x="4235355" y="144275"/>
                  <a:pt x="4244547" y="161928"/>
                </a:cubicBezTo>
                <a:cubicBezTo>
                  <a:pt x="4253739" y="179580"/>
                  <a:pt x="4253667" y="197599"/>
                  <a:pt x="4244331" y="215983"/>
                </a:cubicBezTo>
                <a:cubicBezTo>
                  <a:pt x="4234996" y="234367"/>
                  <a:pt x="4226370" y="237730"/>
                  <a:pt x="4218455" y="226071"/>
                </a:cubicBezTo>
                <a:cubicBezTo>
                  <a:pt x="4210539" y="214413"/>
                  <a:pt x="4200106" y="203138"/>
                  <a:pt x="4187157" y="192246"/>
                </a:cubicBezTo>
                <a:cubicBezTo>
                  <a:pt x="4174208" y="181355"/>
                  <a:pt x="4174936" y="177483"/>
                  <a:pt x="4189340" y="180631"/>
                </a:cubicBezTo>
                <a:cubicBezTo>
                  <a:pt x="4203745" y="183778"/>
                  <a:pt x="4212070" y="185295"/>
                  <a:pt x="4214314" y="185180"/>
                </a:cubicBezTo>
                <a:cubicBezTo>
                  <a:pt x="4216558" y="185066"/>
                  <a:pt x="4216590" y="180183"/>
                  <a:pt x="4214411" y="170532"/>
                </a:cubicBezTo>
                <a:cubicBezTo>
                  <a:pt x="4212231" y="160881"/>
                  <a:pt x="4207918" y="151327"/>
                  <a:pt x="4201472" y="141869"/>
                </a:cubicBezTo>
                <a:cubicBezTo>
                  <a:pt x="4195026" y="132412"/>
                  <a:pt x="4189369" y="125848"/>
                  <a:pt x="4184501" y="122176"/>
                </a:cubicBezTo>
                <a:cubicBezTo>
                  <a:pt x="4179632" y="118505"/>
                  <a:pt x="4178549" y="114107"/>
                  <a:pt x="4181252" y="108980"/>
                </a:cubicBezTo>
                <a:cubicBezTo>
                  <a:pt x="4183956" y="103853"/>
                  <a:pt x="4188229" y="94364"/>
                  <a:pt x="4194073" y="80511"/>
                </a:cubicBezTo>
                <a:cubicBezTo>
                  <a:pt x="4199916" y="66658"/>
                  <a:pt x="4202856" y="59775"/>
                  <a:pt x="4202892" y="59861"/>
                </a:cubicBezTo>
                <a:cubicBezTo>
                  <a:pt x="4202928" y="59947"/>
                  <a:pt x="4200619" y="60653"/>
                  <a:pt x="4195966" y="61980"/>
                </a:cubicBezTo>
                <a:cubicBezTo>
                  <a:pt x="4191312" y="63306"/>
                  <a:pt x="4184210" y="65074"/>
                  <a:pt x="4174660" y="67282"/>
                </a:cubicBezTo>
                <a:lnTo>
                  <a:pt x="4174660" y="158443"/>
                </a:lnTo>
                <a:cubicBezTo>
                  <a:pt x="4174660" y="204102"/>
                  <a:pt x="4174190" y="240666"/>
                  <a:pt x="4173251" y="268135"/>
                </a:cubicBezTo>
                <a:cubicBezTo>
                  <a:pt x="4172311" y="295603"/>
                  <a:pt x="4168651" y="314059"/>
                  <a:pt x="4162270" y="323502"/>
                </a:cubicBezTo>
                <a:cubicBezTo>
                  <a:pt x="4155888" y="332945"/>
                  <a:pt x="4151604" y="325148"/>
                  <a:pt x="4149417" y="300110"/>
                </a:cubicBezTo>
                <a:cubicBezTo>
                  <a:pt x="4147230" y="275072"/>
                  <a:pt x="4146589" y="247227"/>
                  <a:pt x="4147492" y="216575"/>
                </a:cubicBezTo>
                <a:cubicBezTo>
                  <a:pt x="4148395" y="185922"/>
                  <a:pt x="4149073" y="154395"/>
                  <a:pt x="4149525" y="121994"/>
                </a:cubicBezTo>
                <a:cubicBezTo>
                  <a:pt x="4149976" y="89592"/>
                  <a:pt x="4147503" y="68655"/>
                  <a:pt x="4142104" y="59184"/>
                </a:cubicBezTo>
                <a:cubicBezTo>
                  <a:pt x="4140754" y="56816"/>
                  <a:pt x="4139811" y="54788"/>
                  <a:pt x="4139274" y="53099"/>
                </a:cubicBezTo>
                <a:lnTo>
                  <a:pt x="4139163" y="51951"/>
                </a:lnTo>
                <a:lnTo>
                  <a:pt x="4137018" y="56007"/>
                </a:lnTo>
                <a:cubicBezTo>
                  <a:pt x="4134805" y="61651"/>
                  <a:pt x="4133371" y="70202"/>
                  <a:pt x="4132714" y="81662"/>
                </a:cubicBezTo>
                <a:cubicBezTo>
                  <a:pt x="4131840" y="96941"/>
                  <a:pt x="4131173" y="114996"/>
                  <a:pt x="4130714" y="135825"/>
                </a:cubicBezTo>
                <a:cubicBezTo>
                  <a:pt x="4130255" y="156654"/>
                  <a:pt x="4128635" y="174715"/>
                  <a:pt x="4125853" y="190009"/>
                </a:cubicBezTo>
                <a:cubicBezTo>
                  <a:pt x="4123071" y="205303"/>
                  <a:pt x="4116765" y="218052"/>
                  <a:pt x="4106934" y="228255"/>
                </a:cubicBezTo>
                <a:cubicBezTo>
                  <a:pt x="4097104" y="238458"/>
                  <a:pt x="4090053" y="238587"/>
                  <a:pt x="4085779" y="228642"/>
                </a:cubicBezTo>
                <a:cubicBezTo>
                  <a:pt x="4081506" y="218697"/>
                  <a:pt x="4075200" y="209673"/>
                  <a:pt x="4066861" y="201571"/>
                </a:cubicBezTo>
                <a:cubicBezTo>
                  <a:pt x="4058522" y="193469"/>
                  <a:pt x="4060286" y="190540"/>
                  <a:pt x="4072152" y="192784"/>
                </a:cubicBezTo>
                <a:cubicBezTo>
                  <a:pt x="4084019" y="195028"/>
                  <a:pt x="4090594" y="195950"/>
                  <a:pt x="4091877" y="195548"/>
                </a:cubicBezTo>
                <a:cubicBezTo>
                  <a:pt x="4093161" y="195147"/>
                  <a:pt x="4094878" y="190863"/>
                  <a:pt x="4097029" y="182696"/>
                </a:cubicBezTo>
                <a:cubicBezTo>
                  <a:pt x="4099180" y="174529"/>
                  <a:pt x="4101155" y="162326"/>
                  <a:pt x="4102955" y="146085"/>
                </a:cubicBezTo>
                <a:cubicBezTo>
                  <a:pt x="4104755" y="129845"/>
                  <a:pt x="4105880" y="110726"/>
                  <a:pt x="4106332" y="88728"/>
                </a:cubicBezTo>
                <a:cubicBezTo>
                  <a:pt x="4106784" y="66730"/>
                  <a:pt x="4106243" y="54415"/>
                  <a:pt x="4104708" y="51784"/>
                </a:cubicBezTo>
                <a:cubicBezTo>
                  <a:pt x="4103174" y="49153"/>
                  <a:pt x="4100005" y="48493"/>
                  <a:pt x="4095200" y="49805"/>
                </a:cubicBezTo>
                <a:cubicBezTo>
                  <a:pt x="4090397" y="51117"/>
                  <a:pt x="4084488" y="52576"/>
                  <a:pt x="4077476" y="54182"/>
                </a:cubicBezTo>
                <a:cubicBezTo>
                  <a:pt x="4082868" y="58843"/>
                  <a:pt x="4084643" y="63396"/>
                  <a:pt x="4082800" y="67841"/>
                </a:cubicBezTo>
                <a:cubicBezTo>
                  <a:pt x="4080957" y="72287"/>
                  <a:pt x="4079627" y="76818"/>
                  <a:pt x="4078809" y="81436"/>
                </a:cubicBezTo>
                <a:cubicBezTo>
                  <a:pt x="4082423" y="80633"/>
                  <a:pt x="4086313" y="79755"/>
                  <a:pt x="4090479" y="78801"/>
                </a:cubicBezTo>
                <a:cubicBezTo>
                  <a:pt x="4094645" y="77847"/>
                  <a:pt x="4098241" y="79324"/>
                  <a:pt x="4101266" y="83232"/>
                </a:cubicBezTo>
                <a:cubicBezTo>
                  <a:pt x="4104292" y="87140"/>
                  <a:pt x="4103392" y="91169"/>
                  <a:pt x="4098567" y="95321"/>
                </a:cubicBezTo>
                <a:cubicBezTo>
                  <a:pt x="4093742" y="99472"/>
                  <a:pt x="4086589" y="102738"/>
                  <a:pt x="4077110" y="105119"/>
                </a:cubicBezTo>
                <a:cubicBezTo>
                  <a:pt x="4076393" y="112217"/>
                  <a:pt x="4075160" y="119165"/>
                  <a:pt x="4073410" y="125962"/>
                </a:cubicBezTo>
                <a:cubicBezTo>
                  <a:pt x="4074214" y="125202"/>
                  <a:pt x="4077494" y="123664"/>
                  <a:pt x="4083251" y="121348"/>
                </a:cubicBezTo>
                <a:cubicBezTo>
                  <a:pt x="4089009" y="119032"/>
                  <a:pt x="4093985" y="120000"/>
                  <a:pt x="4098180" y="124252"/>
                </a:cubicBezTo>
                <a:cubicBezTo>
                  <a:pt x="4102374" y="128504"/>
                  <a:pt x="4102324" y="132742"/>
                  <a:pt x="4098029" y="136965"/>
                </a:cubicBezTo>
                <a:cubicBezTo>
                  <a:pt x="4093734" y="141188"/>
                  <a:pt x="4084474" y="145386"/>
                  <a:pt x="4070248" y="149559"/>
                </a:cubicBezTo>
                <a:cubicBezTo>
                  <a:pt x="4067768" y="165305"/>
                  <a:pt x="4061422" y="182918"/>
                  <a:pt x="4051212" y="202399"/>
                </a:cubicBezTo>
                <a:cubicBezTo>
                  <a:pt x="4041002" y="221880"/>
                  <a:pt x="4027952" y="236084"/>
                  <a:pt x="4012063" y="245011"/>
                </a:cubicBezTo>
                <a:cubicBezTo>
                  <a:pt x="3996174" y="253938"/>
                  <a:pt x="3992794" y="252576"/>
                  <a:pt x="4001921" y="240924"/>
                </a:cubicBezTo>
                <a:cubicBezTo>
                  <a:pt x="4011049" y="229273"/>
                  <a:pt x="4019161" y="216578"/>
                  <a:pt x="4026260" y="202840"/>
                </a:cubicBezTo>
                <a:cubicBezTo>
                  <a:pt x="4033358" y="189102"/>
                  <a:pt x="4039575" y="173428"/>
                  <a:pt x="4044909" y="155819"/>
                </a:cubicBezTo>
                <a:cubicBezTo>
                  <a:pt x="4043733" y="157626"/>
                  <a:pt x="4041511" y="158529"/>
                  <a:pt x="4038241" y="158529"/>
                </a:cubicBezTo>
                <a:cubicBezTo>
                  <a:pt x="4034541" y="158529"/>
                  <a:pt x="4030228" y="156138"/>
                  <a:pt x="4025303" y="151355"/>
                </a:cubicBezTo>
                <a:cubicBezTo>
                  <a:pt x="4020377" y="146573"/>
                  <a:pt x="4020760" y="143232"/>
                  <a:pt x="4026453" y="141331"/>
                </a:cubicBezTo>
                <a:cubicBezTo>
                  <a:pt x="4032147" y="139431"/>
                  <a:pt x="4039310" y="136918"/>
                  <a:pt x="4047942" y="133792"/>
                </a:cubicBezTo>
                <a:cubicBezTo>
                  <a:pt x="4049520" y="126622"/>
                  <a:pt x="4050760" y="118219"/>
                  <a:pt x="4051663" y="108582"/>
                </a:cubicBezTo>
                <a:cubicBezTo>
                  <a:pt x="4044752" y="110389"/>
                  <a:pt x="4038524" y="108872"/>
                  <a:pt x="4032982" y="104033"/>
                </a:cubicBezTo>
                <a:cubicBezTo>
                  <a:pt x="4027439" y="99193"/>
                  <a:pt x="4028034" y="95830"/>
                  <a:pt x="4034767" y="93944"/>
                </a:cubicBezTo>
                <a:cubicBezTo>
                  <a:pt x="4041500" y="92058"/>
                  <a:pt x="4047634" y="90076"/>
                  <a:pt x="4053169" y="87997"/>
                </a:cubicBezTo>
                <a:cubicBezTo>
                  <a:pt x="4054862" y="74072"/>
                  <a:pt x="4055041" y="64543"/>
                  <a:pt x="4053707" y="59409"/>
                </a:cubicBezTo>
                <a:cubicBezTo>
                  <a:pt x="4050079" y="58678"/>
                  <a:pt x="4046358" y="55645"/>
                  <a:pt x="4042543" y="50311"/>
                </a:cubicBezTo>
                <a:cubicBezTo>
                  <a:pt x="4038729" y="44976"/>
                  <a:pt x="4040894" y="42309"/>
                  <a:pt x="4049039" y="42309"/>
                </a:cubicBezTo>
                <a:cubicBezTo>
                  <a:pt x="4054775" y="42309"/>
                  <a:pt x="4063412" y="40387"/>
                  <a:pt x="4074948" y="36544"/>
                </a:cubicBezTo>
                <a:cubicBezTo>
                  <a:pt x="4086485" y="32701"/>
                  <a:pt x="4094308" y="28872"/>
                  <a:pt x="4098416" y="25057"/>
                </a:cubicBezTo>
                <a:cubicBezTo>
                  <a:pt x="4100470" y="23150"/>
                  <a:pt x="4103129" y="22142"/>
                  <a:pt x="4106391" y="22033"/>
                </a:cubicBezTo>
                <a:close/>
                <a:moveTo>
                  <a:pt x="4767369" y="20827"/>
                </a:moveTo>
                <a:cubicBezTo>
                  <a:pt x="4770772" y="19119"/>
                  <a:pt x="4777939" y="22594"/>
                  <a:pt x="4788872" y="31252"/>
                </a:cubicBezTo>
                <a:cubicBezTo>
                  <a:pt x="4803448" y="42796"/>
                  <a:pt x="4806037" y="49977"/>
                  <a:pt x="4796637" y="52795"/>
                </a:cubicBezTo>
                <a:cubicBezTo>
                  <a:pt x="4787237" y="55613"/>
                  <a:pt x="4779672" y="58341"/>
                  <a:pt x="4773944" y="60980"/>
                </a:cubicBezTo>
                <a:cubicBezTo>
                  <a:pt x="4768215" y="63618"/>
                  <a:pt x="4761134" y="66615"/>
                  <a:pt x="4752702" y="69971"/>
                </a:cubicBezTo>
                <a:cubicBezTo>
                  <a:pt x="4764404" y="75478"/>
                  <a:pt x="4769355" y="79884"/>
                  <a:pt x="4767555" y="83189"/>
                </a:cubicBezTo>
                <a:cubicBezTo>
                  <a:pt x="4765755" y="86494"/>
                  <a:pt x="4764856" y="91754"/>
                  <a:pt x="4764856" y="98967"/>
                </a:cubicBezTo>
                <a:cubicBezTo>
                  <a:pt x="4768770" y="97475"/>
                  <a:pt x="4773711" y="95529"/>
                  <a:pt x="4779676" y="93127"/>
                </a:cubicBezTo>
                <a:cubicBezTo>
                  <a:pt x="4785642" y="90725"/>
                  <a:pt x="4791184" y="92044"/>
                  <a:pt x="4796303" y="97085"/>
                </a:cubicBezTo>
                <a:cubicBezTo>
                  <a:pt x="4801423" y="102125"/>
                  <a:pt x="4800136" y="106399"/>
                  <a:pt x="4792443" y="109905"/>
                </a:cubicBezTo>
                <a:cubicBezTo>
                  <a:pt x="4784749" y="113411"/>
                  <a:pt x="4775553" y="116691"/>
                  <a:pt x="4764856" y="119746"/>
                </a:cubicBezTo>
                <a:lnTo>
                  <a:pt x="4764856" y="146612"/>
                </a:lnTo>
                <a:cubicBezTo>
                  <a:pt x="4773847" y="147372"/>
                  <a:pt x="4782616" y="149774"/>
                  <a:pt x="4791162" y="153818"/>
                </a:cubicBezTo>
                <a:cubicBezTo>
                  <a:pt x="4799710" y="157862"/>
                  <a:pt x="4803398" y="164831"/>
                  <a:pt x="4802230" y="174726"/>
                </a:cubicBezTo>
                <a:cubicBezTo>
                  <a:pt x="4801061" y="184621"/>
                  <a:pt x="4795913" y="186966"/>
                  <a:pt x="4786785" y="181760"/>
                </a:cubicBezTo>
                <a:cubicBezTo>
                  <a:pt x="4777657" y="176555"/>
                  <a:pt x="4770348" y="170159"/>
                  <a:pt x="4764856" y="162573"/>
                </a:cubicBezTo>
                <a:lnTo>
                  <a:pt x="4764856" y="251583"/>
                </a:lnTo>
                <a:cubicBezTo>
                  <a:pt x="4764856" y="260115"/>
                  <a:pt x="4762346" y="269683"/>
                  <a:pt x="4757327" y="280288"/>
                </a:cubicBezTo>
                <a:cubicBezTo>
                  <a:pt x="4752308" y="290893"/>
                  <a:pt x="4746880" y="289512"/>
                  <a:pt x="4741044" y="276147"/>
                </a:cubicBezTo>
                <a:cubicBezTo>
                  <a:pt x="4735207" y="262782"/>
                  <a:pt x="4733415" y="251708"/>
                  <a:pt x="4735666" y="242925"/>
                </a:cubicBezTo>
                <a:cubicBezTo>
                  <a:pt x="4737917" y="234141"/>
                  <a:pt x="4739269" y="222128"/>
                  <a:pt x="4739721" y="206884"/>
                </a:cubicBezTo>
                <a:cubicBezTo>
                  <a:pt x="4740173" y="191641"/>
                  <a:pt x="4740843" y="174174"/>
                  <a:pt x="4741732" y="154485"/>
                </a:cubicBezTo>
                <a:cubicBezTo>
                  <a:pt x="4727736" y="189532"/>
                  <a:pt x="4708040" y="216065"/>
                  <a:pt x="4682643" y="234084"/>
                </a:cubicBezTo>
                <a:cubicBezTo>
                  <a:pt x="4657247" y="252102"/>
                  <a:pt x="4652260" y="251912"/>
                  <a:pt x="4667683" y="233514"/>
                </a:cubicBezTo>
                <a:cubicBezTo>
                  <a:pt x="4683106" y="215115"/>
                  <a:pt x="4697299" y="194964"/>
                  <a:pt x="4710262" y="173059"/>
                </a:cubicBezTo>
                <a:cubicBezTo>
                  <a:pt x="4723226" y="151154"/>
                  <a:pt x="4731472" y="135965"/>
                  <a:pt x="4734999" y="127490"/>
                </a:cubicBezTo>
                <a:cubicBezTo>
                  <a:pt x="4712485" y="136481"/>
                  <a:pt x="4698249" y="142102"/>
                  <a:pt x="4692291" y="144354"/>
                </a:cubicBezTo>
                <a:cubicBezTo>
                  <a:pt x="4686332" y="146605"/>
                  <a:pt x="4678237" y="144070"/>
                  <a:pt x="4668006" y="136750"/>
                </a:cubicBezTo>
                <a:cubicBezTo>
                  <a:pt x="4657774" y="129429"/>
                  <a:pt x="4659677" y="124926"/>
                  <a:pt x="4673716" y="123241"/>
                </a:cubicBezTo>
                <a:cubicBezTo>
                  <a:pt x="4687755" y="121556"/>
                  <a:pt x="4710018" y="115630"/>
                  <a:pt x="4740506" y="105463"/>
                </a:cubicBezTo>
                <a:cubicBezTo>
                  <a:pt x="4741323" y="95310"/>
                  <a:pt x="4740434" y="86003"/>
                  <a:pt x="4737839" y="77543"/>
                </a:cubicBezTo>
                <a:cubicBezTo>
                  <a:pt x="4722208" y="83809"/>
                  <a:pt x="4709502" y="87176"/>
                  <a:pt x="4699722" y="87642"/>
                </a:cubicBezTo>
                <a:cubicBezTo>
                  <a:pt x="4689942" y="88108"/>
                  <a:pt x="4689139" y="85505"/>
                  <a:pt x="4697313" y="79833"/>
                </a:cubicBezTo>
                <a:cubicBezTo>
                  <a:pt x="4705487" y="74162"/>
                  <a:pt x="4713571" y="69100"/>
                  <a:pt x="4721566" y="64647"/>
                </a:cubicBezTo>
                <a:cubicBezTo>
                  <a:pt x="4729561" y="60195"/>
                  <a:pt x="4738538" y="54071"/>
                  <a:pt x="4748497" y="46277"/>
                </a:cubicBezTo>
                <a:cubicBezTo>
                  <a:pt x="4758456" y="38483"/>
                  <a:pt x="4764031" y="31145"/>
                  <a:pt x="4765221" y="24262"/>
                </a:cubicBezTo>
                <a:cubicBezTo>
                  <a:pt x="4765519" y="22541"/>
                  <a:pt x="4766235" y="21396"/>
                  <a:pt x="4767369" y="20827"/>
                </a:cubicBezTo>
                <a:close/>
                <a:moveTo>
                  <a:pt x="445191" y="19467"/>
                </a:moveTo>
                <a:cubicBezTo>
                  <a:pt x="446877" y="19550"/>
                  <a:pt x="448955" y="20069"/>
                  <a:pt x="451427" y="21024"/>
                </a:cubicBezTo>
                <a:cubicBezTo>
                  <a:pt x="461315" y="24846"/>
                  <a:pt x="468990" y="29109"/>
                  <a:pt x="474454" y="33812"/>
                </a:cubicBezTo>
                <a:cubicBezTo>
                  <a:pt x="479918" y="38516"/>
                  <a:pt x="481032" y="43621"/>
                  <a:pt x="477799" y="49127"/>
                </a:cubicBezTo>
                <a:cubicBezTo>
                  <a:pt x="474565" y="54634"/>
                  <a:pt x="471586" y="62826"/>
                  <a:pt x="468862" y="73703"/>
                </a:cubicBezTo>
                <a:cubicBezTo>
                  <a:pt x="466137" y="84580"/>
                  <a:pt x="462630" y="100200"/>
                  <a:pt x="458343" y="120563"/>
                </a:cubicBezTo>
                <a:lnTo>
                  <a:pt x="478863" y="117186"/>
                </a:lnTo>
                <a:cubicBezTo>
                  <a:pt x="479480" y="114863"/>
                  <a:pt x="479563" y="110346"/>
                  <a:pt x="479111" y="103635"/>
                </a:cubicBezTo>
                <a:cubicBezTo>
                  <a:pt x="478659" y="96923"/>
                  <a:pt x="484535" y="96855"/>
                  <a:pt x="496739" y="103430"/>
                </a:cubicBezTo>
                <a:cubicBezTo>
                  <a:pt x="508942" y="110005"/>
                  <a:pt x="513646" y="115895"/>
                  <a:pt x="510849" y="121101"/>
                </a:cubicBezTo>
                <a:cubicBezTo>
                  <a:pt x="508053" y="126306"/>
                  <a:pt x="503518" y="139449"/>
                  <a:pt x="497244" y="160529"/>
                </a:cubicBezTo>
                <a:cubicBezTo>
                  <a:pt x="490970" y="181610"/>
                  <a:pt x="483854" y="200166"/>
                  <a:pt x="475895" y="216198"/>
                </a:cubicBezTo>
                <a:cubicBezTo>
                  <a:pt x="486378" y="225491"/>
                  <a:pt x="493498" y="234270"/>
                  <a:pt x="497255" y="242537"/>
                </a:cubicBezTo>
                <a:cubicBezTo>
                  <a:pt x="501012" y="250805"/>
                  <a:pt x="499883" y="258893"/>
                  <a:pt x="493867" y="266801"/>
                </a:cubicBezTo>
                <a:cubicBezTo>
                  <a:pt x="487851" y="274710"/>
                  <a:pt x="481835" y="273595"/>
                  <a:pt x="475820" y="263456"/>
                </a:cubicBezTo>
                <a:cubicBezTo>
                  <a:pt x="469804" y="253318"/>
                  <a:pt x="464760" y="243989"/>
                  <a:pt x="460687" y="235471"/>
                </a:cubicBezTo>
                <a:cubicBezTo>
                  <a:pt x="457418" y="241953"/>
                  <a:pt x="449294" y="249829"/>
                  <a:pt x="436316" y="259100"/>
                </a:cubicBezTo>
                <a:cubicBezTo>
                  <a:pt x="423338" y="268371"/>
                  <a:pt x="410468" y="274398"/>
                  <a:pt x="397705" y="277180"/>
                </a:cubicBezTo>
                <a:cubicBezTo>
                  <a:pt x="384942" y="279962"/>
                  <a:pt x="386541" y="275240"/>
                  <a:pt x="402502" y="263015"/>
                </a:cubicBezTo>
                <a:cubicBezTo>
                  <a:pt x="418463" y="250790"/>
                  <a:pt x="432975" y="235887"/>
                  <a:pt x="446039" y="218306"/>
                </a:cubicBezTo>
                <a:cubicBezTo>
                  <a:pt x="441292" y="212642"/>
                  <a:pt x="437356" y="208028"/>
                  <a:pt x="434230" y="204464"/>
                </a:cubicBezTo>
                <a:cubicBezTo>
                  <a:pt x="431104" y="200901"/>
                  <a:pt x="428243" y="198015"/>
                  <a:pt x="425647" y="195806"/>
                </a:cubicBezTo>
                <a:cubicBezTo>
                  <a:pt x="423051" y="193598"/>
                  <a:pt x="422438" y="189199"/>
                  <a:pt x="423808" y="182610"/>
                </a:cubicBezTo>
                <a:cubicBezTo>
                  <a:pt x="425177" y="176020"/>
                  <a:pt x="428092" y="163491"/>
                  <a:pt x="432552" y="145020"/>
                </a:cubicBezTo>
                <a:cubicBezTo>
                  <a:pt x="410167" y="152076"/>
                  <a:pt x="396085" y="156765"/>
                  <a:pt x="390306" y="159088"/>
                </a:cubicBezTo>
                <a:cubicBezTo>
                  <a:pt x="384526" y="161411"/>
                  <a:pt x="377073" y="156697"/>
                  <a:pt x="367946" y="144945"/>
                </a:cubicBezTo>
                <a:cubicBezTo>
                  <a:pt x="358818" y="133193"/>
                  <a:pt x="360113" y="128217"/>
                  <a:pt x="371828" y="130017"/>
                </a:cubicBezTo>
                <a:cubicBezTo>
                  <a:pt x="383544" y="131817"/>
                  <a:pt x="404359" y="130243"/>
                  <a:pt x="434273" y="125295"/>
                </a:cubicBezTo>
                <a:cubicBezTo>
                  <a:pt x="438517" y="104058"/>
                  <a:pt x="441314" y="85483"/>
                  <a:pt x="442662" y="69573"/>
                </a:cubicBezTo>
                <a:cubicBezTo>
                  <a:pt x="444010" y="53663"/>
                  <a:pt x="443336" y="40638"/>
                  <a:pt x="440640" y="30500"/>
                </a:cubicBezTo>
                <a:cubicBezTo>
                  <a:pt x="438618" y="22896"/>
                  <a:pt x="440135" y="19218"/>
                  <a:pt x="445191" y="19467"/>
                </a:cubicBezTo>
                <a:close/>
                <a:moveTo>
                  <a:pt x="83241" y="19467"/>
                </a:moveTo>
                <a:cubicBezTo>
                  <a:pt x="84927" y="19550"/>
                  <a:pt x="87005" y="20069"/>
                  <a:pt x="89477" y="21024"/>
                </a:cubicBezTo>
                <a:cubicBezTo>
                  <a:pt x="99365" y="24846"/>
                  <a:pt x="107040" y="29109"/>
                  <a:pt x="112504" y="33812"/>
                </a:cubicBezTo>
                <a:cubicBezTo>
                  <a:pt x="117968" y="38516"/>
                  <a:pt x="119082" y="43621"/>
                  <a:pt x="115849" y="49127"/>
                </a:cubicBezTo>
                <a:cubicBezTo>
                  <a:pt x="112615" y="54634"/>
                  <a:pt x="109636" y="62826"/>
                  <a:pt x="106911" y="73703"/>
                </a:cubicBezTo>
                <a:cubicBezTo>
                  <a:pt x="104187" y="84580"/>
                  <a:pt x="100680" y="100200"/>
                  <a:pt x="96393" y="120563"/>
                </a:cubicBezTo>
                <a:lnTo>
                  <a:pt x="116913" y="117186"/>
                </a:lnTo>
                <a:cubicBezTo>
                  <a:pt x="117530" y="114863"/>
                  <a:pt x="117613" y="110346"/>
                  <a:pt x="117161" y="103635"/>
                </a:cubicBezTo>
                <a:cubicBezTo>
                  <a:pt x="116709" y="96923"/>
                  <a:pt x="122585" y="96855"/>
                  <a:pt x="134789" y="103430"/>
                </a:cubicBezTo>
                <a:cubicBezTo>
                  <a:pt x="146992" y="110005"/>
                  <a:pt x="151696" y="115895"/>
                  <a:pt x="148899" y="121101"/>
                </a:cubicBezTo>
                <a:cubicBezTo>
                  <a:pt x="146103" y="126306"/>
                  <a:pt x="141568" y="139449"/>
                  <a:pt x="135294" y="160529"/>
                </a:cubicBezTo>
                <a:cubicBezTo>
                  <a:pt x="129020" y="181610"/>
                  <a:pt x="121904" y="200166"/>
                  <a:pt x="113945" y="216198"/>
                </a:cubicBezTo>
                <a:cubicBezTo>
                  <a:pt x="124428" y="225491"/>
                  <a:pt x="131548" y="234270"/>
                  <a:pt x="135305" y="242537"/>
                </a:cubicBezTo>
                <a:cubicBezTo>
                  <a:pt x="139062" y="250805"/>
                  <a:pt x="137933" y="258893"/>
                  <a:pt x="131917" y="266801"/>
                </a:cubicBezTo>
                <a:cubicBezTo>
                  <a:pt x="125901" y="274710"/>
                  <a:pt x="119886" y="273595"/>
                  <a:pt x="113870" y="263456"/>
                </a:cubicBezTo>
                <a:cubicBezTo>
                  <a:pt x="107854" y="253318"/>
                  <a:pt x="102810" y="243989"/>
                  <a:pt x="98737" y="235471"/>
                </a:cubicBezTo>
                <a:cubicBezTo>
                  <a:pt x="95468" y="241953"/>
                  <a:pt x="87344" y="249829"/>
                  <a:pt x="74366" y="259100"/>
                </a:cubicBezTo>
                <a:cubicBezTo>
                  <a:pt x="61388" y="268371"/>
                  <a:pt x="48518" y="274398"/>
                  <a:pt x="35755" y="277180"/>
                </a:cubicBezTo>
                <a:cubicBezTo>
                  <a:pt x="22993" y="279962"/>
                  <a:pt x="24591" y="275240"/>
                  <a:pt x="40552" y="263015"/>
                </a:cubicBezTo>
                <a:cubicBezTo>
                  <a:pt x="56513" y="250790"/>
                  <a:pt x="71025" y="235887"/>
                  <a:pt x="84089" y="218306"/>
                </a:cubicBezTo>
                <a:cubicBezTo>
                  <a:pt x="79342" y="212642"/>
                  <a:pt x="75406" y="208028"/>
                  <a:pt x="72280" y="204464"/>
                </a:cubicBezTo>
                <a:cubicBezTo>
                  <a:pt x="69154" y="200901"/>
                  <a:pt x="66293" y="198015"/>
                  <a:pt x="63697" y="195806"/>
                </a:cubicBezTo>
                <a:cubicBezTo>
                  <a:pt x="61101" y="193598"/>
                  <a:pt x="60488" y="189199"/>
                  <a:pt x="61858" y="182610"/>
                </a:cubicBezTo>
                <a:cubicBezTo>
                  <a:pt x="63227" y="176020"/>
                  <a:pt x="66142" y="163491"/>
                  <a:pt x="70602" y="145020"/>
                </a:cubicBezTo>
                <a:cubicBezTo>
                  <a:pt x="48217" y="152076"/>
                  <a:pt x="34135" y="156765"/>
                  <a:pt x="28356" y="159088"/>
                </a:cubicBezTo>
                <a:cubicBezTo>
                  <a:pt x="22576" y="161411"/>
                  <a:pt x="15123" y="156697"/>
                  <a:pt x="5996" y="144945"/>
                </a:cubicBezTo>
                <a:cubicBezTo>
                  <a:pt x="-3132" y="133193"/>
                  <a:pt x="-1838" y="128217"/>
                  <a:pt x="9878" y="130017"/>
                </a:cubicBezTo>
                <a:cubicBezTo>
                  <a:pt x="21594" y="131817"/>
                  <a:pt x="42409" y="130243"/>
                  <a:pt x="72323" y="125295"/>
                </a:cubicBezTo>
                <a:cubicBezTo>
                  <a:pt x="76568" y="104058"/>
                  <a:pt x="79364" y="85483"/>
                  <a:pt x="80712" y="69573"/>
                </a:cubicBezTo>
                <a:cubicBezTo>
                  <a:pt x="82060" y="53663"/>
                  <a:pt x="81386" y="40638"/>
                  <a:pt x="78690" y="30500"/>
                </a:cubicBezTo>
                <a:cubicBezTo>
                  <a:pt x="76668" y="22896"/>
                  <a:pt x="78185" y="19218"/>
                  <a:pt x="83241" y="19467"/>
                </a:cubicBezTo>
                <a:close/>
                <a:moveTo>
                  <a:pt x="4857381" y="16296"/>
                </a:moveTo>
                <a:cubicBezTo>
                  <a:pt x="4858781" y="16143"/>
                  <a:pt x="4860567" y="16303"/>
                  <a:pt x="4862738" y="16776"/>
                </a:cubicBezTo>
                <a:cubicBezTo>
                  <a:pt x="4871421" y="18669"/>
                  <a:pt x="4879548" y="21458"/>
                  <a:pt x="4887120" y="25143"/>
                </a:cubicBezTo>
                <a:cubicBezTo>
                  <a:pt x="4894691" y="28829"/>
                  <a:pt x="4897126" y="33687"/>
                  <a:pt x="4894423" y="39717"/>
                </a:cubicBezTo>
                <a:cubicBezTo>
                  <a:pt x="4891720" y="45747"/>
                  <a:pt x="4890368" y="64601"/>
                  <a:pt x="4890368" y="96278"/>
                </a:cubicBezTo>
                <a:cubicBezTo>
                  <a:pt x="4903389" y="93812"/>
                  <a:pt x="4912610" y="90721"/>
                  <a:pt x="4918030" y="87007"/>
                </a:cubicBezTo>
                <a:cubicBezTo>
                  <a:pt x="4923451" y="83293"/>
                  <a:pt x="4930062" y="83121"/>
                  <a:pt x="4937863" y="86491"/>
                </a:cubicBezTo>
                <a:cubicBezTo>
                  <a:pt x="4945664" y="89861"/>
                  <a:pt x="4952522" y="93973"/>
                  <a:pt x="4958438" y="98827"/>
                </a:cubicBezTo>
                <a:cubicBezTo>
                  <a:pt x="4964353" y="103681"/>
                  <a:pt x="4964295" y="109145"/>
                  <a:pt x="4958266" y="115218"/>
                </a:cubicBezTo>
                <a:cubicBezTo>
                  <a:pt x="4952235" y="121291"/>
                  <a:pt x="4946252" y="133763"/>
                  <a:pt x="4940315" y="152635"/>
                </a:cubicBezTo>
                <a:cubicBezTo>
                  <a:pt x="4949321" y="164322"/>
                  <a:pt x="4949675" y="170467"/>
                  <a:pt x="4941380" y="171069"/>
                </a:cubicBezTo>
                <a:cubicBezTo>
                  <a:pt x="4933084" y="171672"/>
                  <a:pt x="4916080" y="173629"/>
                  <a:pt x="4890368" y="176942"/>
                </a:cubicBezTo>
                <a:cubicBezTo>
                  <a:pt x="4890368" y="230947"/>
                  <a:pt x="4889902" y="263575"/>
                  <a:pt x="4888970" y="274824"/>
                </a:cubicBezTo>
                <a:cubicBezTo>
                  <a:pt x="4888038" y="286074"/>
                  <a:pt x="4886837" y="296109"/>
                  <a:pt x="4885367" y="304928"/>
                </a:cubicBezTo>
                <a:cubicBezTo>
                  <a:pt x="4883897" y="313747"/>
                  <a:pt x="4880581" y="318774"/>
                  <a:pt x="4875418" y="320007"/>
                </a:cubicBezTo>
                <a:cubicBezTo>
                  <a:pt x="4870256" y="321240"/>
                  <a:pt x="4867158" y="315590"/>
                  <a:pt x="4866126" y="303057"/>
                </a:cubicBezTo>
                <a:cubicBezTo>
                  <a:pt x="4865093" y="290523"/>
                  <a:pt x="4864577" y="277416"/>
                  <a:pt x="4864577" y="263736"/>
                </a:cubicBezTo>
                <a:lnTo>
                  <a:pt x="4864577" y="180125"/>
                </a:lnTo>
                <a:lnTo>
                  <a:pt x="4832570" y="185180"/>
                </a:lnTo>
                <a:cubicBezTo>
                  <a:pt x="4827450" y="195304"/>
                  <a:pt x="4822747" y="197430"/>
                  <a:pt x="4818459" y="191558"/>
                </a:cubicBezTo>
                <a:cubicBezTo>
                  <a:pt x="4814171" y="185686"/>
                  <a:pt x="4811583" y="179394"/>
                  <a:pt x="4810694" y="172683"/>
                </a:cubicBezTo>
                <a:cubicBezTo>
                  <a:pt x="4809805" y="165972"/>
                  <a:pt x="4808235" y="155654"/>
                  <a:pt x="4805983" y="141729"/>
                </a:cubicBezTo>
                <a:cubicBezTo>
                  <a:pt x="4803732" y="127805"/>
                  <a:pt x="4800785" y="117197"/>
                  <a:pt x="4797142" y="109905"/>
                </a:cubicBezTo>
                <a:cubicBezTo>
                  <a:pt x="4793500" y="102613"/>
                  <a:pt x="4795475" y="99670"/>
                  <a:pt x="4803069" y="101075"/>
                </a:cubicBezTo>
                <a:cubicBezTo>
                  <a:pt x="4810662" y="102480"/>
                  <a:pt x="4815953" y="103609"/>
                  <a:pt x="4818943" y="104463"/>
                </a:cubicBezTo>
                <a:cubicBezTo>
                  <a:pt x="4821933" y="105316"/>
                  <a:pt x="4827271" y="105531"/>
                  <a:pt x="4834957" y="105108"/>
                </a:cubicBezTo>
                <a:cubicBezTo>
                  <a:pt x="4842644" y="104685"/>
                  <a:pt x="4852517" y="103333"/>
                  <a:pt x="4864577" y="101053"/>
                </a:cubicBezTo>
                <a:cubicBezTo>
                  <a:pt x="4864577" y="81163"/>
                  <a:pt x="4863918" y="65737"/>
                  <a:pt x="4862598" y="54774"/>
                </a:cubicBezTo>
                <a:cubicBezTo>
                  <a:pt x="4861279" y="43811"/>
                  <a:pt x="4858802" y="34264"/>
                  <a:pt x="4855167" y="26133"/>
                </a:cubicBezTo>
                <a:cubicBezTo>
                  <a:pt x="4852440" y="20035"/>
                  <a:pt x="4853178" y="16756"/>
                  <a:pt x="4857381" y="16296"/>
                </a:cubicBezTo>
                <a:close/>
                <a:moveTo>
                  <a:pt x="2405909" y="15489"/>
                </a:moveTo>
                <a:cubicBezTo>
                  <a:pt x="2407653" y="15341"/>
                  <a:pt x="2409915" y="15566"/>
                  <a:pt x="2412693" y="16163"/>
                </a:cubicBezTo>
                <a:cubicBezTo>
                  <a:pt x="2423807" y="18551"/>
                  <a:pt x="2433221" y="22641"/>
                  <a:pt x="2440936" y="28435"/>
                </a:cubicBezTo>
                <a:cubicBezTo>
                  <a:pt x="2448895" y="33941"/>
                  <a:pt x="2450849" y="39674"/>
                  <a:pt x="2446798" y="45632"/>
                </a:cubicBezTo>
                <a:cubicBezTo>
                  <a:pt x="2442747" y="51590"/>
                  <a:pt x="2440721" y="68049"/>
                  <a:pt x="2440721" y="95009"/>
                </a:cubicBezTo>
                <a:cubicBezTo>
                  <a:pt x="2440721" y="124062"/>
                  <a:pt x="2440936" y="149061"/>
                  <a:pt x="2441366" y="170005"/>
                </a:cubicBezTo>
                <a:cubicBezTo>
                  <a:pt x="2441797" y="190949"/>
                  <a:pt x="2442922" y="211674"/>
                  <a:pt x="2444744" y="232180"/>
                </a:cubicBezTo>
                <a:cubicBezTo>
                  <a:pt x="2446565" y="252687"/>
                  <a:pt x="2446052" y="267683"/>
                  <a:pt x="2443206" y="277169"/>
                </a:cubicBezTo>
                <a:cubicBezTo>
                  <a:pt x="2440359" y="286655"/>
                  <a:pt x="2435139" y="295123"/>
                  <a:pt x="2427546" y="302573"/>
                </a:cubicBezTo>
                <a:cubicBezTo>
                  <a:pt x="2419953" y="310022"/>
                  <a:pt x="2414020" y="308524"/>
                  <a:pt x="2409746" y="298077"/>
                </a:cubicBezTo>
                <a:cubicBezTo>
                  <a:pt x="2405473" y="287630"/>
                  <a:pt x="2397840" y="276807"/>
                  <a:pt x="2386849" y="265607"/>
                </a:cubicBezTo>
                <a:cubicBezTo>
                  <a:pt x="2375857" y="254408"/>
                  <a:pt x="2376000" y="250192"/>
                  <a:pt x="2387279" y="252959"/>
                </a:cubicBezTo>
                <a:cubicBezTo>
                  <a:pt x="2398557" y="255727"/>
                  <a:pt x="2405681" y="257301"/>
                  <a:pt x="2408649" y="257681"/>
                </a:cubicBezTo>
                <a:cubicBezTo>
                  <a:pt x="2411618" y="258061"/>
                  <a:pt x="2413629" y="256426"/>
                  <a:pt x="2414683" y="252776"/>
                </a:cubicBezTo>
                <a:cubicBezTo>
                  <a:pt x="2415737" y="249127"/>
                  <a:pt x="2416264" y="224429"/>
                  <a:pt x="2416264" y="178684"/>
                </a:cubicBezTo>
                <a:cubicBezTo>
                  <a:pt x="2416264" y="132967"/>
                  <a:pt x="2415604" y="98616"/>
                  <a:pt x="2414285" y="75628"/>
                </a:cubicBezTo>
                <a:cubicBezTo>
                  <a:pt x="2412966" y="52641"/>
                  <a:pt x="2409592" y="36386"/>
                  <a:pt x="2404164" y="26864"/>
                </a:cubicBezTo>
                <a:cubicBezTo>
                  <a:pt x="2400094" y="19723"/>
                  <a:pt x="2400675" y="15931"/>
                  <a:pt x="2405909" y="15489"/>
                </a:cubicBezTo>
                <a:close/>
                <a:moveTo>
                  <a:pt x="5105693" y="13356"/>
                </a:moveTo>
                <a:cubicBezTo>
                  <a:pt x="5113329" y="14761"/>
                  <a:pt x="5120556" y="16805"/>
                  <a:pt x="5127375" y="19486"/>
                </a:cubicBezTo>
                <a:cubicBezTo>
                  <a:pt x="5134194" y="22168"/>
                  <a:pt x="5136689" y="27477"/>
                  <a:pt x="5134861" y="35415"/>
                </a:cubicBezTo>
                <a:cubicBezTo>
                  <a:pt x="5133032" y="43352"/>
                  <a:pt x="5131907" y="52738"/>
                  <a:pt x="5131483" y="63572"/>
                </a:cubicBezTo>
                <a:cubicBezTo>
                  <a:pt x="5131061" y="74406"/>
                  <a:pt x="5130849" y="88455"/>
                  <a:pt x="5130849" y="105721"/>
                </a:cubicBezTo>
                <a:cubicBezTo>
                  <a:pt x="5131581" y="105893"/>
                  <a:pt x="5133775" y="105262"/>
                  <a:pt x="5137431" y="103828"/>
                </a:cubicBezTo>
                <a:cubicBezTo>
                  <a:pt x="5141088" y="102394"/>
                  <a:pt x="5144953" y="104151"/>
                  <a:pt x="5149025" y="109098"/>
                </a:cubicBezTo>
                <a:cubicBezTo>
                  <a:pt x="5153098" y="114046"/>
                  <a:pt x="5152047" y="118509"/>
                  <a:pt x="5145874" y="122488"/>
                </a:cubicBezTo>
                <a:cubicBezTo>
                  <a:pt x="5139700" y="126468"/>
                  <a:pt x="5134693" y="129103"/>
                  <a:pt x="5130849" y="130393"/>
                </a:cubicBezTo>
                <a:lnTo>
                  <a:pt x="5130849" y="161067"/>
                </a:lnTo>
                <a:cubicBezTo>
                  <a:pt x="5140970" y="155668"/>
                  <a:pt x="5146580" y="153810"/>
                  <a:pt x="5147678" y="155493"/>
                </a:cubicBezTo>
                <a:lnTo>
                  <a:pt x="5147399" y="157464"/>
                </a:lnTo>
                <a:lnTo>
                  <a:pt x="5149778" y="153883"/>
                </a:lnTo>
                <a:cubicBezTo>
                  <a:pt x="5157106" y="144490"/>
                  <a:pt x="5163677" y="134649"/>
                  <a:pt x="5169492" y="124360"/>
                </a:cubicBezTo>
                <a:cubicBezTo>
                  <a:pt x="5175308" y="114071"/>
                  <a:pt x="5180427" y="104276"/>
                  <a:pt x="5184851" y="94977"/>
                </a:cubicBezTo>
                <a:cubicBezTo>
                  <a:pt x="5189275" y="85677"/>
                  <a:pt x="5193502" y="73760"/>
                  <a:pt x="5197531" y="59227"/>
                </a:cubicBezTo>
                <a:cubicBezTo>
                  <a:pt x="5201561" y="44693"/>
                  <a:pt x="5202676" y="34776"/>
                  <a:pt x="5200876" y="29478"/>
                </a:cubicBezTo>
                <a:cubicBezTo>
                  <a:pt x="5199076" y="24179"/>
                  <a:pt x="5200331" y="20938"/>
                  <a:pt x="5204640" y="19755"/>
                </a:cubicBezTo>
                <a:cubicBezTo>
                  <a:pt x="5208950" y="18572"/>
                  <a:pt x="5216399" y="20845"/>
                  <a:pt x="5226989" y="26574"/>
                </a:cubicBezTo>
                <a:cubicBezTo>
                  <a:pt x="5237580" y="32303"/>
                  <a:pt x="5240749" y="37863"/>
                  <a:pt x="5236497" y="43255"/>
                </a:cubicBezTo>
                <a:cubicBezTo>
                  <a:pt x="5232245" y="48647"/>
                  <a:pt x="5229022" y="54197"/>
                  <a:pt x="5226828" y="59904"/>
                </a:cubicBezTo>
                <a:cubicBezTo>
                  <a:pt x="5224634" y="65612"/>
                  <a:pt x="5219662" y="76671"/>
                  <a:pt x="5211911" y="93084"/>
                </a:cubicBezTo>
                <a:cubicBezTo>
                  <a:pt x="5204160" y="109496"/>
                  <a:pt x="5198682" y="119531"/>
                  <a:pt x="5195477" y="123187"/>
                </a:cubicBezTo>
                <a:cubicBezTo>
                  <a:pt x="5192272" y="126844"/>
                  <a:pt x="5189178" y="129124"/>
                  <a:pt x="5186195" y="130028"/>
                </a:cubicBezTo>
                <a:cubicBezTo>
                  <a:pt x="5208036" y="127404"/>
                  <a:pt x="5227104" y="124328"/>
                  <a:pt x="5243402" y="120800"/>
                </a:cubicBezTo>
                <a:cubicBezTo>
                  <a:pt x="5259699" y="117272"/>
                  <a:pt x="5271509" y="113429"/>
                  <a:pt x="5278829" y="109270"/>
                </a:cubicBezTo>
                <a:cubicBezTo>
                  <a:pt x="5286150" y="105112"/>
                  <a:pt x="5294342" y="105176"/>
                  <a:pt x="5303405" y="109464"/>
                </a:cubicBezTo>
                <a:cubicBezTo>
                  <a:pt x="5312468" y="113752"/>
                  <a:pt x="5319268" y="118150"/>
                  <a:pt x="5323807" y="122660"/>
                </a:cubicBezTo>
                <a:cubicBezTo>
                  <a:pt x="5328346" y="127170"/>
                  <a:pt x="5328070" y="131720"/>
                  <a:pt x="5322979" y="136309"/>
                </a:cubicBezTo>
                <a:cubicBezTo>
                  <a:pt x="5317889" y="140898"/>
                  <a:pt x="5313142" y="154205"/>
                  <a:pt x="5308739" y="176232"/>
                </a:cubicBezTo>
                <a:cubicBezTo>
                  <a:pt x="5304337" y="198258"/>
                  <a:pt x="5300992" y="214760"/>
                  <a:pt x="5298705" y="225738"/>
                </a:cubicBezTo>
                <a:cubicBezTo>
                  <a:pt x="5296418" y="236715"/>
                  <a:pt x="5292671" y="247413"/>
                  <a:pt x="5287466" y="257831"/>
                </a:cubicBezTo>
                <a:cubicBezTo>
                  <a:pt x="5282260" y="268249"/>
                  <a:pt x="5273277" y="276574"/>
                  <a:pt x="5260513" y="282805"/>
                </a:cubicBezTo>
                <a:cubicBezTo>
                  <a:pt x="5247751" y="289036"/>
                  <a:pt x="5241369" y="286279"/>
                  <a:pt x="5241369" y="274534"/>
                </a:cubicBezTo>
                <a:cubicBezTo>
                  <a:pt x="5241369" y="265643"/>
                  <a:pt x="5237544" y="255533"/>
                  <a:pt x="5229893" y="244205"/>
                </a:cubicBezTo>
                <a:cubicBezTo>
                  <a:pt x="5222243" y="232876"/>
                  <a:pt x="5223609" y="229599"/>
                  <a:pt x="5233991" y="234374"/>
                </a:cubicBezTo>
                <a:lnTo>
                  <a:pt x="5252899" y="245172"/>
                </a:lnTo>
                <a:cubicBezTo>
                  <a:pt x="5256398" y="247596"/>
                  <a:pt x="5260976" y="242251"/>
                  <a:pt x="5266633" y="229137"/>
                </a:cubicBezTo>
                <a:cubicBezTo>
                  <a:pt x="5272290" y="216022"/>
                  <a:pt x="5277366" y="196703"/>
                  <a:pt x="5281862" y="171177"/>
                </a:cubicBezTo>
                <a:cubicBezTo>
                  <a:pt x="5286358" y="145651"/>
                  <a:pt x="5285487" y="132889"/>
                  <a:pt x="5279249" y="132889"/>
                </a:cubicBezTo>
                <a:cubicBezTo>
                  <a:pt x="5271577" y="132889"/>
                  <a:pt x="5262600" y="134022"/>
                  <a:pt x="5252318" y="136287"/>
                </a:cubicBezTo>
                <a:cubicBezTo>
                  <a:pt x="5264020" y="145092"/>
                  <a:pt x="5267687" y="151660"/>
                  <a:pt x="5263320" y="155991"/>
                </a:cubicBezTo>
                <a:cubicBezTo>
                  <a:pt x="5258954" y="160321"/>
                  <a:pt x="5252046" y="169689"/>
                  <a:pt x="5242595" y="184094"/>
                </a:cubicBezTo>
                <a:cubicBezTo>
                  <a:pt x="5233145" y="198499"/>
                  <a:pt x="5219719" y="214398"/>
                  <a:pt x="5202317" y="231793"/>
                </a:cubicBezTo>
                <a:cubicBezTo>
                  <a:pt x="5184915" y="249188"/>
                  <a:pt x="5168177" y="260448"/>
                  <a:pt x="5152101" y="265575"/>
                </a:cubicBezTo>
                <a:cubicBezTo>
                  <a:pt x="5136026" y="270702"/>
                  <a:pt x="5133718" y="268063"/>
                  <a:pt x="5145175" y="257659"/>
                </a:cubicBezTo>
                <a:cubicBezTo>
                  <a:pt x="5156633" y="247255"/>
                  <a:pt x="5168216" y="235980"/>
                  <a:pt x="5179925" y="223834"/>
                </a:cubicBezTo>
                <a:cubicBezTo>
                  <a:pt x="5191634" y="211688"/>
                  <a:pt x="5202109" y="198793"/>
                  <a:pt x="5211351" y="185148"/>
                </a:cubicBezTo>
                <a:cubicBezTo>
                  <a:pt x="5220594" y="171503"/>
                  <a:pt x="5226351" y="161049"/>
                  <a:pt x="5228624" y="153786"/>
                </a:cubicBezTo>
                <a:cubicBezTo>
                  <a:pt x="5230897" y="146523"/>
                  <a:pt x="5232442" y="142253"/>
                  <a:pt x="5233260" y="140977"/>
                </a:cubicBezTo>
                <a:cubicBezTo>
                  <a:pt x="5224010" y="142755"/>
                  <a:pt x="5215965" y="144260"/>
                  <a:pt x="5209125" y="145494"/>
                </a:cubicBezTo>
                <a:cubicBezTo>
                  <a:pt x="5215435" y="148835"/>
                  <a:pt x="5217030" y="152327"/>
                  <a:pt x="5213911" y="155969"/>
                </a:cubicBezTo>
                <a:cubicBezTo>
                  <a:pt x="5210792" y="159612"/>
                  <a:pt x="5207236" y="163871"/>
                  <a:pt x="5203242" y="168746"/>
                </a:cubicBezTo>
                <a:cubicBezTo>
                  <a:pt x="5199248" y="173622"/>
                  <a:pt x="5193545" y="179537"/>
                  <a:pt x="5186131" y="186492"/>
                </a:cubicBezTo>
                <a:cubicBezTo>
                  <a:pt x="5178717" y="193447"/>
                  <a:pt x="5171737" y="198796"/>
                  <a:pt x="5165190" y="202539"/>
                </a:cubicBezTo>
                <a:cubicBezTo>
                  <a:pt x="5158644" y="206282"/>
                  <a:pt x="5151707" y="209107"/>
                  <a:pt x="5144379" y="211014"/>
                </a:cubicBezTo>
                <a:cubicBezTo>
                  <a:pt x="5137052" y="212921"/>
                  <a:pt x="5137535" y="209580"/>
                  <a:pt x="5145831" y="200990"/>
                </a:cubicBezTo>
                <a:cubicBezTo>
                  <a:pt x="5154127" y="192401"/>
                  <a:pt x="5161455" y="183796"/>
                  <a:pt x="5167814" y="175178"/>
                </a:cubicBezTo>
                <a:cubicBezTo>
                  <a:pt x="5174174" y="166559"/>
                  <a:pt x="5179699" y="159830"/>
                  <a:pt x="5184388" y="154991"/>
                </a:cubicBezTo>
                <a:cubicBezTo>
                  <a:pt x="5189078" y="150151"/>
                  <a:pt x="5191000" y="147731"/>
                  <a:pt x="5190153" y="147731"/>
                </a:cubicBezTo>
                <a:cubicBezTo>
                  <a:pt x="5186683" y="147731"/>
                  <a:pt x="5183349" y="146383"/>
                  <a:pt x="5180151" y="143687"/>
                </a:cubicBezTo>
                <a:cubicBezTo>
                  <a:pt x="5172235" y="153180"/>
                  <a:pt x="5163362" y="159601"/>
                  <a:pt x="5153532" y="162949"/>
                </a:cubicBezTo>
                <a:cubicBezTo>
                  <a:pt x="5148617" y="164624"/>
                  <a:pt x="5145847" y="164705"/>
                  <a:pt x="5145221" y="163194"/>
                </a:cubicBezTo>
                <a:lnTo>
                  <a:pt x="5145827" y="160064"/>
                </a:lnTo>
                <a:lnTo>
                  <a:pt x="5130720" y="177910"/>
                </a:lnTo>
                <a:cubicBezTo>
                  <a:pt x="5129903" y="203206"/>
                  <a:pt x="5129494" y="224616"/>
                  <a:pt x="5129494" y="242140"/>
                </a:cubicBezTo>
                <a:cubicBezTo>
                  <a:pt x="5129494" y="258545"/>
                  <a:pt x="5128773" y="271082"/>
                  <a:pt x="5127332" y="279750"/>
                </a:cubicBezTo>
                <a:cubicBezTo>
                  <a:pt x="5125891" y="288419"/>
                  <a:pt x="5122643" y="294678"/>
                  <a:pt x="5117588" y="298529"/>
                </a:cubicBezTo>
                <a:cubicBezTo>
                  <a:pt x="5112533" y="302379"/>
                  <a:pt x="5107830" y="298016"/>
                  <a:pt x="5103477" y="285440"/>
                </a:cubicBezTo>
                <a:cubicBezTo>
                  <a:pt x="5099125" y="272863"/>
                  <a:pt x="5098297" y="262664"/>
                  <a:pt x="5100993" y="254841"/>
                </a:cubicBezTo>
                <a:cubicBezTo>
                  <a:pt x="5103689" y="247019"/>
                  <a:pt x="5105489" y="226609"/>
                  <a:pt x="5106392" y="193612"/>
                </a:cubicBezTo>
                <a:cubicBezTo>
                  <a:pt x="5075001" y="218134"/>
                  <a:pt x="5056671" y="233263"/>
                  <a:pt x="5051401" y="238999"/>
                </a:cubicBezTo>
                <a:cubicBezTo>
                  <a:pt x="5046131" y="244735"/>
                  <a:pt x="5039933" y="244871"/>
                  <a:pt x="5032805" y="239408"/>
                </a:cubicBezTo>
                <a:cubicBezTo>
                  <a:pt x="5025678" y="233944"/>
                  <a:pt x="5021312" y="229147"/>
                  <a:pt x="5019705" y="225017"/>
                </a:cubicBezTo>
                <a:cubicBezTo>
                  <a:pt x="5018100" y="220887"/>
                  <a:pt x="5021047" y="218019"/>
                  <a:pt x="5028546" y="216413"/>
                </a:cubicBezTo>
                <a:cubicBezTo>
                  <a:pt x="5036046" y="214807"/>
                  <a:pt x="5045468" y="210734"/>
                  <a:pt x="5056811" y="204195"/>
                </a:cubicBezTo>
                <a:cubicBezTo>
                  <a:pt x="5068154" y="197656"/>
                  <a:pt x="5085133" y="186564"/>
                  <a:pt x="5107747" y="170919"/>
                </a:cubicBezTo>
                <a:lnTo>
                  <a:pt x="5107747" y="135577"/>
                </a:lnTo>
                <a:cubicBezTo>
                  <a:pt x="5097093" y="139177"/>
                  <a:pt x="5088417" y="140518"/>
                  <a:pt x="5081720" y="139600"/>
                </a:cubicBezTo>
                <a:cubicBezTo>
                  <a:pt x="5075023" y="138682"/>
                  <a:pt x="5070140" y="137341"/>
                  <a:pt x="5067071" y="135577"/>
                </a:cubicBezTo>
                <a:cubicBezTo>
                  <a:pt x="5057291" y="146720"/>
                  <a:pt x="5046102" y="155130"/>
                  <a:pt x="5033504" y="160809"/>
                </a:cubicBezTo>
                <a:cubicBezTo>
                  <a:pt x="5020906" y="166488"/>
                  <a:pt x="5019842" y="163050"/>
                  <a:pt x="5030310" y="150495"/>
                </a:cubicBezTo>
                <a:cubicBezTo>
                  <a:pt x="5040779" y="137940"/>
                  <a:pt x="5049551" y="125303"/>
                  <a:pt x="5056628" y="112583"/>
                </a:cubicBezTo>
                <a:cubicBezTo>
                  <a:pt x="5063704" y="99863"/>
                  <a:pt x="5066343" y="88792"/>
                  <a:pt x="5064543" y="79371"/>
                </a:cubicBezTo>
                <a:cubicBezTo>
                  <a:pt x="5062744" y="69949"/>
                  <a:pt x="5069072" y="69734"/>
                  <a:pt x="5083526" y="78726"/>
                </a:cubicBezTo>
                <a:cubicBezTo>
                  <a:pt x="5097981" y="87717"/>
                  <a:pt x="5102990" y="94952"/>
                  <a:pt x="5098551" y="100430"/>
                </a:cubicBezTo>
                <a:cubicBezTo>
                  <a:pt x="5094113" y="105908"/>
                  <a:pt x="5086430" y="113078"/>
                  <a:pt x="5075503" y="121940"/>
                </a:cubicBezTo>
                <a:cubicBezTo>
                  <a:pt x="5074156" y="121940"/>
                  <a:pt x="5077138" y="121079"/>
                  <a:pt x="5084451" y="119359"/>
                </a:cubicBezTo>
                <a:cubicBezTo>
                  <a:pt x="5091765" y="117638"/>
                  <a:pt x="5099530" y="115286"/>
                  <a:pt x="5107747" y="112303"/>
                </a:cubicBezTo>
                <a:cubicBezTo>
                  <a:pt x="5107747" y="82992"/>
                  <a:pt x="5107310" y="62665"/>
                  <a:pt x="5106435" y="51322"/>
                </a:cubicBezTo>
                <a:cubicBezTo>
                  <a:pt x="5105561" y="39978"/>
                  <a:pt x="5103309" y="30464"/>
                  <a:pt x="5099681" y="22777"/>
                </a:cubicBezTo>
                <a:cubicBezTo>
                  <a:pt x="5096053" y="15091"/>
                  <a:pt x="5098056" y="11950"/>
                  <a:pt x="5105693" y="13356"/>
                </a:cubicBezTo>
                <a:close/>
                <a:moveTo>
                  <a:pt x="853656" y="50"/>
                </a:moveTo>
                <a:cubicBezTo>
                  <a:pt x="855085" y="203"/>
                  <a:pt x="856771" y="713"/>
                  <a:pt x="858714" y="1579"/>
                </a:cubicBezTo>
                <a:cubicBezTo>
                  <a:pt x="866487" y="5042"/>
                  <a:pt x="872362" y="9057"/>
                  <a:pt x="876342" y="13625"/>
                </a:cubicBezTo>
                <a:cubicBezTo>
                  <a:pt x="880321" y="18192"/>
                  <a:pt x="880716" y="21738"/>
                  <a:pt x="877525" y="24262"/>
                </a:cubicBezTo>
                <a:cubicBezTo>
                  <a:pt x="874334" y="26785"/>
                  <a:pt x="872330" y="27904"/>
                  <a:pt x="871513" y="27617"/>
                </a:cubicBezTo>
                <a:cubicBezTo>
                  <a:pt x="906489" y="50490"/>
                  <a:pt x="931333" y="65934"/>
                  <a:pt x="946046" y="73950"/>
                </a:cubicBezTo>
                <a:cubicBezTo>
                  <a:pt x="960759" y="81967"/>
                  <a:pt x="975433" y="88638"/>
                  <a:pt x="990067" y="93966"/>
                </a:cubicBezTo>
                <a:cubicBezTo>
                  <a:pt x="1004701" y="99293"/>
                  <a:pt x="1018296" y="104517"/>
                  <a:pt x="1030851" y="109636"/>
                </a:cubicBezTo>
                <a:cubicBezTo>
                  <a:pt x="1043405" y="114755"/>
                  <a:pt x="1043958" y="118326"/>
                  <a:pt x="1032507" y="120348"/>
                </a:cubicBezTo>
                <a:cubicBezTo>
                  <a:pt x="1021056" y="122370"/>
                  <a:pt x="1007515" y="123840"/>
                  <a:pt x="991885" y="124758"/>
                </a:cubicBezTo>
                <a:cubicBezTo>
                  <a:pt x="976254" y="125675"/>
                  <a:pt x="963681" y="121850"/>
                  <a:pt x="954166" y="113282"/>
                </a:cubicBezTo>
                <a:cubicBezTo>
                  <a:pt x="944652" y="104714"/>
                  <a:pt x="932717" y="94407"/>
                  <a:pt x="918362" y="82361"/>
                </a:cubicBezTo>
                <a:cubicBezTo>
                  <a:pt x="904008" y="70315"/>
                  <a:pt x="885939" y="55659"/>
                  <a:pt x="864156" y="38394"/>
                </a:cubicBezTo>
                <a:lnTo>
                  <a:pt x="832310" y="76456"/>
                </a:lnTo>
                <a:lnTo>
                  <a:pt x="836150" y="73047"/>
                </a:lnTo>
                <a:cubicBezTo>
                  <a:pt x="843277" y="69820"/>
                  <a:pt x="851609" y="67254"/>
                  <a:pt x="861145" y="65346"/>
                </a:cubicBezTo>
                <a:cubicBezTo>
                  <a:pt x="870093" y="63539"/>
                  <a:pt x="877055" y="62170"/>
                  <a:pt x="882031" y="61238"/>
                </a:cubicBezTo>
                <a:cubicBezTo>
                  <a:pt x="887007" y="60306"/>
                  <a:pt x="890998" y="61926"/>
                  <a:pt x="894002" y="66099"/>
                </a:cubicBezTo>
                <a:cubicBezTo>
                  <a:pt x="897006" y="70272"/>
                  <a:pt x="893955" y="74560"/>
                  <a:pt x="884849" y="78962"/>
                </a:cubicBezTo>
                <a:cubicBezTo>
                  <a:pt x="875743" y="83365"/>
                  <a:pt x="866845" y="86028"/>
                  <a:pt x="858155" y="86953"/>
                </a:cubicBezTo>
                <a:cubicBezTo>
                  <a:pt x="849465" y="87878"/>
                  <a:pt x="841843" y="86598"/>
                  <a:pt x="835289" y="83114"/>
                </a:cubicBezTo>
                <a:lnTo>
                  <a:pt x="830821" y="78236"/>
                </a:lnTo>
                <a:lnTo>
                  <a:pt x="821727" y="89104"/>
                </a:lnTo>
                <a:lnTo>
                  <a:pt x="812610" y="97834"/>
                </a:lnTo>
                <a:lnTo>
                  <a:pt x="821275" y="98311"/>
                </a:lnTo>
                <a:cubicBezTo>
                  <a:pt x="824294" y="98748"/>
                  <a:pt x="835329" y="97662"/>
                  <a:pt x="854380" y="95052"/>
                </a:cubicBezTo>
                <a:cubicBezTo>
                  <a:pt x="873431" y="92442"/>
                  <a:pt x="885190" y="89520"/>
                  <a:pt x="889657" y="86287"/>
                </a:cubicBezTo>
                <a:cubicBezTo>
                  <a:pt x="894124" y="83053"/>
                  <a:pt x="899383" y="82669"/>
                  <a:pt x="905435" y="85136"/>
                </a:cubicBezTo>
                <a:cubicBezTo>
                  <a:pt x="911486" y="87602"/>
                  <a:pt x="916796" y="91148"/>
                  <a:pt x="921363" y="95773"/>
                </a:cubicBezTo>
                <a:cubicBezTo>
                  <a:pt x="925930" y="100397"/>
                  <a:pt x="926009" y="104391"/>
                  <a:pt x="921600" y="107754"/>
                </a:cubicBezTo>
                <a:cubicBezTo>
                  <a:pt x="917190" y="111117"/>
                  <a:pt x="913092" y="115731"/>
                  <a:pt x="909306" y="121596"/>
                </a:cubicBezTo>
                <a:cubicBezTo>
                  <a:pt x="918313" y="130401"/>
                  <a:pt x="916426" y="135377"/>
                  <a:pt x="903649" y="136524"/>
                </a:cubicBezTo>
                <a:cubicBezTo>
                  <a:pt x="890872" y="137671"/>
                  <a:pt x="868308" y="140360"/>
                  <a:pt x="835956" y="144590"/>
                </a:cubicBezTo>
                <a:cubicBezTo>
                  <a:pt x="834838" y="152076"/>
                  <a:pt x="832260" y="155181"/>
                  <a:pt x="828223" y="153904"/>
                </a:cubicBezTo>
                <a:cubicBezTo>
                  <a:pt x="824187" y="152628"/>
                  <a:pt x="819856" y="145752"/>
                  <a:pt x="815231" y="133276"/>
                </a:cubicBezTo>
                <a:cubicBezTo>
                  <a:pt x="812919" y="127038"/>
                  <a:pt x="810775" y="121655"/>
                  <a:pt x="808799" y="117127"/>
                </a:cubicBezTo>
                <a:lnTo>
                  <a:pt x="803568" y="106493"/>
                </a:lnTo>
                <a:lnTo>
                  <a:pt x="797472" y="112330"/>
                </a:lnTo>
                <a:cubicBezTo>
                  <a:pt x="789923" y="118955"/>
                  <a:pt x="782912" y="124464"/>
                  <a:pt x="776437" y="128855"/>
                </a:cubicBezTo>
                <a:cubicBezTo>
                  <a:pt x="763488" y="137639"/>
                  <a:pt x="748398" y="144106"/>
                  <a:pt x="731169" y="148258"/>
                </a:cubicBezTo>
                <a:cubicBezTo>
                  <a:pt x="713939" y="152409"/>
                  <a:pt x="716481" y="147225"/>
                  <a:pt x="738794" y="132706"/>
                </a:cubicBezTo>
                <a:cubicBezTo>
                  <a:pt x="761108" y="118186"/>
                  <a:pt x="784955" y="95801"/>
                  <a:pt x="810337" y="65551"/>
                </a:cubicBezTo>
                <a:cubicBezTo>
                  <a:pt x="835720" y="35300"/>
                  <a:pt x="848185" y="16210"/>
                  <a:pt x="847733" y="8279"/>
                </a:cubicBezTo>
                <a:cubicBezTo>
                  <a:pt x="847394" y="2332"/>
                  <a:pt x="849369" y="-411"/>
                  <a:pt x="853656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78737" y="4049678"/>
            <a:ext cx="2779423" cy="309254"/>
          </a:xfrm>
          <a:custGeom>
            <a:avLst/>
            <a:gdLst/>
            <a:ahLst/>
            <a:cxnLst/>
            <a:rect l="l" t="t" r="r" b="b"/>
            <a:pathLst>
              <a:path w="2779423" h="309254">
                <a:moveTo>
                  <a:pt x="1258737" y="180901"/>
                </a:moveTo>
                <a:lnTo>
                  <a:pt x="1420861" y="180901"/>
                </a:lnTo>
                <a:lnTo>
                  <a:pt x="1420861" y="209381"/>
                </a:lnTo>
                <a:lnTo>
                  <a:pt x="1258737" y="209381"/>
                </a:lnTo>
                <a:close/>
                <a:moveTo>
                  <a:pt x="1258737" y="98560"/>
                </a:moveTo>
                <a:lnTo>
                  <a:pt x="1420861" y="98560"/>
                </a:lnTo>
                <a:lnTo>
                  <a:pt x="1420861" y="127040"/>
                </a:lnTo>
                <a:lnTo>
                  <a:pt x="1258737" y="127040"/>
                </a:lnTo>
                <a:close/>
                <a:moveTo>
                  <a:pt x="2565872" y="87762"/>
                </a:moveTo>
                <a:cubicBezTo>
                  <a:pt x="2574304" y="87762"/>
                  <a:pt x="2582051" y="91422"/>
                  <a:pt x="2589114" y="98743"/>
                </a:cubicBezTo>
                <a:cubicBezTo>
                  <a:pt x="2596176" y="106063"/>
                  <a:pt x="2592728" y="110789"/>
                  <a:pt x="2578768" y="112918"/>
                </a:cubicBezTo>
                <a:cubicBezTo>
                  <a:pt x="2564807" y="115048"/>
                  <a:pt x="2539837" y="118658"/>
                  <a:pt x="2503858" y="123748"/>
                </a:cubicBezTo>
                <a:cubicBezTo>
                  <a:pt x="2518255" y="128108"/>
                  <a:pt x="2523181" y="133586"/>
                  <a:pt x="2518636" y="140182"/>
                </a:cubicBezTo>
                <a:cubicBezTo>
                  <a:pt x="2514090" y="146779"/>
                  <a:pt x="2510938" y="162370"/>
                  <a:pt x="2509182" y="186957"/>
                </a:cubicBezTo>
                <a:cubicBezTo>
                  <a:pt x="2507425" y="211543"/>
                  <a:pt x="2509067" y="229293"/>
                  <a:pt x="2514108" y="240205"/>
                </a:cubicBezTo>
                <a:cubicBezTo>
                  <a:pt x="2519148" y="251118"/>
                  <a:pt x="2534015" y="256786"/>
                  <a:pt x="2558709" y="257209"/>
                </a:cubicBezTo>
                <a:cubicBezTo>
                  <a:pt x="2583403" y="257632"/>
                  <a:pt x="2600478" y="255793"/>
                  <a:pt x="2609936" y="251692"/>
                </a:cubicBezTo>
                <a:cubicBezTo>
                  <a:pt x="2619393" y="247591"/>
                  <a:pt x="2626753" y="236337"/>
                  <a:pt x="2632016" y="217931"/>
                </a:cubicBezTo>
                <a:cubicBezTo>
                  <a:pt x="2637279" y="199526"/>
                  <a:pt x="2640843" y="191839"/>
                  <a:pt x="2642707" y="194872"/>
                </a:cubicBezTo>
                <a:cubicBezTo>
                  <a:pt x="2644571" y="197905"/>
                  <a:pt x="2645729" y="207058"/>
                  <a:pt x="2646181" y="222330"/>
                </a:cubicBezTo>
                <a:cubicBezTo>
                  <a:pt x="2646633" y="237603"/>
                  <a:pt x="2648446" y="248455"/>
                  <a:pt x="2651623" y="254886"/>
                </a:cubicBezTo>
                <a:cubicBezTo>
                  <a:pt x="2654799" y="261318"/>
                  <a:pt x="2652576" y="267699"/>
                  <a:pt x="2644955" y="274030"/>
                </a:cubicBezTo>
                <a:cubicBezTo>
                  <a:pt x="2637333" y="280362"/>
                  <a:pt x="2618529" y="284667"/>
                  <a:pt x="2588544" y="286947"/>
                </a:cubicBezTo>
                <a:cubicBezTo>
                  <a:pt x="2558559" y="289227"/>
                  <a:pt x="2536173" y="287517"/>
                  <a:pt x="2521389" y="281817"/>
                </a:cubicBezTo>
                <a:cubicBezTo>
                  <a:pt x="2506604" y="276117"/>
                  <a:pt x="2497035" y="267448"/>
                  <a:pt x="2492683" y="255811"/>
                </a:cubicBezTo>
                <a:cubicBezTo>
                  <a:pt x="2488331" y="244174"/>
                  <a:pt x="2486381" y="231924"/>
                  <a:pt x="2486833" y="219061"/>
                </a:cubicBezTo>
                <a:cubicBezTo>
                  <a:pt x="2487284" y="206198"/>
                  <a:pt x="2487958" y="189767"/>
                  <a:pt x="2488854" y="169770"/>
                </a:cubicBezTo>
                <a:cubicBezTo>
                  <a:pt x="2489751" y="149772"/>
                  <a:pt x="2489209" y="135529"/>
                  <a:pt x="2487230" y="127040"/>
                </a:cubicBezTo>
                <a:cubicBezTo>
                  <a:pt x="2483187" y="128674"/>
                  <a:pt x="2477486" y="129994"/>
                  <a:pt x="2470130" y="130997"/>
                </a:cubicBezTo>
                <a:lnTo>
                  <a:pt x="2476992" y="134461"/>
                </a:lnTo>
                <a:cubicBezTo>
                  <a:pt x="2481408" y="139408"/>
                  <a:pt x="2481068" y="145786"/>
                  <a:pt x="2475970" y="153594"/>
                </a:cubicBezTo>
                <a:cubicBezTo>
                  <a:pt x="2470872" y="161402"/>
                  <a:pt x="2463082" y="174197"/>
                  <a:pt x="2452599" y="191979"/>
                </a:cubicBezTo>
                <a:cubicBezTo>
                  <a:pt x="2442116" y="209761"/>
                  <a:pt x="2429941" y="224886"/>
                  <a:pt x="2416074" y="237355"/>
                </a:cubicBezTo>
                <a:cubicBezTo>
                  <a:pt x="2402207" y="249824"/>
                  <a:pt x="2388200" y="259077"/>
                  <a:pt x="2374054" y="265114"/>
                </a:cubicBezTo>
                <a:cubicBezTo>
                  <a:pt x="2359907" y="271152"/>
                  <a:pt x="2352332" y="272707"/>
                  <a:pt x="2351328" y="269782"/>
                </a:cubicBezTo>
                <a:cubicBezTo>
                  <a:pt x="2350325" y="266857"/>
                  <a:pt x="2355569" y="260970"/>
                  <a:pt x="2367063" y="252122"/>
                </a:cubicBezTo>
                <a:cubicBezTo>
                  <a:pt x="2378557" y="243274"/>
                  <a:pt x="2389642" y="232849"/>
                  <a:pt x="2400318" y="220846"/>
                </a:cubicBezTo>
                <a:cubicBezTo>
                  <a:pt x="2410994" y="208843"/>
                  <a:pt x="2421445" y="193944"/>
                  <a:pt x="2431669" y="176148"/>
                </a:cubicBezTo>
                <a:cubicBezTo>
                  <a:pt x="2441894" y="158351"/>
                  <a:pt x="2447006" y="144678"/>
                  <a:pt x="2447006" y="135127"/>
                </a:cubicBezTo>
                <a:cubicBezTo>
                  <a:pt x="2435075" y="138684"/>
                  <a:pt x="2424108" y="141598"/>
                  <a:pt x="2414106" y="143871"/>
                </a:cubicBezTo>
                <a:cubicBezTo>
                  <a:pt x="2404104" y="146144"/>
                  <a:pt x="2394041" y="143352"/>
                  <a:pt x="2383916" y="135493"/>
                </a:cubicBezTo>
                <a:cubicBezTo>
                  <a:pt x="2373792" y="127635"/>
                  <a:pt x="2374950" y="123121"/>
                  <a:pt x="2387390" y="121952"/>
                </a:cubicBezTo>
                <a:cubicBezTo>
                  <a:pt x="2399831" y="120784"/>
                  <a:pt x="2414364" y="118668"/>
                  <a:pt x="2430992" y="115607"/>
                </a:cubicBezTo>
                <a:cubicBezTo>
                  <a:pt x="2447619" y="112545"/>
                  <a:pt x="2465724" y="108792"/>
                  <a:pt x="2485305" y="104346"/>
                </a:cubicBezTo>
                <a:cubicBezTo>
                  <a:pt x="2504887" y="99901"/>
                  <a:pt x="2521518" y="96025"/>
                  <a:pt x="2535198" y="92720"/>
                </a:cubicBezTo>
                <a:cubicBezTo>
                  <a:pt x="2548879" y="89414"/>
                  <a:pt x="2559103" y="87762"/>
                  <a:pt x="2565872" y="87762"/>
                </a:cubicBezTo>
                <a:close/>
                <a:moveTo>
                  <a:pt x="600982" y="74253"/>
                </a:moveTo>
                <a:lnTo>
                  <a:pt x="632172" y="74253"/>
                </a:lnTo>
                <a:lnTo>
                  <a:pt x="632172" y="140397"/>
                </a:lnTo>
                <a:lnTo>
                  <a:pt x="698316" y="140397"/>
                </a:lnTo>
                <a:lnTo>
                  <a:pt x="698316" y="168877"/>
                </a:lnTo>
                <a:lnTo>
                  <a:pt x="632172" y="168877"/>
                </a:lnTo>
                <a:lnTo>
                  <a:pt x="632172" y="235021"/>
                </a:lnTo>
                <a:lnTo>
                  <a:pt x="600982" y="235021"/>
                </a:lnTo>
                <a:lnTo>
                  <a:pt x="600982" y="168877"/>
                </a:lnTo>
                <a:lnTo>
                  <a:pt x="534838" y="168877"/>
                </a:lnTo>
                <a:lnTo>
                  <a:pt x="534838" y="140397"/>
                </a:lnTo>
                <a:lnTo>
                  <a:pt x="600982" y="140397"/>
                </a:lnTo>
                <a:close/>
                <a:moveTo>
                  <a:pt x="257090" y="66929"/>
                </a:moveTo>
                <a:cubicBezTo>
                  <a:pt x="247331" y="66506"/>
                  <a:pt x="238501" y="71719"/>
                  <a:pt x="230600" y="82567"/>
                </a:cubicBezTo>
                <a:cubicBezTo>
                  <a:pt x="222698" y="93415"/>
                  <a:pt x="217421" y="110935"/>
                  <a:pt x="214768" y="135127"/>
                </a:cubicBezTo>
                <a:cubicBezTo>
                  <a:pt x="212129" y="159305"/>
                  <a:pt x="213026" y="180905"/>
                  <a:pt x="217457" y="199927"/>
                </a:cubicBezTo>
                <a:cubicBezTo>
                  <a:pt x="221888" y="218950"/>
                  <a:pt x="228739" y="232003"/>
                  <a:pt x="238010" y="239087"/>
                </a:cubicBezTo>
                <a:cubicBezTo>
                  <a:pt x="247281" y="246171"/>
                  <a:pt x="256588" y="247659"/>
                  <a:pt x="265930" y="243550"/>
                </a:cubicBezTo>
                <a:cubicBezTo>
                  <a:pt x="275273" y="239442"/>
                  <a:pt x="282346" y="230189"/>
                  <a:pt x="287150" y="215791"/>
                </a:cubicBezTo>
                <a:cubicBezTo>
                  <a:pt x="291954" y="201394"/>
                  <a:pt x="294356" y="185526"/>
                  <a:pt x="294356" y="168189"/>
                </a:cubicBezTo>
                <a:cubicBezTo>
                  <a:pt x="294356" y="150852"/>
                  <a:pt x="293697" y="135138"/>
                  <a:pt x="292377" y="121049"/>
                </a:cubicBezTo>
                <a:cubicBezTo>
                  <a:pt x="291058" y="106960"/>
                  <a:pt x="287287" y="94523"/>
                  <a:pt x="281063" y="83739"/>
                </a:cubicBezTo>
                <a:cubicBezTo>
                  <a:pt x="274839" y="72955"/>
                  <a:pt x="266848" y="67352"/>
                  <a:pt x="257090" y="66929"/>
                </a:cubicBezTo>
                <a:close/>
                <a:moveTo>
                  <a:pt x="1823715" y="40525"/>
                </a:moveTo>
                <a:lnTo>
                  <a:pt x="1938063" y="40525"/>
                </a:lnTo>
                <a:lnTo>
                  <a:pt x="1938063" y="71694"/>
                </a:lnTo>
                <a:lnTo>
                  <a:pt x="1850925" y="71694"/>
                </a:lnTo>
                <a:cubicBezTo>
                  <a:pt x="1846781" y="94208"/>
                  <a:pt x="1842536" y="110799"/>
                  <a:pt x="1838191" y="121468"/>
                </a:cubicBezTo>
                <a:cubicBezTo>
                  <a:pt x="1848115" y="116091"/>
                  <a:pt x="1859350" y="113642"/>
                  <a:pt x="1871898" y="114123"/>
                </a:cubicBezTo>
                <a:cubicBezTo>
                  <a:pt x="1884446" y="114603"/>
                  <a:pt x="1896459" y="117475"/>
                  <a:pt x="1907938" y="122737"/>
                </a:cubicBezTo>
                <a:cubicBezTo>
                  <a:pt x="1919418" y="128000"/>
                  <a:pt x="1927724" y="135066"/>
                  <a:pt x="1932858" y="143936"/>
                </a:cubicBezTo>
                <a:cubicBezTo>
                  <a:pt x="1937992" y="152805"/>
                  <a:pt x="1941713" y="161617"/>
                  <a:pt x="1944022" y="170372"/>
                </a:cubicBezTo>
                <a:cubicBezTo>
                  <a:pt x="1946331" y="179127"/>
                  <a:pt x="1947248" y="188642"/>
                  <a:pt x="1946775" y="198916"/>
                </a:cubicBezTo>
                <a:cubicBezTo>
                  <a:pt x="1946302" y="209191"/>
                  <a:pt x="1944190" y="219717"/>
                  <a:pt x="1940440" y="230494"/>
                </a:cubicBezTo>
                <a:cubicBezTo>
                  <a:pt x="1936690" y="241270"/>
                  <a:pt x="1930979" y="250258"/>
                  <a:pt x="1923307" y="257457"/>
                </a:cubicBezTo>
                <a:cubicBezTo>
                  <a:pt x="1915635" y="264655"/>
                  <a:pt x="1906379" y="270363"/>
                  <a:pt x="1895538" y="274579"/>
                </a:cubicBezTo>
                <a:cubicBezTo>
                  <a:pt x="1884696" y="278795"/>
                  <a:pt x="1872149" y="280440"/>
                  <a:pt x="1857895" y="279516"/>
                </a:cubicBezTo>
                <a:cubicBezTo>
                  <a:pt x="1843640" y="278591"/>
                  <a:pt x="1830082" y="273364"/>
                  <a:pt x="1817219" y="263834"/>
                </a:cubicBezTo>
                <a:cubicBezTo>
                  <a:pt x="1804355" y="254305"/>
                  <a:pt x="1795543" y="237366"/>
                  <a:pt x="1790782" y="213016"/>
                </a:cubicBezTo>
                <a:lnTo>
                  <a:pt x="1822338" y="203810"/>
                </a:lnTo>
                <a:cubicBezTo>
                  <a:pt x="1828920" y="229379"/>
                  <a:pt x="1839091" y="243195"/>
                  <a:pt x="1852850" y="245260"/>
                </a:cubicBezTo>
                <a:cubicBezTo>
                  <a:pt x="1866610" y="247325"/>
                  <a:pt x="1877781" y="245884"/>
                  <a:pt x="1886363" y="240937"/>
                </a:cubicBezTo>
                <a:cubicBezTo>
                  <a:pt x="1894946" y="235989"/>
                  <a:pt x="1901184" y="228984"/>
                  <a:pt x="1905077" y="219921"/>
                </a:cubicBezTo>
                <a:cubicBezTo>
                  <a:pt x="1908971" y="210858"/>
                  <a:pt x="1910699" y="200763"/>
                  <a:pt x="1910261" y="189635"/>
                </a:cubicBezTo>
                <a:cubicBezTo>
                  <a:pt x="1909824" y="178507"/>
                  <a:pt x="1906942" y="169254"/>
                  <a:pt x="1901614" y="161876"/>
                </a:cubicBezTo>
                <a:cubicBezTo>
                  <a:pt x="1896287" y="154498"/>
                  <a:pt x="1889515" y="149547"/>
                  <a:pt x="1881298" y="147023"/>
                </a:cubicBezTo>
                <a:cubicBezTo>
                  <a:pt x="1873081" y="144499"/>
                  <a:pt x="1863778" y="144513"/>
                  <a:pt x="1853388" y="147066"/>
                </a:cubicBezTo>
                <a:cubicBezTo>
                  <a:pt x="1842999" y="149618"/>
                  <a:pt x="1834025" y="155993"/>
                  <a:pt x="1826468" y="166188"/>
                </a:cubicBezTo>
                <a:lnTo>
                  <a:pt x="1797537" y="162897"/>
                </a:lnTo>
                <a:cubicBezTo>
                  <a:pt x="1799343" y="154881"/>
                  <a:pt x="1808069" y="114090"/>
                  <a:pt x="1823715" y="40525"/>
                </a:cubicBezTo>
                <a:close/>
                <a:moveTo>
                  <a:pt x="1619250" y="40525"/>
                </a:moveTo>
                <a:lnTo>
                  <a:pt x="1771952" y="40525"/>
                </a:lnTo>
                <a:lnTo>
                  <a:pt x="1771952" y="67370"/>
                </a:lnTo>
                <a:cubicBezTo>
                  <a:pt x="1729462" y="136060"/>
                  <a:pt x="1701305" y="205438"/>
                  <a:pt x="1687481" y="275504"/>
                </a:cubicBezTo>
                <a:lnTo>
                  <a:pt x="1650311" y="275504"/>
                </a:lnTo>
                <a:cubicBezTo>
                  <a:pt x="1666530" y="204032"/>
                  <a:pt x="1694874" y="136095"/>
                  <a:pt x="1735342" y="71694"/>
                </a:cubicBezTo>
                <a:lnTo>
                  <a:pt x="1619250" y="71694"/>
                </a:lnTo>
                <a:close/>
                <a:moveTo>
                  <a:pt x="928365" y="40525"/>
                </a:moveTo>
                <a:lnTo>
                  <a:pt x="1042713" y="40525"/>
                </a:lnTo>
                <a:lnTo>
                  <a:pt x="1042713" y="71694"/>
                </a:lnTo>
                <a:lnTo>
                  <a:pt x="955575" y="71694"/>
                </a:lnTo>
                <a:cubicBezTo>
                  <a:pt x="951431" y="94208"/>
                  <a:pt x="947186" y="110799"/>
                  <a:pt x="942841" y="121468"/>
                </a:cubicBezTo>
                <a:cubicBezTo>
                  <a:pt x="952764" y="116091"/>
                  <a:pt x="964000" y="113642"/>
                  <a:pt x="976548" y="114123"/>
                </a:cubicBezTo>
                <a:cubicBezTo>
                  <a:pt x="989095" y="114603"/>
                  <a:pt x="1001109" y="117475"/>
                  <a:pt x="1012588" y="122737"/>
                </a:cubicBezTo>
                <a:cubicBezTo>
                  <a:pt x="1024068" y="128000"/>
                  <a:pt x="1032374" y="135066"/>
                  <a:pt x="1037508" y="143936"/>
                </a:cubicBezTo>
                <a:cubicBezTo>
                  <a:pt x="1042642" y="152805"/>
                  <a:pt x="1046363" y="161617"/>
                  <a:pt x="1048672" y="170372"/>
                </a:cubicBezTo>
                <a:cubicBezTo>
                  <a:pt x="1050980" y="179127"/>
                  <a:pt x="1051898" y="188642"/>
                  <a:pt x="1051425" y="198916"/>
                </a:cubicBezTo>
                <a:cubicBezTo>
                  <a:pt x="1050952" y="209191"/>
                  <a:pt x="1048840" y="219717"/>
                  <a:pt x="1045090" y="230494"/>
                </a:cubicBezTo>
                <a:cubicBezTo>
                  <a:pt x="1041340" y="241270"/>
                  <a:pt x="1035629" y="250258"/>
                  <a:pt x="1027957" y="257457"/>
                </a:cubicBezTo>
                <a:cubicBezTo>
                  <a:pt x="1020285" y="264655"/>
                  <a:pt x="1011029" y="270363"/>
                  <a:pt x="1000187" y="274579"/>
                </a:cubicBezTo>
                <a:cubicBezTo>
                  <a:pt x="989346" y="278795"/>
                  <a:pt x="976799" y="280440"/>
                  <a:pt x="962544" y="279516"/>
                </a:cubicBezTo>
                <a:cubicBezTo>
                  <a:pt x="948290" y="278591"/>
                  <a:pt x="934732" y="273364"/>
                  <a:pt x="921868" y="263834"/>
                </a:cubicBezTo>
                <a:cubicBezTo>
                  <a:pt x="909005" y="254305"/>
                  <a:pt x="900193" y="237366"/>
                  <a:pt x="895432" y="213016"/>
                </a:cubicBezTo>
                <a:lnTo>
                  <a:pt x="926988" y="203810"/>
                </a:lnTo>
                <a:cubicBezTo>
                  <a:pt x="933570" y="229379"/>
                  <a:pt x="943741" y="243195"/>
                  <a:pt x="957500" y="245260"/>
                </a:cubicBezTo>
                <a:cubicBezTo>
                  <a:pt x="971260" y="247325"/>
                  <a:pt x="982431" y="245884"/>
                  <a:pt x="991013" y="240937"/>
                </a:cubicBezTo>
                <a:cubicBezTo>
                  <a:pt x="999596" y="235989"/>
                  <a:pt x="1005834" y="228984"/>
                  <a:pt x="1009727" y="219921"/>
                </a:cubicBezTo>
                <a:cubicBezTo>
                  <a:pt x="1013621" y="210858"/>
                  <a:pt x="1015349" y="200763"/>
                  <a:pt x="1014911" y="189635"/>
                </a:cubicBezTo>
                <a:cubicBezTo>
                  <a:pt x="1014474" y="178507"/>
                  <a:pt x="1011592" y="169254"/>
                  <a:pt x="1006264" y="161876"/>
                </a:cubicBezTo>
                <a:cubicBezTo>
                  <a:pt x="1000937" y="154498"/>
                  <a:pt x="994165" y="149547"/>
                  <a:pt x="985948" y="147023"/>
                </a:cubicBezTo>
                <a:cubicBezTo>
                  <a:pt x="977731" y="144499"/>
                  <a:pt x="968428" y="144513"/>
                  <a:pt x="958038" y="147066"/>
                </a:cubicBezTo>
                <a:cubicBezTo>
                  <a:pt x="947649" y="149618"/>
                  <a:pt x="938675" y="155993"/>
                  <a:pt x="931118" y="166188"/>
                </a:cubicBezTo>
                <a:lnTo>
                  <a:pt x="902187" y="162897"/>
                </a:lnTo>
                <a:cubicBezTo>
                  <a:pt x="903993" y="154881"/>
                  <a:pt x="912719" y="114090"/>
                  <a:pt x="928365" y="40525"/>
                </a:cubicBezTo>
                <a:close/>
                <a:moveTo>
                  <a:pt x="0" y="40525"/>
                </a:moveTo>
                <a:lnTo>
                  <a:pt x="152702" y="40525"/>
                </a:lnTo>
                <a:lnTo>
                  <a:pt x="152702" y="67370"/>
                </a:lnTo>
                <a:cubicBezTo>
                  <a:pt x="110212" y="136060"/>
                  <a:pt x="82055" y="205438"/>
                  <a:pt x="68231" y="275504"/>
                </a:cubicBezTo>
                <a:lnTo>
                  <a:pt x="31061" y="275504"/>
                </a:lnTo>
                <a:cubicBezTo>
                  <a:pt x="47280" y="204032"/>
                  <a:pt x="75623" y="136095"/>
                  <a:pt x="116092" y="71694"/>
                </a:cubicBezTo>
                <a:lnTo>
                  <a:pt x="0" y="71694"/>
                </a:lnTo>
                <a:close/>
                <a:moveTo>
                  <a:pt x="257477" y="35126"/>
                </a:moveTo>
                <a:cubicBezTo>
                  <a:pt x="274592" y="35126"/>
                  <a:pt x="289287" y="41973"/>
                  <a:pt x="301562" y="55668"/>
                </a:cubicBezTo>
                <a:cubicBezTo>
                  <a:pt x="313837" y="69363"/>
                  <a:pt x="321800" y="86238"/>
                  <a:pt x="325449" y="106293"/>
                </a:cubicBezTo>
                <a:cubicBezTo>
                  <a:pt x="329099" y="126348"/>
                  <a:pt x="330239" y="149385"/>
                  <a:pt x="328870" y="175406"/>
                </a:cubicBezTo>
                <a:cubicBezTo>
                  <a:pt x="327500" y="201426"/>
                  <a:pt x="322818" y="222897"/>
                  <a:pt x="314823" y="239818"/>
                </a:cubicBezTo>
                <a:cubicBezTo>
                  <a:pt x="306829" y="256740"/>
                  <a:pt x="294657" y="268495"/>
                  <a:pt x="278310" y="275084"/>
                </a:cubicBezTo>
                <a:cubicBezTo>
                  <a:pt x="261962" y="281674"/>
                  <a:pt x="245646" y="280971"/>
                  <a:pt x="229363" y="272976"/>
                </a:cubicBezTo>
                <a:cubicBezTo>
                  <a:pt x="213080" y="264982"/>
                  <a:pt x="201654" y="254413"/>
                  <a:pt x="195086" y="241270"/>
                </a:cubicBezTo>
                <a:cubicBezTo>
                  <a:pt x="188518" y="228127"/>
                  <a:pt x="183851" y="214404"/>
                  <a:pt x="181083" y="200099"/>
                </a:cubicBezTo>
                <a:cubicBezTo>
                  <a:pt x="178315" y="185795"/>
                  <a:pt x="177383" y="166576"/>
                  <a:pt x="178287" y="142441"/>
                </a:cubicBezTo>
                <a:cubicBezTo>
                  <a:pt x="179204" y="118306"/>
                  <a:pt x="182632" y="99159"/>
                  <a:pt x="188569" y="84998"/>
                </a:cubicBezTo>
                <a:cubicBezTo>
                  <a:pt x="194505" y="70837"/>
                  <a:pt x="203196" y="58985"/>
                  <a:pt x="214639" y="49441"/>
                </a:cubicBezTo>
                <a:cubicBezTo>
                  <a:pt x="226083" y="39898"/>
                  <a:pt x="240362" y="35126"/>
                  <a:pt x="257477" y="35126"/>
                </a:cubicBezTo>
                <a:close/>
                <a:moveTo>
                  <a:pt x="2528103" y="24019"/>
                </a:moveTo>
                <a:cubicBezTo>
                  <a:pt x="2538032" y="23252"/>
                  <a:pt x="2546083" y="25495"/>
                  <a:pt x="2552256" y="30749"/>
                </a:cubicBezTo>
                <a:cubicBezTo>
                  <a:pt x="2560487" y="37754"/>
                  <a:pt x="2557913" y="43182"/>
                  <a:pt x="2544534" y="47032"/>
                </a:cubicBezTo>
                <a:cubicBezTo>
                  <a:pt x="2531155" y="50882"/>
                  <a:pt x="2519109" y="53926"/>
                  <a:pt x="2508397" y="56163"/>
                </a:cubicBezTo>
                <a:cubicBezTo>
                  <a:pt x="2497684" y="58400"/>
                  <a:pt x="2486205" y="60200"/>
                  <a:pt x="2473959" y="61562"/>
                </a:cubicBezTo>
                <a:cubicBezTo>
                  <a:pt x="2461712" y="62924"/>
                  <a:pt x="2450785" y="60236"/>
                  <a:pt x="2441177" y="53496"/>
                </a:cubicBezTo>
                <a:cubicBezTo>
                  <a:pt x="2431569" y="46756"/>
                  <a:pt x="2431845" y="42465"/>
                  <a:pt x="2442005" y="40622"/>
                </a:cubicBezTo>
                <a:cubicBezTo>
                  <a:pt x="2452165" y="38779"/>
                  <a:pt x="2463605" y="36954"/>
                  <a:pt x="2476325" y="35147"/>
                </a:cubicBezTo>
                <a:cubicBezTo>
                  <a:pt x="2488901" y="32609"/>
                  <a:pt x="2502643" y="29490"/>
                  <a:pt x="2517549" y="25790"/>
                </a:cubicBezTo>
                <a:cubicBezTo>
                  <a:pt x="2521276" y="24866"/>
                  <a:pt x="2524794" y="24275"/>
                  <a:pt x="2528103" y="24019"/>
                </a:cubicBezTo>
                <a:close/>
                <a:moveTo>
                  <a:pt x="2707772" y="5399"/>
                </a:moveTo>
                <a:cubicBezTo>
                  <a:pt x="2732752" y="29877"/>
                  <a:pt x="2750939" y="53973"/>
                  <a:pt x="2762333" y="77684"/>
                </a:cubicBezTo>
                <a:cubicBezTo>
                  <a:pt x="2773726" y="101396"/>
                  <a:pt x="2779423" y="128165"/>
                  <a:pt x="2779423" y="157993"/>
                </a:cubicBezTo>
                <a:cubicBezTo>
                  <a:pt x="2779423" y="188265"/>
                  <a:pt x="2773665" y="215386"/>
                  <a:pt x="2762150" y="239356"/>
                </a:cubicBezTo>
                <a:cubicBezTo>
                  <a:pt x="2750634" y="263325"/>
                  <a:pt x="2732494" y="286625"/>
                  <a:pt x="2707729" y="309254"/>
                </a:cubicBezTo>
                <a:lnTo>
                  <a:pt x="2688843" y="290712"/>
                </a:lnTo>
                <a:cubicBezTo>
                  <a:pt x="2709794" y="270721"/>
                  <a:pt x="2725378" y="250290"/>
                  <a:pt x="2735595" y="229418"/>
                </a:cubicBezTo>
                <a:cubicBezTo>
                  <a:pt x="2745813" y="208546"/>
                  <a:pt x="2750921" y="184738"/>
                  <a:pt x="2750921" y="157993"/>
                </a:cubicBezTo>
                <a:cubicBezTo>
                  <a:pt x="2750921" y="131722"/>
                  <a:pt x="2745866" y="108257"/>
                  <a:pt x="2735757" y="87600"/>
                </a:cubicBezTo>
                <a:cubicBezTo>
                  <a:pt x="2725647" y="66943"/>
                  <a:pt x="2710009" y="46060"/>
                  <a:pt x="2688843" y="24952"/>
                </a:cubicBezTo>
                <a:close/>
                <a:moveTo>
                  <a:pt x="2263975" y="0"/>
                </a:moveTo>
                <a:lnTo>
                  <a:pt x="2282366" y="22758"/>
                </a:lnTo>
                <a:cubicBezTo>
                  <a:pt x="2231071" y="61204"/>
                  <a:pt x="2206306" y="104468"/>
                  <a:pt x="2208070" y="152551"/>
                </a:cubicBezTo>
                <a:cubicBezTo>
                  <a:pt x="2208959" y="199630"/>
                  <a:pt x="2233272" y="241037"/>
                  <a:pt x="2281011" y="276773"/>
                </a:cubicBezTo>
                <a:lnTo>
                  <a:pt x="2262706" y="298455"/>
                </a:lnTo>
                <a:cubicBezTo>
                  <a:pt x="2204614" y="257514"/>
                  <a:pt x="2176471" y="206198"/>
                  <a:pt x="2178278" y="144506"/>
                </a:cubicBezTo>
                <a:cubicBezTo>
                  <a:pt x="2178278" y="94416"/>
                  <a:pt x="2206844" y="46247"/>
                  <a:pt x="22639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71687" y="4747574"/>
            <a:ext cx="70482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答：刚好可以买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一顶帽子和一副手套。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97978" y="1494971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78" y="2046773"/>
            <a:ext cx="7823479" cy="36318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16729" y="2397216"/>
            <a:ext cx="2460839" cy="314323"/>
          </a:xfrm>
          <a:custGeom>
            <a:avLst/>
            <a:gdLst/>
            <a:ahLst/>
            <a:cxnLst/>
            <a:rect l="l" t="t" r="r" b="b"/>
            <a:pathLst>
              <a:path w="2460839" h="314323">
                <a:moveTo>
                  <a:pt x="2345972" y="217656"/>
                </a:moveTo>
                <a:cubicBezTo>
                  <a:pt x="2342330" y="217312"/>
                  <a:pt x="2324763" y="218811"/>
                  <a:pt x="2293272" y="222152"/>
                </a:cubicBezTo>
                <a:cubicBezTo>
                  <a:pt x="2293272" y="235689"/>
                  <a:pt x="2293652" y="249262"/>
                  <a:pt x="2294412" y="262871"/>
                </a:cubicBezTo>
                <a:cubicBezTo>
                  <a:pt x="2316352" y="262068"/>
                  <a:pt x="2334055" y="260863"/>
                  <a:pt x="2347521" y="259257"/>
                </a:cubicBezTo>
                <a:cubicBezTo>
                  <a:pt x="2350848" y="241031"/>
                  <a:pt x="2352332" y="229627"/>
                  <a:pt x="2351974" y="225045"/>
                </a:cubicBezTo>
                <a:cubicBezTo>
                  <a:pt x="2351615" y="220463"/>
                  <a:pt x="2349614" y="218000"/>
                  <a:pt x="2345972" y="217656"/>
                </a:cubicBezTo>
                <a:close/>
                <a:moveTo>
                  <a:pt x="1297447" y="189652"/>
                </a:moveTo>
                <a:cubicBezTo>
                  <a:pt x="1299658" y="189593"/>
                  <a:pt x="1302737" y="190266"/>
                  <a:pt x="1306684" y="191672"/>
                </a:cubicBezTo>
                <a:cubicBezTo>
                  <a:pt x="1322473" y="197293"/>
                  <a:pt x="1333522" y="203287"/>
                  <a:pt x="1339831" y="209654"/>
                </a:cubicBezTo>
                <a:cubicBezTo>
                  <a:pt x="1346141" y="216021"/>
                  <a:pt x="1348400" y="224038"/>
                  <a:pt x="1346607" y="233703"/>
                </a:cubicBezTo>
                <a:cubicBezTo>
                  <a:pt x="1344815" y="243368"/>
                  <a:pt x="1339286" y="244555"/>
                  <a:pt x="1330023" y="237263"/>
                </a:cubicBezTo>
                <a:cubicBezTo>
                  <a:pt x="1320759" y="229971"/>
                  <a:pt x="1311079" y="220868"/>
                  <a:pt x="1300984" y="209955"/>
                </a:cubicBezTo>
                <a:cubicBezTo>
                  <a:pt x="1291992" y="196598"/>
                  <a:pt x="1290813" y="189830"/>
                  <a:pt x="1297447" y="189652"/>
                </a:cubicBezTo>
                <a:close/>
                <a:moveTo>
                  <a:pt x="50297" y="161058"/>
                </a:moveTo>
                <a:lnTo>
                  <a:pt x="49533" y="175399"/>
                </a:lnTo>
                <a:lnTo>
                  <a:pt x="47189" y="189869"/>
                </a:lnTo>
                <a:lnTo>
                  <a:pt x="67655" y="185197"/>
                </a:lnTo>
                <a:lnTo>
                  <a:pt x="67655" y="161815"/>
                </a:lnTo>
                <a:cubicBezTo>
                  <a:pt x="62163" y="162704"/>
                  <a:pt x="56516" y="162525"/>
                  <a:pt x="50716" y="161278"/>
                </a:cubicBezTo>
                <a:close/>
                <a:moveTo>
                  <a:pt x="111921" y="151136"/>
                </a:moveTo>
                <a:lnTo>
                  <a:pt x="105965" y="155534"/>
                </a:lnTo>
                <a:cubicBezTo>
                  <a:pt x="99010" y="157900"/>
                  <a:pt x="93941" y="159349"/>
                  <a:pt x="90757" y="159879"/>
                </a:cubicBezTo>
                <a:lnTo>
                  <a:pt x="90757" y="180551"/>
                </a:lnTo>
                <a:cubicBezTo>
                  <a:pt x="89710" y="180709"/>
                  <a:pt x="91965" y="180070"/>
                  <a:pt x="97522" y="178636"/>
                </a:cubicBezTo>
                <a:cubicBezTo>
                  <a:pt x="103079" y="177202"/>
                  <a:pt x="108066" y="179504"/>
                  <a:pt x="112482" y="185541"/>
                </a:cubicBezTo>
                <a:lnTo>
                  <a:pt x="112815" y="186871"/>
                </a:lnTo>
                <a:lnTo>
                  <a:pt x="112764" y="183383"/>
                </a:lnTo>
                <a:cubicBezTo>
                  <a:pt x="112628" y="176158"/>
                  <a:pt x="112452" y="168184"/>
                  <a:pt x="112235" y="159460"/>
                </a:cubicBezTo>
                <a:close/>
                <a:moveTo>
                  <a:pt x="1591412" y="146606"/>
                </a:moveTo>
                <a:cubicBezTo>
                  <a:pt x="1593731" y="146917"/>
                  <a:pt x="1596535" y="147552"/>
                  <a:pt x="1599827" y="148511"/>
                </a:cubicBezTo>
                <a:cubicBezTo>
                  <a:pt x="1612991" y="152347"/>
                  <a:pt x="1622466" y="158159"/>
                  <a:pt x="1628252" y="165945"/>
                </a:cubicBezTo>
                <a:cubicBezTo>
                  <a:pt x="1634039" y="173732"/>
                  <a:pt x="1635465" y="183311"/>
                  <a:pt x="1632533" y="194683"/>
                </a:cubicBezTo>
                <a:cubicBezTo>
                  <a:pt x="1629600" y="206055"/>
                  <a:pt x="1620354" y="203373"/>
                  <a:pt x="1604795" y="186638"/>
                </a:cubicBezTo>
                <a:cubicBezTo>
                  <a:pt x="1593108" y="170448"/>
                  <a:pt x="1586067" y="159087"/>
                  <a:pt x="1583672" y="152555"/>
                </a:cubicBezTo>
                <a:cubicBezTo>
                  <a:pt x="1581876" y="147656"/>
                  <a:pt x="1584456" y="145673"/>
                  <a:pt x="1591412" y="146606"/>
                </a:cubicBezTo>
                <a:close/>
                <a:moveTo>
                  <a:pt x="2225443" y="134922"/>
                </a:moveTo>
                <a:lnTo>
                  <a:pt x="2209274" y="143316"/>
                </a:lnTo>
                <a:cubicBezTo>
                  <a:pt x="2208543" y="151304"/>
                  <a:pt x="2207747" y="160561"/>
                  <a:pt x="2206886" y="171086"/>
                </a:cubicBezTo>
                <a:cubicBezTo>
                  <a:pt x="2211447" y="171201"/>
                  <a:pt x="2216430" y="170577"/>
                  <a:pt x="2221836" y="169215"/>
                </a:cubicBezTo>
                <a:cubicBezTo>
                  <a:pt x="2222654" y="164289"/>
                  <a:pt x="2223379" y="158773"/>
                  <a:pt x="2224011" y="152665"/>
                </a:cubicBezTo>
                <a:close/>
                <a:moveTo>
                  <a:pt x="881719" y="127367"/>
                </a:moveTo>
                <a:cubicBezTo>
                  <a:pt x="877095" y="127804"/>
                  <a:pt x="867225" y="129234"/>
                  <a:pt x="852110" y="131658"/>
                </a:cubicBezTo>
                <a:cubicBezTo>
                  <a:pt x="836996" y="134081"/>
                  <a:pt x="829872" y="135569"/>
                  <a:pt x="830740" y="136121"/>
                </a:cubicBezTo>
                <a:cubicBezTo>
                  <a:pt x="831608" y="136673"/>
                  <a:pt x="833289" y="150128"/>
                  <a:pt x="835784" y="176485"/>
                </a:cubicBezTo>
                <a:cubicBezTo>
                  <a:pt x="857438" y="172155"/>
                  <a:pt x="872459" y="168469"/>
                  <a:pt x="880848" y="165429"/>
                </a:cubicBezTo>
                <a:cubicBezTo>
                  <a:pt x="886054" y="139617"/>
                  <a:pt x="886344" y="126929"/>
                  <a:pt x="881719" y="127367"/>
                </a:cubicBezTo>
                <a:close/>
                <a:moveTo>
                  <a:pt x="1218925" y="122852"/>
                </a:moveTo>
                <a:cubicBezTo>
                  <a:pt x="1222565" y="123485"/>
                  <a:pt x="1225518" y="125133"/>
                  <a:pt x="1227784" y="127797"/>
                </a:cubicBezTo>
                <a:cubicBezTo>
                  <a:pt x="1232316" y="133124"/>
                  <a:pt x="1229412" y="137168"/>
                  <a:pt x="1219072" y="139929"/>
                </a:cubicBezTo>
                <a:cubicBezTo>
                  <a:pt x="1208733" y="142689"/>
                  <a:pt x="1194551" y="145403"/>
                  <a:pt x="1176525" y="148070"/>
                </a:cubicBezTo>
                <a:cubicBezTo>
                  <a:pt x="1182835" y="150221"/>
                  <a:pt x="1185990" y="153871"/>
                  <a:pt x="1185990" y="159019"/>
                </a:cubicBezTo>
                <a:lnTo>
                  <a:pt x="1185990" y="171086"/>
                </a:lnTo>
                <a:cubicBezTo>
                  <a:pt x="1188499" y="171230"/>
                  <a:pt x="1193475" y="169466"/>
                  <a:pt x="1200918" y="165795"/>
                </a:cubicBezTo>
                <a:cubicBezTo>
                  <a:pt x="1208360" y="162124"/>
                  <a:pt x="1215154" y="163113"/>
                  <a:pt x="1221299" y="168763"/>
                </a:cubicBezTo>
                <a:cubicBezTo>
                  <a:pt x="1227444" y="174413"/>
                  <a:pt x="1225884" y="178715"/>
                  <a:pt x="1216620" y="181669"/>
                </a:cubicBezTo>
                <a:cubicBezTo>
                  <a:pt x="1207357" y="184623"/>
                  <a:pt x="1197024" y="186100"/>
                  <a:pt x="1185624" y="186100"/>
                </a:cubicBezTo>
                <a:lnTo>
                  <a:pt x="1183279" y="214344"/>
                </a:lnTo>
                <a:lnTo>
                  <a:pt x="1227061" y="232021"/>
                </a:lnTo>
                <a:lnTo>
                  <a:pt x="1226999" y="232087"/>
                </a:lnTo>
                <a:lnTo>
                  <a:pt x="1227184" y="232070"/>
                </a:lnTo>
                <a:lnTo>
                  <a:pt x="1258665" y="244781"/>
                </a:lnTo>
                <a:cubicBezTo>
                  <a:pt x="1278800" y="251987"/>
                  <a:pt x="1293943" y="256253"/>
                  <a:pt x="1304092" y="257579"/>
                </a:cubicBezTo>
                <a:cubicBezTo>
                  <a:pt x="1324391" y="260232"/>
                  <a:pt x="1343481" y="261559"/>
                  <a:pt x="1361363" y="261559"/>
                </a:cubicBezTo>
                <a:cubicBezTo>
                  <a:pt x="1382113" y="261559"/>
                  <a:pt x="1390796" y="263763"/>
                  <a:pt x="1387412" y="268173"/>
                </a:cubicBezTo>
                <a:cubicBezTo>
                  <a:pt x="1384028" y="272583"/>
                  <a:pt x="1372670" y="277777"/>
                  <a:pt x="1353340" y="283757"/>
                </a:cubicBezTo>
                <a:cubicBezTo>
                  <a:pt x="1334009" y="289737"/>
                  <a:pt x="1318687" y="292727"/>
                  <a:pt x="1307372" y="292727"/>
                </a:cubicBezTo>
                <a:cubicBezTo>
                  <a:pt x="1295857" y="292727"/>
                  <a:pt x="1280251" y="287920"/>
                  <a:pt x="1260555" y="278304"/>
                </a:cubicBezTo>
                <a:cubicBezTo>
                  <a:pt x="1240859" y="268689"/>
                  <a:pt x="1218714" y="256726"/>
                  <a:pt x="1194120" y="242414"/>
                </a:cubicBezTo>
                <a:cubicBezTo>
                  <a:pt x="1169527" y="228103"/>
                  <a:pt x="1149852" y="217878"/>
                  <a:pt x="1135096" y="211741"/>
                </a:cubicBezTo>
                <a:cubicBezTo>
                  <a:pt x="1131525" y="218839"/>
                  <a:pt x="1124940" y="228107"/>
                  <a:pt x="1115339" y="239543"/>
                </a:cubicBezTo>
                <a:cubicBezTo>
                  <a:pt x="1105738" y="250979"/>
                  <a:pt x="1093714" y="260229"/>
                  <a:pt x="1079266" y="267291"/>
                </a:cubicBezTo>
                <a:cubicBezTo>
                  <a:pt x="1064818" y="274354"/>
                  <a:pt x="1064836" y="269826"/>
                  <a:pt x="1079320" y="253707"/>
                </a:cubicBezTo>
                <a:cubicBezTo>
                  <a:pt x="1093803" y="237589"/>
                  <a:pt x="1104376" y="221385"/>
                  <a:pt x="1111037" y="205094"/>
                </a:cubicBezTo>
                <a:cubicBezTo>
                  <a:pt x="1117698" y="188804"/>
                  <a:pt x="1120580" y="178163"/>
                  <a:pt x="1119684" y="173173"/>
                </a:cubicBezTo>
                <a:cubicBezTo>
                  <a:pt x="1118788" y="168182"/>
                  <a:pt x="1123990" y="167731"/>
                  <a:pt x="1135290" y="171818"/>
                </a:cubicBezTo>
                <a:cubicBezTo>
                  <a:pt x="1146590" y="175905"/>
                  <a:pt x="1151706" y="179859"/>
                  <a:pt x="1150637" y="183681"/>
                </a:cubicBezTo>
                <a:cubicBezTo>
                  <a:pt x="1149569" y="187502"/>
                  <a:pt x="1146052" y="192554"/>
                  <a:pt x="1140087" y="198835"/>
                </a:cubicBezTo>
                <a:cubicBezTo>
                  <a:pt x="1153007" y="204011"/>
                  <a:pt x="1160156" y="206915"/>
                  <a:pt x="1161532" y="207546"/>
                </a:cubicBezTo>
                <a:cubicBezTo>
                  <a:pt x="1161532" y="185534"/>
                  <a:pt x="1161102" y="171545"/>
                  <a:pt x="1160242" y="165580"/>
                </a:cubicBezTo>
                <a:cubicBezTo>
                  <a:pt x="1159381" y="159614"/>
                  <a:pt x="1158370" y="155656"/>
                  <a:pt x="1157209" y="153706"/>
                </a:cubicBezTo>
                <a:cubicBezTo>
                  <a:pt x="1128428" y="161722"/>
                  <a:pt x="1110370" y="166652"/>
                  <a:pt x="1103035" y="168494"/>
                </a:cubicBezTo>
                <a:cubicBezTo>
                  <a:pt x="1095700" y="170337"/>
                  <a:pt x="1087641" y="167723"/>
                  <a:pt x="1078857" y="160654"/>
                </a:cubicBezTo>
                <a:cubicBezTo>
                  <a:pt x="1070074" y="153584"/>
                  <a:pt x="1071418" y="149748"/>
                  <a:pt x="1082891" y="149146"/>
                </a:cubicBezTo>
                <a:cubicBezTo>
                  <a:pt x="1094363" y="148543"/>
                  <a:pt x="1115231" y="144901"/>
                  <a:pt x="1145496" y="138219"/>
                </a:cubicBezTo>
                <a:cubicBezTo>
                  <a:pt x="1175761" y="131536"/>
                  <a:pt x="1195909" y="126797"/>
                  <a:pt x="1205940" y="124000"/>
                </a:cubicBezTo>
                <a:cubicBezTo>
                  <a:pt x="1210956" y="122602"/>
                  <a:pt x="1215284" y="122219"/>
                  <a:pt x="1218925" y="122852"/>
                </a:cubicBezTo>
                <a:close/>
                <a:moveTo>
                  <a:pt x="1515280" y="119279"/>
                </a:moveTo>
                <a:cubicBezTo>
                  <a:pt x="1510354" y="119716"/>
                  <a:pt x="1497817" y="121942"/>
                  <a:pt x="1477669" y="125958"/>
                </a:cubicBezTo>
                <a:lnTo>
                  <a:pt x="1478852" y="164354"/>
                </a:lnTo>
                <a:cubicBezTo>
                  <a:pt x="1486783" y="163608"/>
                  <a:pt x="1493383" y="161844"/>
                  <a:pt x="1498653" y="159062"/>
                </a:cubicBezTo>
                <a:cubicBezTo>
                  <a:pt x="1503923" y="156280"/>
                  <a:pt x="1509616" y="157897"/>
                  <a:pt x="1515732" y="163913"/>
                </a:cubicBezTo>
                <a:cubicBezTo>
                  <a:pt x="1521848" y="169928"/>
                  <a:pt x="1520091" y="174904"/>
                  <a:pt x="1510462" y="178841"/>
                </a:cubicBezTo>
                <a:cubicBezTo>
                  <a:pt x="1500832" y="182777"/>
                  <a:pt x="1490353" y="184745"/>
                  <a:pt x="1479025" y="184745"/>
                </a:cubicBezTo>
                <a:lnTo>
                  <a:pt x="1480186" y="219678"/>
                </a:lnTo>
                <a:cubicBezTo>
                  <a:pt x="1484718" y="219807"/>
                  <a:pt x="1491472" y="218040"/>
                  <a:pt x="1500449" y="214376"/>
                </a:cubicBezTo>
                <a:cubicBezTo>
                  <a:pt x="1509426" y="210712"/>
                  <a:pt x="1515445" y="210905"/>
                  <a:pt x="1518507" y="214957"/>
                </a:cubicBezTo>
                <a:cubicBezTo>
                  <a:pt x="1521568" y="219008"/>
                  <a:pt x="1523823" y="218750"/>
                  <a:pt x="1525272" y="214182"/>
                </a:cubicBezTo>
                <a:cubicBezTo>
                  <a:pt x="1526720" y="209615"/>
                  <a:pt x="1527670" y="194099"/>
                  <a:pt x="1528122" y="167634"/>
                </a:cubicBezTo>
                <a:cubicBezTo>
                  <a:pt x="1528574" y="141169"/>
                  <a:pt x="1527778" y="126384"/>
                  <a:pt x="1525734" y="123280"/>
                </a:cubicBezTo>
                <a:cubicBezTo>
                  <a:pt x="1523691" y="120175"/>
                  <a:pt x="1520206" y="118841"/>
                  <a:pt x="1515280" y="119279"/>
                </a:cubicBezTo>
                <a:close/>
                <a:moveTo>
                  <a:pt x="64579" y="111868"/>
                </a:moveTo>
                <a:lnTo>
                  <a:pt x="51608" y="114084"/>
                </a:lnTo>
                <a:cubicBezTo>
                  <a:pt x="51608" y="125284"/>
                  <a:pt x="51435" y="135993"/>
                  <a:pt x="51089" y="146212"/>
                </a:cubicBezTo>
                <a:lnTo>
                  <a:pt x="51030" y="147319"/>
                </a:lnTo>
                <a:lnTo>
                  <a:pt x="51557" y="146890"/>
                </a:lnTo>
                <a:cubicBezTo>
                  <a:pt x="55413" y="145332"/>
                  <a:pt x="60779" y="144127"/>
                  <a:pt x="67655" y="143273"/>
                </a:cubicBezTo>
                <a:cubicBezTo>
                  <a:pt x="67655" y="130898"/>
                  <a:pt x="66630" y="120429"/>
                  <a:pt x="64579" y="111868"/>
                </a:cubicBezTo>
                <a:close/>
                <a:moveTo>
                  <a:pt x="1285088" y="111782"/>
                </a:moveTo>
                <a:cubicBezTo>
                  <a:pt x="1290967" y="112743"/>
                  <a:pt x="1296391" y="114410"/>
                  <a:pt x="1301360" y="116783"/>
                </a:cubicBezTo>
                <a:cubicBezTo>
                  <a:pt x="1306329" y="119157"/>
                  <a:pt x="1307885" y="122290"/>
                  <a:pt x="1306028" y="126183"/>
                </a:cubicBezTo>
                <a:cubicBezTo>
                  <a:pt x="1304171" y="130077"/>
                  <a:pt x="1302579" y="137573"/>
                  <a:pt x="1301253" y="148673"/>
                </a:cubicBezTo>
                <a:cubicBezTo>
                  <a:pt x="1299926" y="159772"/>
                  <a:pt x="1297140" y="170982"/>
                  <a:pt x="1292896" y="182304"/>
                </a:cubicBezTo>
                <a:cubicBezTo>
                  <a:pt x="1288651" y="193626"/>
                  <a:pt x="1282047" y="203531"/>
                  <a:pt x="1273085" y="212020"/>
                </a:cubicBezTo>
                <a:cubicBezTo>
                  <a:pt x="1264122" y="220510"/>
                  <a:pt x="1252510" y="226863"/>
                  <a:pt x="1238249" y="231079"/>
                </a:cubicBezTo>
                <a:lnTo>
                  <a:pt x="1227184" y="232070"/>
                </a:lnTo>
                <a:lnTo>
                  <a:pt x="1227061" y="232021"/>
                </a:lnTo>
                <a:lnTo>
                  <a:pt x="1236033" y="222464"/>
                </a:lnTo>
                <a:cubicBezTo>
                  <a:pt x="1248818" y="212504"/>
                  <a:pt x="1258268" y="201627"/>
                  <a:pt x="1264384" y="189833"/>
                </a:cubicBezTo>
                <a:cubicBezTo>
                  <a:pt x="1270500" y="178038"/>
                  <a:pt x="1274684" y="165131"/>
                  <a:pt x="1276935" y="151114"/>
                </a:cubicBezTo>
                <a:cubicBezTo>
                  <a:pt x="1279187" y="137096"/>
                  <a:pt x="1278961" y="126574"/>
                  <a:pt x="1276258" y="119548"/>
                </a:cubicBezTo>
                <a:cubicBezTo>
                  <a:pt x="1273554" y="112521"/>
                  <a:pt x="1276498" y="109932"/>
                  <a:pt x="1285088" y="111782"/>
                </a:cubicBezTo>
                <a:close/>
                <a:moveTo>
                  <a:pt x="210150" y="111126"/>
                </a:moveTo>
                <a:cubicBezTo>
                  <a:pt x="217858" y="112539"/>
                  <a:pt x="224856" y="114625"/>
                  <a:pt x="231144" y="117386"/>
                </a:cubicBezTo>
                <a:cubicBezTo>
                  <a:pt x="237432" y="120146"/>
                  <a:pt x="239677" y="123660"/>
                  <a:pt x="237877" y="127926"/>
                </a:cubicBezTo>
                <a:cubicBezTo>
                  <a:pt x="236077" y="132192"/>
                  <a:pt x="235177" y="137136"/>
                  <a:pt x="235177" y="142757"/>
                </a:cubicBezTo>
                <a:cubicBezTo>
                  <a:pt x="240641" y="142858"/>
                  <a:pt x="246366" y="141983"/>
                  <a:pt x="252353" y="140133"/>
                </a:cubicBezTo>
                <a:cubicBezTo>
                  <a:pt x="258340" y="138283"/>
                  <a:pt x="265073" y="139796"/>
                  <a:pt x="272551" y="144672"/>
                </a:cubicBezTo>
                <a:cubicBezTo>
                  <a:pt x="280030" y="149547"/>
                  <a:pt x="280317" y="153613"/>
                  <a:pt x="273412" y="156868"/>
                </a:cubicBezTo>
                <a:cubicBezTo>
                  <a:pt x="266507" y="160123"/>
                  <a:pt x="253762" y="162963"/>
                  <a:pt x="235177" y="165386"/>
                </a:cubicBezTo>
                <a:lnTo>
                  <a:pt x="235177" y="185950"/>
                </a:lnTo>
                <a:cubicBezTo>
                  <a:pt x="253389" y="185118"/>
                  <a:pt x="268045" y="183559"/>
                  <a:pt x="279144" y="181271"/>
                </a:cubicBezTo>
                <a:cubicBezTo>
                  <a:pt x="290244" y="178984"/>
                  <a:pt x="299866" y="181863"/>
                  <a:pt x="308011" y="189908"/>
                </a:cubicBezTo>
                <a:cubicBezTo>
                  <a:pt x="316156" y="197953"/>
                  <a:pt x="312130" y="202255"/>
                  <a:pt x="295933" y="202814"/>
                </a:cubicBezTo>
                <a:cubicBezTo>
                  <a:pt x="279736" y="203373"/>
                  <a:pt x="259484" y="204062"/>
                  <a:pt x="235177" y="204879"/>
                </a:cubicBezTo>
                <a:cubicBezTo>
                  <a:pt x="235177" y="231380"/>
                  <a:pt x="234453" y="256246"/>
                  <a:pt x="233005" y="279477"/>
                </a:cubicBezTo>
                <a:cubicBezTo>
                  <a:pt x="231556" y="302708"/>
                  <a:pt x="227756" y="314323"/>
                  <a:pt x="221604" y="314323"/>
                </a:cubicBezTo>
                <a:cubicBezTo>
                  <a:pt x="215309" y="314323"/>
                  <a:pt x="211921" y="303737"/>
                  <a:pt x="211441" y="282563"/>
                </a:cubicBezTo>
                <a:cubicBezTo>
                  <a:pt x="210960" y="261390"/>
                  <a:pt x="210720" y="235983"/>
                  <a:pt x="210720" y="206342"/>
                </a:cubicBezTo>
                <a:cubicBezTo>
                  <a:pt x="186155" y="209023"/>
                  <a:pt x="170700" y="211271"/>
                  <a:pt x="164355" y="213085"/>
                </a:cubicBezTo>
                <a:cubicBezTo>
                  <a:pt x="158009" y="214899"/>
                  <a:pt x="150430" y="212182"/>
                  <a:pt x="141618" y="204933"/>
                </a:cubicBezTo>
                <a:cubicBezTo>
                  <a:pt x="132806" y="197684"/>
                  <a:pt x="135176" y="194059"/>
                  <a:pt x="148727" y="194059"/>
                </a:cubicBezTo>
                <a:cubicBezTo>
                  <a:pt x="160329" y="194059"/>
                  <a:pt x="180993" y="192410"/>
                  <a:pt x="210720" y="189112"/>
                </a:cubicBezTo>
                <a:lnTo>
                  <a:pt x="210720" y="167214"/>
                </a:lnTo>
                <a:cubicBezTo>
                  <a:pt x="195763" y="169007"/>
                  <a:pt x="185818" y="168104"/>
                  <a:pt x="180885" y="164504"/>
                </a:cubicBezTo>
                <a:cubicBezTo>
                  <a:pt x="174074" y="174428"/>
                  <a:pt x="165645" y="182533"/>
                  <a:pt x="155600" y="188822"/>
                </a:cubicBezTo>
                <a:cubicBezTo>
                  <a:pt x="145555" y="195110"/>
                  <a:pt x="143264" y="192471"/>
                  <a:pt x="148727" y="180906"/>
                </a:cubicBezTo>
                <a:cubicBezTo>
                  <a:pt x="154191" y="169340"/>
                  <a:pt x="158468" y="159714"/>
                  <a:pt x="161558" y="152028"/>
                </a:cubicBezTo>
                <a:cubicBezTo>
                  <a:pt x="164649" y="144342"/>
                  <a:pt x="165294" y="137724"/>
                  <a:pt x="163494" y="132174"/>
                </a:cubicBezTo>
                <a:cubicBezTo>
                  <a:pt x="161694" y="126624"/>
                  <a:pt x="164444" y="124330"/>
                  <a:pt x="171743" y="125291"/>
                </a:cubicBezTo>
                <a:cubicBezTo>
                  <a:pt x="179043" y="126252"/>
                  <a:pt x="185592" y="128485"/>
                  <a:pt x="191393" y="131991"/>
                </a:cubicBezTo>
                <a:cubicBezTo>
                  <a:pt x="197194" y="135497"/>
                  <a:pt x="198588" y="139075"/>
                  <a:pt x="195577" y="142725"/>
                </a:cubicBezTo>
                <a:cubicBezTo>
                  <a:pt x="192565" y="146374"/>
                  <a:pt x="189568" y="149081"/>
                  <a:pt x="186585" y="150845"/>
                </a:cubicBezTo>
                <a:cubicBezTo>
                  <a:pt x="192236" y="150917"/>
                  <a:pt x="200280" y="149841"/>
                  <a:pt x="210720" y="147619"/>
                </a:cubicBezTo>
                <a:cubicBezTo>
                  <a:pt x="209874" y="136404"/>
                  <a:pt x="207640" y="127166"/>
                  <a:pt x="204020" y="119902"/>
                </a:cubicBezTo>
                <a:cubicBezTo>
                  <a:pt x="200399" y="112639"/>
                  <a:pt x="202442" y="109714"/>
                  <a:pt x="210150" y="111126"/>
                </a:cubicBezTo>
                <a:close/>
                <a:moveTo>
                  <a:pt x="557441" y="106695"/>
                </a:moveTo>
                <a:cubicBezTo>
                  <a:pt x="556279" y="105641"/>
                  <a:pt x="549654" y="107043"/>
                  <a:pt x="537565" y="110900"/>
                </a:cubicBezTo>
                <a:cubicBezTo>
                  <a:pt x="536734" y="133644"/>
                  <a:pt x="535443" y="149210"/>
                  <a:pt x="533693" y="157599"/>
                </a:cubicBezTo>
                <a:cubicBezTo>
                  <a:pt x="538440" y="157671"/>
                  <a:pt x="546069" y="156581"/>
                  <a:pt x="556580" y="154330"/>
                </a:cubicBezTo>
                <a:cubicBezTo>
                  <a:pt x="557412" y="138484"/>
                  <a:pt x="558054" y="126847"/>
                  <a:pt x="558506" y="119418"/>
                </a:cubicBezTo>
                <a:cubicBezTo>
                  <a:pt x="558957" y="111990"/>
                  <a:pt x="558602" y="107749"/>
                  <a:pt x="557441" y="106695"/>
                </a:cubicBezTo>
                <a:close/>
                <a:moveTo>
                  <a:pt x="106169" y="106114"/>
                </a:moveTo>
                <a:cubicBezTo>
                  <a:pt x="102993" y="105448"/>
                  <a:pt x="95604" y="105881"/>
                  <a:pt x="84003" y="107416"/>
                </a:cubicBezTo>
                <a:cubicBezTo>
                  <a:pt x="91202" y="109753"/>
                  <a:pt x="94127" y="113604"/>
                  <a:pt x="92779" y="118967"/>
                </a:cubicBezTo>
                <a:cubicBezTo>
                  <a:pt x="91431" y="124330"/>
                  <a:pt x="90757" y="131364"/>
                  <a:pt x="90757" y="140068"/>
                </a:cubicBezTo>
                <a:cubicBezTo>
                  <a:pt x="89395" y="140068"/>
                  <a:pt x="91614" y="139165"/>
                  <a:pt x="97414" y="137358"/>
                </a:cubicBezTo>
                <a:cubicBezTo>
                  <a:pt x="103215" y="135551"/>
                  <a:pt x="107829" y="137537"/>
                  <a:pt x="111256" y="143316"/>
                </a:cubicBezTo>
                <a:lnTo>
                  <a:pt x="111732" y="146132"/>
                </a:lnTo>
                <a:lnTo>
                  <a:pt x="111368" y="136496"/>
                </a:lnTo>
                <a:cubicBezTo>
                  <a:pt x="110284" y="116742"/>
                  <a:pt x="108551" y="106614"/>
                  <a:pt x="106169" y="106114"/>
                </a:cubicBezTo>
                <a:close/>
                <a:moveTo>
                  <a:pt x="892182" y="101511"/>
                </a:moveTo>
                <a:cubicBezTo>
                  <a:pt x="895091" y="101181"/>
                  <a:pt x="897999" y="101500"/>
                  <a:pt x="900907" y="102468"/>
                </a:cubicBezTo>
                <a:cubicBezTo>
                  <a:pt x="906722" y="104404"/>
                  <a:pt x="914483" y="108563"/>
                  <a:pt x="924192" y="114944"/>
                </a:cubicBezTo>
                <a:cubicBezTo>
                  <a:pt x="933900" y="121326"/>
                  <a:pt x="934993" y="127151"/>
                  <a:pt x="927472" y="132421"/>
                </a:cubicBezTo>
                <a:cubicBezTo>
                  <a:pt x="919950" y="137691"/>
                  <a:pt x="912813" y="147511"/>
                  <a:pt x="906058" y="161880"/>
                </a:cubicBezTo>
                <a:lnTo>
                  <a:pt x="905026" y="164031"/>
                </a:lnTo>
                <a:cubicBezTo>
                  <a:pt x="914921" y="176450"/>
                  <a:pt x="914612" y="183222"/>
                  <a:pt x="904101" y="184347"/>
                </a:cubicBezTo>
                <a:cubicBezTo>
                  <a:pt x="893590" y="185473"/>
                  <a:pt x="882426" y="186947"/>
                  <a:pt x="870609" y="188768"/>
                </a:cubicBezTo>
                <a:cubicBezTo>
                  <a:pt x="858793" y="190589"/>
                  <a:pt x="847414" y="192281"/>
                  <a:pt x="836473" y="193844"/>
                </a:cubicBezTo>
                <a:lnTo>
                  <a:pt x="832300" y="206342"/>
                </a:lnTo>
                <a:cubicBezTo>
                  <a:pt x="823595" y="206342"/>
                  <a:pt x="816898" y="195565"/>
                  <a:pt x="812209" y="174012"/>
                </a:cubicBezTo>
                <a:cubicBezTo>
                  <a:pt x="807520" y="152458"/>
                  <a:pt x="803791" y="139147"/>
                  <a:pt x="801024" y="134078"/>
                </a:cubicBezTo>
                <a:cubicBezTo>
                  <a:pt x="798256" y="129009"/>
                  <a:pt x="796872" y="124724"/>
                  <a:pt x="796872" y="121225"/>
                </a:cubicBezTo>
                <a:cubicBezTo>
                  <a:pt x="796872" y="115776"/>
                  <a:pt x="801626" y="114177"/>
                  <a:pt x="811133" y="116429"/>
                </a:cubicBezTo>
                <a:cubicBezTo>
                  <a:pt x="820641" y="118680"/>
                  <a:pt x="833615" y="118060"/>
                  <a:pt x="850056" y="114568"/>
                </a:cubicBezTo>
                <a:cubicBezTo>
                  <a:pt x="866497" y="111076"/>
                  <a:pt x="877629" y="107703"/>
                  <a:pt x="883451" y="104447"/>
                </a:cubicBezTo>
                <a:cubicBezTo>
                  <a:pt x="886362" y="102820"/>
                  <a:pt x="889272" y="101841"/>
                  <a:pt x="892182" y="101511"/>
                </a:cubicBezTo>
                <a:close/>
                <a:moveTo>
                  <a:pt x="2185097" y="98360"/>
                </a:moveTo>
                <a:cubicBezTo>
                  <a:pt x="2176650" y="100152"/>
                  <a:pt x="2171316" y="101249"/>
                  <a:pt x="2169093" y="101651"/>
                </a:cubicBezTo>
                <a:cubicBezTo>
                  <a:pt x="2170857" y="123563"/>
                  <a:pt x="2172986" y="148959"/>
                  <a:pt x="2175481" y="177841"/>
                </a:cubicBezTo>
                <a:lnTo>
                  <a:pt x="2187828" y="175926"/>
                </a:lnTo>
                <a:lnTo>
                  <a:pt x="2187828" y="146952"/>
                </a:lnTo>
                <a:cubicBezTo>
                  <a:pt x="2183899" y="147855"/>
                  <a:pt x="2179317" y="146880"/>
                  <a:pt x="2174083" y="144026"/>
                </a:cubicBezTo>
                <a:cubicBezTo>
                  <a:pt x="2168849" y="141173"/>
                  <a:pt x="2168605" y="138064"/>
                  <a:pt x="2173352" y="134702"/>
                </a:cubicBezTo>
                <a:cubicBezTo>
                  <a:pt x="2178099" y="131339"/>
                  <a:pt x="2182924" y="128955"/>
                  <a:pt x="2187828" y="127549"/>
                </a:cubicBezTo>
                <a:cubicBezTo>
                  <a:pt x="2187828" y="113955"/>
                  <a:pt x="2186918" y="104225"/>
                  <a:pt x="2185097" y="98360"/>
                </a:cubicBezTo>
                <a:close/>
                <a:moveTo>
                  <a:pt x="2221664" y="91627"/>
                </a:moveTo>
                <a:cubicBezTo>
                  <a:pt x="2217649" y="91627"/>
                  <a:pt x="2212271" y="92229"/>
                  <a:pt x="2205531" y="93434"/>
                </a:cubicBezTo>
                <a:cubicBezTo>
                  <a:pt x="2211841" y="96288"/>
                  <a:pt x="2214297" y="99561"/>
                  <a:pt x="2212899" y="103253"/>
                </a:cubicBezTo>
                <a:cubicBezTo>
                  <a:pt x="2211500" y="106946"/>
                  <a:pt x="2210400" y="112915"/>
                  <a:pt x="2209597" y="121161"/>
                </a:cubicBezTo>
                <a:cubicBezTo>
                  <a:pt x="2213024" y="119806"/>
                  <a:pt x="2216122" y="119237"/>
                  <a:pt x="2218889" y="119456"/>
                </a:cubicBezTo>
                <a:lnTo>
                  <a:pt x="2226024" y="122399"/>
                </a:lnTo>
                <a:lnTo>
                  <a:pt x="2226356" y="113788"/>
                </a:lnTo>
                <a:cubicBezTo>
                  <a:pt x="2226390" y="108554"/>
                  <a:pt x="2226217" y="104347"/>
                  <a:pt x="2225837" y="101167"/>
                </a:cubicBezTo>
                <a:cubicBezTo>
                  <a:pt x="2225077" y="94807"/>
                  <a:pt x="2223686" y="91627"/>
                  <a:pt x="2221664" y="91627"/>
                </a:cubicBezTo>
                <a:close/>
                <a:moveTo>
                  <a:pt x="2353834" y="71343"/>
                </a:moveTo>
                <a:cubicBezTo>
                  <a:pt x="2353827" y="71357"/>
                  <a:pt x="2351762" y="71805"/>
                  <a:pt x="2347639" y="72687"/>
                </a:cubicBezTo>
                <a:cubicBezTo>
                  <a:pt x="2343516" y="73569"/>
                  <a:pt x="2337375" y="75369"/>
                  <a:pt x="2329216" y="78086"/>
                </a:cubicBezTo>
                <a:cubicBezTo>
                  <a:pt x="2321056" y="80804"/>
                  <a:pt x="2314058" y="79918"/>
                  <a:pt x="2308222" y="75430"/>
                </a:cubicBezTo>
                <a:cubicBezTo>
                  <a:pt x="2303203" y="85913"/>
                  <a:pt x="2298219" y="92602"/>
                  <a:pt x="2293272" y="95499"/>
                </a:cubicBezTo>
                <a:cubicBezTo>
                  <a:pt x="2296728" y="92803"/>
                  <a:pt x="2300141" y="93448"/>
                  <a:pt x="2303511" y="97435"/>
                </a:cubicBezTo>
                <a:cubicBezTo>
                  <a:pt x="2306881" y="101422"/>
                  <a:pt x="2314381" y="107975"/>
                  <a:pt x="2326011" y="117095"/>
                </a:cubicBezTo>
                <a:cubicBezTo>
                  <a:pt x="2335676" y="104089"/>
                  <a:pt x="2342731" y="93208"/>
                  <a:pt x="2347177" y="84453"/>
                </a:cubicBezTo>
                <a:cubicBezTo>
                  <a:pt x="2351622" y="75699"/>
                  <a:pt x="2353841" y="71329"/>
                  <a:pt x="2353834" y="71343"/>
                </a:cubicBezTo>
                <a:close/>
                <a:moveTo>
                  <a:pt x="2227778" y="66581"/>
                </a:moveTo>
                <a:cubicBezTo>
                  <a:pt x="2230489" y="66135"/>
                  <a:pt x="2233337" y="66396"/>
                  <a:pt x="2236323" y="67364"/>
                </a:cubicBezTo>
                <a:cubicBezTo>
                  <a:pt x="2242296" y="69299"/>
                  <a:pt x="2249007" y="72390"/>
                  <a:pt x="2256457" y="76634"/>
                </a:cubicBezTo>
                <a:cubicBezTo>
                  <a:pt x="2263907" y="80879"/>
                  <a:pt x="2265570" y="85837"/>
                  <a:pt x="2261447" y="91509"/>
                </a:cubicBezTo>
                <a:cubicBezTo>
                  <a:pt x="2257325" y="97180"/>
                  <a:pt x="2253933" y="109997"/>
                  <a:pt x="2251273" y="129959"/>
                </a:cubicBezTo>
                <a:cubicBezTo>
                  <a:pt x="2248613" y="149920"/>
                  <a:pt x="2244659" y="167641"/>
                  <a:pt x="2239410" y="183121"/>
                </a:cubicBezTo>
                <a:cubicBezTo>
                  <a:pt x="2234162" y="198602"/>
                  <a:pt x="2228218" y="200046"/>
                  <a:pt x="2221578" y="187456"/>
                </a:cubicBezTo>
                <a:cubicBezTo>
                  <a:pt x="2207625" y="190152"/>
                  <a:pt x="2192568" y="192711"/>
                  <a:pt x="2176406" y="195135"/>
                </a:cubicBezTo>
                <a:cubicBezTo>
                  <a:pt x="2172477" y="206205"/>
                  <a:pt x="2168691" y="209708"/>
                  <a:pt x="2165049" y="205643"/>
                </a:cubicBezTo>
                <a:cubicBezTo>
                  <a:pt x="2161407" y="201577"/>
                  <a:pt x="2158445" y="192213"/>
                  <a:pt x="2156165" y="177550"/>
                </a:cubicBezTo>
                <a:cubicBezTo>
                  <a:pt x="2153885" y="162887"/>
                  <a:pt x="2151644" y="147195"/>
                  <a:pt x="2149443" y="130475"/>
                </a:cubicBezTo>
                <a:cubicBezTo>
                  <a:pt x="2147242" y="113754"/>
                  <a:pt x="2143643" y="101271"/>
                  <a:pt x="2138645" y="93025"/>
                </a:cubicBezTo>
                <a:cubicBezTo>
                  <a:pt x="2133647" y="84780"/>
                  <a:pt x="2135418" y="81130"/>
                  <a:pt x="2143958" y="82077"/>
                </a:cubicBezTo>
                <a:cubicBezTo>
                  <a:pt x="2152498" y="83023"/>
                  <a:pt x="2158202" y="83923"/>
                  <a:pt x="2161070" y="84776"/>
                </a:cubicBezTo>
                <a:cubicBezTo>
                  <a:pt x="2163938" y="85629"/>
                  <a:pt x="2173269" y="84317"/>
                  <a:pt x="2189065" y="80840"/>
                </a:cubicBezTo>
                <a:cubicBezTo>
                  <a:pt x="2204861" y="77362"/>
                  <a:pt x="2215193" y="73763"/>
                  <a:pt x="2220062" y="70042"/>
                </a:cubicBezTo>
                <a:cubicBezTo>
                  <a:pt x="2222496" y="68181"/>
                  <a:pt x="2225068" y="67027"/>
                  <a:pt x="2227778" y="66581"/>
                </a:cubicBezTo>
                <a:close/>
                <a:moveTo>
                  <a:pt x="393895" y="64962"/>
                </a:moveTo>
                <a:cubicBezTo>
                  <a:pt x="396256" y="64389"/>
                  <a:pt x="399562" y="64512"/>
                  <a:pt x="403814" y="65331"/>
                </a:cubicBezTo>
                <a:cubicBezTo>
                  <a:pt x="420822" y="68608"/>
                  <a:pt x="432774" y="73472"/>
                  <a:pt x="439672" y="79926"/>
                </a:cubicBezTo>
                <a:cubicBezTo>
                  <a:pt x="446569" y="86379"/>
                  <a:pt x="448910" y="94890"/>
                  <a:pt x="446695" y="105458"/>
                </a:cubicBezTo>
                <a:cubicBezTo>
                  <a:pt x="444479" y="116027"/>
                  <a:pt x="439295" y="119368"/>
                  <a:pt x="431143" y="115482"/>
                </a:cubicBezTo>
                <a:cubicBezTo>
                  <a:pt x="422990" y="111596"/>
                  <a:pt x="412002" y="102741"/>
                  <a:pt x="398178" y="88917"/>
                </a:cubicBezTo>
                <a:cubicBezTo>
                  <a:pt x="388241" y="74666"/>
                  <a:pt x="386813" y="66681"/>
                  <a:pt x="393895" y="64962"/>
                </a:cubicBezTo>
                <a:close/>
                <a:moveTo>
                  <a:pt x="1858555" y="63605"/>
                </a:moveTo>
                <a:cubicBezTo>
                  <a:pt x="1859985" y="63270"/>
                  <a:pt x="1861861" y="63400"/>
                  <a:pt x="1864184" y="63997"/>
                </a:cubicBezTo>
                <a:cubicBezTo>
                  <a:pt x="1873477" y="66385"/>
                  <a:pt x="1880930" y="69676"/>
                  <a:pt x="1886544" y="73870"/>
                </a:cubicBezTo>
                <a:cubicBezTo>
                  <a:pt x="1892158" y="78065"/>
                  <a:pt x="1893467" y="83873"/>
                  <a:pt x="1890470" y="91294"/>
                </a:cubicBezTo>
                <a:cubicBezTo>
                  <a:pt x="1887473" y="98715"/>
                  <a:pt x="1882672" y="100421"/>
                  <a:pt x="1876069" y="96413"/>
                </a:cubicBezTo>
                <a:cubicBezTo>
                  <a:pt x="1869465" y="92405"/>
                  <a:pt x="1863360" y="86673"/>
                  <a:pt x="1857753" y="79216"/>
                </a:cubicBezTo>
                <a:cubicBezTo>
                  <a:pt x="1853999" y="69816"/>
                  <a:pt x="1854267" y="64612"/>
                  <a:pt x="1858555" y="63605"/>
                </a:cubicBezTo>
                <a:close/>
                <a:moveTo>
                  <a:pt x="99740" y="56420"/>
                </a:moveTo>
                <a:cubicBezTo>
                  <a:pt x="98390" y="56037"/>
                  <a:pt x="96041" y="56071"/>
                  <a:pt x="92693" y="56522"/>
                </a:cubicBezTo>
                <a:cubicBezTo>
                  <a:pt x="85996" y="57426"/>
                  <a:pt x="78740" y="57426"/>
                  <a:pt x="70924" y="56522"/>
                </a:cubicBezTo>
                <a:cubicBezTo>
                  <a:pt x="65404" y="63793"/>
                  <a:pt x="57183" y="72659"/>
                  <a:pt x="46263" y="83120"/>
                </a:cubicBezTo>
                <a:lnTo>
                  <a:pt x="29966" y="96876"/>
                </a:lnTo>
                <a:lnTo>
                  <a:pt x="41972" y="96865"/>
                </a:lnTo>
                <a:cubicBezTo>
                  <a:pt x="46417" y="96858"/>
                  <a:pt x="57251" y="96080"/>
                  <a:pt x="74474" y="94531"/>
                </a:cubicBezTo>
                <a:cubicBezTo>
                  <a:pt x="90721" y="73164"/>
                  <a:pt x="99494" y="61262"/>
                  <a:pt x="100792" y="58824"/>
                </a:cubicBezTo>
                <a:cubicBezTo>
                  <a:pt x="101440" y="57605"/>
                  <a:pt x="101090" y="56804"/>
                  <a:pt x="99740" y="56420"/>
                </a:cubicBezTo>
                <a:close/>
                <a:moveTo>
                  <a:pt x="747011" y="56393"/>
                </a:moveTo>
                <a:cubicBezTo>
                  <a:pt x="751571" y="56393"/>
                  <a:pt x="757745" y="58831"/>
                  <a:pt x="765532" y="63707"/>
                </a:cubicBezTo>
                <a:cubicBezTo>
                  <a:pt x="773935" y="67994"/>
                  <a:pt x="777674" y="72691"/>
                  <a:pt x="776749" y="77796"/>
                </a:cubicBezTo>
                <a:cubicBezTo>
                  <a:pt x="775824" y="82901"/>
                  <a:pt x="774924" y="91100"/>
                  <a:pt x="774050" y="102393"/>
                </a:cubicBezTo>
                <a:cubicBezTo>
                  <a:pt x="773175" y="113686"/>
                  <a:pt x="772737" y="140212"/>
                  <a:pt x="772737" y="181970"/>
                </a:cubicBezTo>
                <a:cubicBezTo>
                  <a:pt x="772737" y="222740"/>
                  <a:pt x="771572" y="249642"/>
                  <a:pt x="769242" y="262677"/>
                </a:cubicBezTo>
                <a:cubicBezTo>
                  <a:pt x="766912" y="275712"/>
                  <a:pt x="763216" y="284657"/>
                  <a:pt x="758153" y="289511"/>
                </a:cubicBezTo>
                <a:cubicBezTo>
                  <a:pt x="753091" y="294365"/>
                  <a:pt x="748606" y="290271"/>
                  <a:pt x="744699" y="277229"/>
                </a:cubicBezTo>
                <a:cubicBezTo>
                  <a:pt x="740791" y="264187"/>
                  <a:pt x="739967" y="253761"/>
                  <a:pt x="742225" y="245953"/>
                </a:cubicBezTo>
                <a:cubicBezTo>
                  <a:pt x="744484" y="238145"/>
                  <a:pt x="746509" y="221704"/>
                  <a:pt x="748302" y="196630"/>
                </a:cubicBezTo>
                <a:cubicBezTo>
                  <a:pt x="750094" y="171556"/>
                  <a:pt x="750542" y="146138"/>
                  <a:pt x="749646" y="120376"/>
                </a:cubicBezTo>
                <a:cubicBezTo>
                  <a:pt x="748750" y="94613"/>
                  <a:pt x="746724" y="77509"/>
                  <a:pt x="743569" y="69063"/>
                </a:cubicBezTo>
                <a:cubicBezTo>
                  <a:pt x="740415" y="60616"/>
                  <a:pt x="741562" y="56393"/>
                  <a:pt x="747011" y="56393"/>
                </a:cubicBezTo>
                <a:close/>
                <a:moveTo>
                  <a:pt x="1975866" y="55038"/>
                </a:moveTo>
                <a:cubicBezTo>
                  <a:pt x="1982892" y="55038"/>
                  <a:pt x="1990736" y="57089"/>
                  <a:pt x="1999398" y="61190"/>
                </a:cubicBezTo>
                <a:cubicBezTo>
                  <a:pt x="2008060" y="65291"/>
                  <a:pt x="2011809" y="72064"/>
                  <a:pt x="2010648" y="81507"/>
                </a:cubicBezTo>
                <a:cubicBezTo>
                  <a:pt x="2009486" y="90950"/>
                  <a:pt x="2005528" y="94237"/>
                  <a:pt x="1998774" y="91369"/>
                </a:cubicBezTo>
                <a:cubicBezTo>
                  <a:pt x="1992020" y="88501"/>
                  <a:pt x="1986019" y="84973"/>
                  <a:pt x="1980770" y="80786"/>
                </a:cubicBezTo>
                <a:cubicBezTo>
                  <a:pt x="1976325" y="76340"/>
                  <a:pt x="1972356" y="70938"/>
                  <a:pt x="1968864" y="64578"/>
                </a:cubicBezTo>
                <a:cubicBezTo>
                  <a:pt x="1965372" y="58218"/>
                  <a:pt x="1967706" y="55038"/>
                  <a:pt x="1975866" y="55038"/>
                </a:cubicBezTo>
                <a:close/>
                <a:moveTo>
                  <a:pt x="1186769" y="38561"/>
                </a:moveTo>
                <a:cubicBezTo>
                  <a:pt x="1184461" y="38619"/>
                  <a:pt x="1181408" y="38984"/>
                  <a:pt x="1177611" y="39658"/>
                </a:cubicBezTo>
                <a:cubicBezTo>
                  <a:pt x="1170018" y="41006"/>
                  <a:pt x="1161109" y="43071"/>
                  <a:pt x="1150885" y="45853"/>
                </a:cubicBezTo>
                <a:cubicBezTo>
                  <a:pt x="1151731" y="47201"/>
                  <a:pt x="1152928" y="53855"/>
                  <a:pt x="1154477" y="65815"/>
                </a:cubicBezTo>
                <a:cubicBezTo>
                  <a:pt x="1157302" y="65944"/>
                  <a:pt x="1162034" y="64402"/>
                  <a:pt x="1168674" y="61190"/>
                </a:cubicBezTo>
                <a:cubicBezTo>
                  <a:pt x="1175313" y="57978"/>
                  <a:pt x="1181207" y="59240"/>
                  <a:pt x="1186355" y="64976"/>
                </a:cubicBezTo>
                <a:cubicBezTo>
                  <a:pt x="1191503" y="70712"/>
                  <a:pt x="1189213" y="75010"/>
                  <a:pt x="1179483" y="77871"/>
                </a:cubicBezTo>
                <a:cubicBezTo>
                  <a:pt x="1169753" y="80732"/>
                  <a:pt x="1162020" y="82163"/>
                  <a:pt x="1156284" y="82163"/>
                </a:cubicBezTo>
                <a:lnTo>
                  <a:pt x="1158628" y="103608"/>
                </a:lnTo>
                <a:cubicBezTo>
                  <a:pt x="1175736" y="101214"/>
                  <a:pt x="1184774" y="99206"/>
                  <a:pt x="1185742" y="97586"/>
                </a:cubicBezTo>
                <a:cubicBezTo>
                  <a:pt x="1186710" y="95965"/>
                  <a:pt x="1188316" y="86128"/>
                  <a:pt x="1190560" y="68073"/>
                </a:cubicBezTo>
                <a:cubicBezTo>
                  <a:pt x="1192805" y="50019"/>
                  <a:pt x="1193106" y="40433"/>
                  <a:pt x="1191464" y="39314"/>
                </a:cubicBezTo>
                <a:cubicBezTo>
                  <a:pt x="1190643" y="38755"/>
                  <a:pt x="1189078" y="38504"/>
                  <a:pt x="1186769" y="38561"/>
                </a:cubicBezTo>
                <a:close/>
                <a:moveTo>
                  <a:pt x="950921" y="19016"/>
                </a:moveTo>
                <a:cubicBezTo>
                  <a:pt x="956168" y="19721"/>
                  <a:pt x="962566" y="21927"/>
                  <a:pt x="970116" y="25634"/>
                </a:cubicBezTo>
                <a:cubicBezTo>
                  <a:pt x="985202" y="33162"/>
                  <a:pt x="990945" y="39508"/>
                  <a:pt x="987346" y="44670"/>
                </a:cubicBezTo>
                <a:cubicBezTo>
                  <a:pt x="983746" y="49833"/>
                  <a:pt x="981947" y="66804"/>
                  <a:pt x="981947" y="95585"/>
                </a:cubicBezTo>
                <a:cubicBezTo>
                  <a:pt x="981947" y="126072"/>
                  <a:pt x="982162" y="149848"/>
                  <a:pt x="982592" y="166913"/>
                </a:cubicBezTo>
                <a:cubicBezTo>
                  <a:pt x="983022" y="183978"/>
                  <a:pt x="984374" y="203674"/>
                  <a:pt x="986647" y="226002"/>
                </a:cubicBezTo>
                <a:cubicBezTo>
                  <a:pt x="988920" y="248330"/>
                  <a:pt x="986295" y="268410"/>
                  <a:pt x="978774" y="286242"/>
                </a:cubicBezTo>
                <a:cubicBezTo>
                  <a:pt x="971253" y="304074"/>
                  <a:pt x="964602" y="308236"/>
                  <a:pt x="958823" y="298728"/>
                </a:cubicBezTo>
                <a:cubicBezTo>
                  <a:pt x="953044" y="289221"/>
                  <a:pt x="943278" y="277720"/>
                  <a:pt x="929526" y="264226"/>
                </a:cubicBezTo>
                <a:cubicBezTo>
                  <a:pt x="915774" y="250732"/>
                  <a:pt x="913214" y="244928"/>
                  <a:pt x="921847" y="246813"/>
                </a:cubicBezTo>
                <a:cubicBezTo>
                  <a:pt x="930480" y="248699"/>
                  <a:pt x="937804" y="250273"/>
                  <a:pt x="943820" y="251535"/>
                </a:cubicBezTo>
                <a:cubicBezTo>
                  <a:pt x="949835" y="252797"/>
                  <a:pt x="953618" y="250022"/>
                  <a:pt x="955166" y="243210"/>
                </a:cubicBezTo>
                <a:cubicBezTo>
                  <a:pt x="956715" y="236399"/>
                  <a:pt x="957489" y="220488"/>
                  <a:pt x="957489" y="195479"/>
                </a:cubicBezTo>
                <a:cubicBezTo>
                  <a:pt x="957489" y="169509"/>
                  <a:pt x="957045" y="143521"/>
                  <a:pt x="956156" y="117515"/>
                </a:cubicBezTo>
                <a:cubicBezTo>
                  <a:pt x="955267" y="91509"/>
                  <a:pt x="953962" y="73784"/>
                  <a:pt x="952241" y="64341"/>
                </a:cubicBezTo>
                <a:cubicBezTo>
                  <a:pt x="950520" y="54898"/>
                  <a:pt x="948649" y="48761"/>
                  <a:pt x="946627" y="45929"/>
                </a:cubicBezTo>
                <a:cubicBezTo>
                  <a:pt x="944605" y="43096"/>
                  <a:pt x="934678" y="43448"/>
                  <a:pt x="916846" y="46983"/>
                </a:cubicBezTo>
                <a:cubicBezTo>
                  <a:pt x="899014" y="50517"/>
                  <a:pt x="885269" y="53665"/>
                  <a:pt x="875611" y="56426"/>
                </a:cubicBezTo>
                <a:cubicBezTo>
                  <a:pt x="865952" y="59186"/>
                  <a:pt x="856714" y="56945"/>
                  <a:pt x="847894" y="49704"/>
                </a:cubicBezTo>
                <a:cubicBezTo>
                  <a:pt x="839075" y="42462"/>
                  <a:pt x="839642" y="38841"/>
                  <a:pt x="849594" y="38841"/>
                </a:cubicBezTo>
                <a:cubicBezTo>
                  <a:pt x="856549" y="38841"/>
                  <a:pt x="871656" y="37084"/>
                  <a:pt x="894916" y="33571"/>
                </a:cubicBezTo>
                <a:cubicBezTo>
                  <a:pt x="918176" y="30057"/>
                  <a:pt x="932749" y="26003"/>
                  <a:pt x="938636" y="21407"/>
                </a:cubicBezTo>
                <a:cubicBezTo>
                  <a:pt x="941579" y="19109"/>
                  <a:pt x="945674" y="18312"/>
                  <a:pt x="950921" y="19016"/>
                </a:cubicBezTo>
                <a:close/>
                <a:moveTo>
                  <a:pt x="252681" y="18847"/>
                </a:moveTo>
                <a:cubicBezTo>
                  <a:pt x="255395" y="18765"/>
                  <a:pt x="258244" y="19223"/>
                  <a:pt x="261226" y="20224"/>
                </a:cubicBezTo>
                <a:cubicBezTo>
                  <a:pt x="267192" y="22224"/>
                  <a:pt x="272892" y="26221"/>
                  <a:pt x="278327" y="32216"/>
                </a:cubicBezTo>
                <a:cubicBezTo>
                  <a:pt x="283762" y="38210"/>
                  <a:pt x="284128" y="43050"/>
                  <a:pt x="279424" y="46735"/>
                </a:cubicBezTo>
                <a:cubicBezTo>
                  <a:pt x="274720" y="50421"/>
                  <a:pt x="271089" y="56967"/>
                  <a:pt x="268529" y="66374"/>
                </a:cubicBezTo>
                <a:cubicBezTo>
                  <a:pt x="265969" y="75781"/>
                  <a:pt x="263725" y="84099"/>
                  <a:pt x="261796" y="91326"/>
                </a:cubicBezTo>
                <a:cubicBezTo>
                  <a:pt x="259867" y="98553"/>
                  <a:pt x="254393" y="105132"/>
                  <a:pt x="245373" y="111062"/>
                </a:cubicBezTo>
                <a:cubicBezTo>
                  <a:pt x="236353" y="116991"/>
                  <a:pt x="230470" y="116809"/>
                  <a:pt x="227724" y="110513"/>
                </a:cubicBezTo>
                <a:cubicBezTo>
                  <a:pt x="224978" y="104218"/>
                  <a:pt x="220109" y="97668"/>
                  <a:pt x="213118" y="90864"/>
                </a:cubicBezTo>
                <a:cubicBezTo>
                  <a:pt x="206128" y="84059"/>
                  <a:pt x="206941" y="81116"/>
                  <a:pt x="215560" y="82034"/>
                </a:cubicBezTo>
                <a:cubicBezTo>
                  <a:pt x="224178" y="82951"/>
                  <a:pt x="229341" y="83403"/>
                  <a:pt x="231047" y="83389"/>
                </a:cubicBezTo>
                <a:cubicBezTo>
                  <a:pt x="232180" y="83389"/>
                  <a:pt x="233593" y="82371"/>
                  <a:pt x="235285" y="80334"/>
                </a:cubicBezTo>
                <a:cubicBezTo>
                  <a:pt x="236977" y="78298"/>
                  <a:pt x="238931" y="72497"/>
                  <a:pt x="241146" y="62932"/>
                </a:cubicBezTo>
                <a:cubicBezTo>
                  <a:pt x="243362" y="53367"/>
                  <a:pt x="244201" y="47660"/>
                  <a:pt x="243663" y="45810"/>
                </a:cubicBezTo>
                <a:cubicBezTo>
                  <a:pt x="243125" y="43960"/>
                  <a:pt x="241275" y="43247"/>
                  <a:pt x="238113" y="43670"/>
                </a:cubicBezTo>
                <a:cubicBezTo>
                  <a:pt x="234951" y="44093"/>
                  <a:pt x="227226" y="45581"/>
                  <a:pt x="214936" y="48133"/>
                </a:cubicBezTo>
                <a:cubicBezTo>
                  <a:pt x="221231" y="53124"/>
                  <a:pt x="222644" y="57558"/>
                  <a:pt x="219174" y="61437"/>
                </a:cubicBezTo>
                <a:cubicBezTo>
                  <a:pt x="215703" y="65316"/>
                  <a:pt x="209214" y="74950"/>
                  <a:pt x="199707" y="90337"/>
                </a:cubicBezTo>
                <a:cubicBezTo>
                  <a:pt x="190199" y="105724"/>
                  <a:pt x="177512" y="117658"/>
                  <a:pt x="161644" y="126140"/>
                </a:cubicBezTo>
                <a:cubicBezTo>
                  <a:pt x="145777" y="134623"/>
                  <a:pt x="143074" y="132368"/>
                  <a:pt x="153535" y="119375"/>
                </a:cubicBezTo>
                <a:cubicBezTo>
                  <a:pt x="163996" y="106383"/>
                  <a:pt x="172335" y="93671"/>
                  <a:pt x="178551" y="81238"/>
                </a:cubicBezTo>
                <a:cubicBezTo>
                  <a:pt x="184768" y="68805"/>
                  <a:pt x="188744" y="59218"/>
                  <a:pt x="190479" y="52478"/>
                </a:cubicBezTo>
                <a:cubicBezTo>
                  <a:pt x="187367" y="54271"/>
                  <a:pt x="184226" y="55393"/>
                  <a:pt x="181057" y="55845"/>
                </a:cubicBezTo>
                <a:cubicBezTo>
                  <a:pt x="177888" y="56296"/>
                  <a:pt x="172367" y="53436"/>
                  <a:pt x="164494" y="47262"/>
                </a:cubicBezTo>
                <a:cubicBezTo>
                  <a:pt x="156622" y="41089"/>
                  <a:pt x="158601" y="37708"/>
                  <a:pt x="170431" y="37120"/>
                </a:cubicBezTo>
                <a:cubicBezTo>
                  <a:pt x="182262" y="36532"/>
                  <a:pt x="196416" y="34234"/>
                  <a:pt x="212893" y="30226"/>
                </a:cubicBezTo>
                <a:cubicBezTo>
                  <a:pt x="229369" y="26218"/>
                  <a:pt x="240053" y="23049"/>
                  <a:pt x="244943" y="20718"/>
                </a:cubicBezTo>
                <a:cubicBezTo>
                  <a:pt x="247388" y="19553"/>
                  <a:pt x="249967" y="18929"/>
                  <a:pt x="252681" y="18847"/>
                </a:cubicBezTo>
                <a:close/>
                <a:moveTo>
                  <a:pt x="1332034" y="18621"/>
                </a:moveTo>
                <a:cubicBezTo>
                  <a:pt x="1341047" y="16786"/>
                  <a:pt x="1347977" y="19019"/>
                  <a:pt x="1352824" y="25322"/>
                </a:cubicBezTo>
                <a:cubicBezTo>
                  <a:pt x="1357670" y="31624"/>
                  <a:pt x="1354688" y="36073"/>
                  <a:pt x="1343875" y="38669"/>
                </a:cubicBezTo>
                <a:cubicBezTo>
                  <a:pt x="1333063" y="41264"/>
                  <a:pt x="1315073" y="44785"/>
                  <a:pt x="1289906" y="49230"/>
                </a:cubicBezTo>
                <a:cubicBezTo>
                  <a:pt x="1298912" y="52944"/>
                  <a:pt x="1301708" y="57282"/>
                  <a:pt x="1298295" y="62244"/>
                </a:cubicBezTo>
                <a:cubicBezTo>
                  <a:pt x="1294882" y="67206"/>
                  <a:pt x="1288486" y="75595"/>
                  <a:pt x="1279108" y="87411"/>
                </a:cubicBezTo>
                <a:cubicBezTo>
                  <a:pt x="1294007" y="84027"/>
                  <a:pt x="1304465" y="80707"/>
                  <a:pt x="1310481" y="77452"/>
                </a:cubicBezTo>
                <a:cubicBezTo>
                  <a:pt x="1316496" y="74197"/>
                  <a:pt x="1324695" y="75355"/>
                  <a:pt x="1335078" y="80926"/>
                </a:cubicBezTo>
                <a:cubicBezTo>
                  <a:pt x="1345460" y="86497"/>
                  <a:pt x="1349697" y="91717"/>
                  <a:pt x="1347790" y="96585"/>
                </a:cubicBezTo>
                <a:cubicBezTo>
                  <a:pt x="1345883" y="101454"/>
                  <a:pt x="1344305" y="105763"/>
                  <a:pt x="1343058" y="109513"/>
                </a:cubicBezTo>
                <a:cubicBezTo>
                  <a:pt x="1341810" y="113263"/>
                  <a:pt x="1341631" y="122064"/>
                  <a:pt x="1342520" y="135917"/>
                </a:cubicBezTo>
                <a:cubicBezTo>
                  <a:pt x="1343409" y="149770"/>
                  <a:pt x="1342735" y="164070"/>
                  <a:pt x="1340498" y="178819"/>
                </a:cubicBezTo>
                <a:cubicBezTo>
                  <a:pt x="1338261" y="193568"/>
                  <a:pt x="1333518" y="197293"/>
                  <a:pt x="1326269" y="189994"/>
                </a:cubicBezTo>
                <a:cubicBezTo>
                  <a:pt x="1319020" y="182695"/>
                  <a:pt x="1315847" y="176790"/>
                  <a:pt x="1316751" y="172280"/>
                </a:cubicBezTo>
                <a:cubicBezTo>
                  <a:pt x="1317654" y="167770"/>
                  <a:pt x="1318328" y="156656"/>
                  <a:pt x="1318773" y="138939"/>
                </a:cubicBezTo>
                <a:cubicBezTo>
                  <a:pt x="1319217" y="121222"/>
                  <a:pt x="1318733" y="109581"/>
                  <a:pt x="1317321" y="104017"/>
                </a:cubicBezTo>
                <a:cubicBezTo>
                  <a:pt x="1315908" y="98453"/>
                  <a:pt x="1310921" y="96933"/>
                  <a:pt x="1302360" y="99457"/>
                </a:cubicBezTo>
                <a:lnTo>
                  <a:pt x="1261577" y="107115"/>
                </a:lnTo>
                <a:cubicBezTo>
                  <a:pt x="1261577" y="120164"/>
                  <a:pt x="1261046" y="137942"/>
                  <a:pt x="1259985" y="160449"/>
                </a:cubicBezTo>
                <a:cubicBezTo>
                  <a:pt x="1258924" y="182956"/>
                  <a:pt x="1254396" y="191077"/>
                  <a:pt x="1246401" y="184810"/>
                </a:cubicBezTo>
                <a:cubicBezTo>
                  <a:pt x="1238407" y="178543"/>
                  <a:pt x="1234865" y="171896"/>
                  <a:pt x="1235775" y="164870"/>
                </a:cubicBezTo>
                <a:cubicBezTo>
                  <a:pt x="1236686" y="157843"/>
                  <a:pt x="1237586" y="147217"/>
                  <a:pt x="1238475" y="132991"/>
                </a:cubicBezTo>
                <a:cubicBezTo>
                  <a:pt x="1239364" y="118766"/>
                  <a:pt x="1238009" y="108290"/>
                  <a:pt x="1234409" y="101565"/>
                </a:cubicBezTo>
                <a:cubicBezTo>
                  <a:pt x="1230810" y="94839"/>
                  <a:pt x="1232638" y="91477"/>
                  <a:pt x="1239894" y="91477"/>
                </a:cubicBezTo>
                <a:cubicBezTo>
                  <a:pt x="1244827" y="91477"/>
                  <a:pt x="1248717" y="91699"/>
                  <a:pt x="1251564" y="92143"/>
                </a:cubicBezTo>
                <a:cubicBezTo>
                  <a:pt x="1254410" y="92588"/>
                  <a:pt x="1258271" y="92272"/>
                  <a:pt x="1263147" y="91197"/>
                </a:cubicBezTo>
                <a:cubicBezTo>
                  <a:pt x="1269184" y="69973"/>
                  <a:pt x="1271701" y="57519"/>
                  <a:pt x="1270697" y="53834"/>
                </a:cubicBezTo>
                <a:cubicBezTo>
                  <a:pt x="1265061" y="55597"/>
                  <a:pt x="1259716" y="56712"/>
                  <a:pt x="1254661" y="57178"/>
                </a:cubicBezTo>
                <a:cubicBezTo>
                  <a:pt x="1249606" y="57644"/>
                  <a:pt x="1243168" y="55164"/>
                  <a:pt x="1235345" y="49736"/>
                </a:cubicBezTo>
                <a:cubicBezTo>
                  <a:pt x="1227522" y="44308"/>
                  <a:pt x="1229541" y="40701"/>
                  <a:pt x="1241400" y="38916"/>
                </a:cubicBezTo>
                <a:cubicBezTo>
                  <a:pt x="1253259" y="37131"/>
                  <a:pt x="1264359" y="34887"/>
                  <a:pt x="1274698" y="32183"/>
                </a:cubicBezTo>
                <a:cubicBezTo>
                  <a:pt x="1285037" y="29480"/>
                  <a:pt x="1294925" y="27003"/>
                  <a:pt x="1304361" y="24752"/>
                </a:cubicBezTo>
                <a:cubicBezTo>
                  <a:pt x="1313797" y="22500"/>
                  <a:pt x="1323021" y="20457"/>
                  <a:pt x="1332034" y="18621"/>
                </a:cubicBezTo>
                <a:close/>
                <a:moveTo>
                  <a:pt x="774985" y="16287"/>
                </a:moveTo>
                <a:cubicBezTo>
                  <a:pt x="780184" y="15104"/>
                  <a:pt x="787551" y="16843"/>
                  <a:pt x="797087" y="21504"/>
                </a:cubicBezTo>
                <a:cubicBezTo>
                  <a:pt x="807097" y="25504"/>
                  <a:pt x="815213" y="31448"/>
                  <a:pt x="821437" y="39336"/>
                </a:cubicBezTo>
                <a:cubicBezTo>
                  <a:pt x="827660" y="47223"/>
                  <a:pt x="828481" y="54984"/>
                  <a:pt x="823900" y="62620"/>
                </a:cubicBezTo>
                <a:cubicBezTo>
                  <a:pt x="819318" y="70257"/>
                  <a:pt x="813399" y="71623"/>
                  <a:pt x="806143" y="66718"/>
                </a:cubicBezTo>
                <a:cubicBezTo>
                  <a:pt x="798887" y="61814"/>
                  <a:pt x="790580" y="52478"/>
                  <a:pt x="781223" y="38712"/>
                </a:cubicBezTo>
                <a:cubicBezTo>
                  <a:pt x="771866" y="24945"/>
                  <a:pt x="769787" y="17470"/>
                  <a:pt x="774985" y="16287"/>
                </a:cubicBezTo>
                <a:close/>
                <a:moveTo>
                  <a:pt x="1194502" y="16126"/>
                </a:moveTo>
                <a:cubicBezTo>
                  <a:pt x="1197069" y="15782"/>
                  <a:pt x="1199570" y="15975"/>
                  <a:pt x="1202004" y="16707"/>
                </a:cubicBezTo>
                <a:cubicBezTo>
                  <a:pt x="1206873" y="18169"/>
                  <a:pt x="1213293" y="21063"/>
                  <a:pt x="1221266" y="25386"/>
                </a:cubicBezTo>
                <a:cubicBezTo>
                  <a:pt x="1229240" y="29710"/>
                  <a:pt x="1231570" y="33865"/>
                  <a:pt x="1228257" y="37851"/>
                </a:cubicBezTo>
                <a:cubicBezTo>
                  <a:pt x="1224945" y="41838"/>
                  <a:pt x="1222245" y="47578"/>
                  <a:pt x="1220159" y="55070"/>
                </a:cubicBezTo>
                <a:cubicBezTo>
                  <a:pt x="1218072" y="62563"/>
                  <a:pt x="1215412" y="73247"/>
                  <a:pt x="1212178" y="87121"/>
                </a:cubicBezTo>
                <a:cubicBezTo>
                  <a:pt x="1208945" y="100995"/>
                  <a:pt x="1204987" y="110836"/>
                  <a:pt x="1200305" y="116644"/>
                </a:cubicBezTo>
                <a:cubicBezTo>
                  <a:pt x="1195623" y="122451"/>
                  <a:pt x="1190887" y="121311"/>
                  <a:pt x="1186097" y="113224"/>
                </a:cubicBezTo>
                <a:lnTo>
                  <a:pt x="1158456" y="119311"/>
                </a:lnTo>
                <a:cubicBezTo>
                  <a:pt x="1157481" y="125147"/>
                  <a:pt x="1154484" y="128066"/>
                  <a:pt x="1149465" y="128066"/>
                </a:cubicBezTo>
                <a:cubicBezTo>
                  <a:pt x="1145292" y="128066"/>
                  <a:pt x="1142209" y="122107"/>
                  <a:pt x="1140216" y="110191"/>
                </a:cubicBezTo>
                <a:cubicBezTo>
                  <a:pt x="1138222" y="98274"/>
                  <a:pt x="1135465" y="85274"/>
                  <a:pt x="1131945" y="71192"/>
                </a:cubicBezTo>
                <a:cubicBezTo>
                  <a:pt x="1128424" y="57110"/>
                  <a:pt x="1125051" y="47072"/>
                  <a:pt x="1121824" y="41078"/>
                </a:cubicBezTo>
                <a:cubicBezTo>
                  <a:pt x="1118598" y="35084"/>
                  <a:pt x="1121057" y="32087"/>
                  <a:pt x="1129202" y="32087"/>
                </a:cubicBezTo>
                <a:lnTo>
                  <a:pt x="1142711" y="32087"/>
                </a:lnTo>
                <a:cubicBezTo>
                  <a:pt x="1145837" y="32087"/>
                  <a:pt x="1152584" y="30577"/>
                  <a:pt x="1162952" y="27559"/>
                </a:cubicBezTo>
                <a:cubicBezTo>
                  <a:pt x="1173320" y="24540"/>
                  <a:pt x="1181204" y="21611"/>
                  <a:pt x="1186603" y="18772"/>
                </a:cubicBezTo>
                <a:cubicBezTo>
                  <a:pt x="1189302" y="17352"/>
                  <a:pt x="1191935" y="16470"/>
                  <a:pt x="1194502" y="16126"/>
                </a:cubicBezTo>
                <a:close/>
                <a:moveTo>
                  <a:pt x="503916" y="14322"/>
                </a:moveTo>
                <a:cubicBezTo>
                  <a:pt x="505355" y="14087"/>
                  <a:pt x="507221" y="14208"/>
                  <a:pt x="509516" y="14685"/>
                </a:cubicBezTo>
                <a:cubicBezTo>
                  <a:pt x="518693" y="16592"/>
                  <a:pt x="526817" y="19345"/>
                  <a:pt x="533887" y="22945"/>
                </a:cubicBezTo>
                <a:cubicBezTo>
                  <a:pt x="540957" y="26544"/>
                  <a:pt x="543800" y="31384"/>
                  <a:pt x="542416" y="37464"/>
                </a:cubicBezTo>
                <a:cubicBezTo>
                  <a:pt x="541032" y="43544"/>
                  <a:pt x="539906" y="52407"/>
                  <a:pt x="539039" y="64051"/>
                </a:cubicBezTo>
                <a:cubicBezTo>
                  <a:pt x="538171" y="75695"/>
                  <a:pt x="537737" y="83934"/>
                  <a:pt x="537737" y="88766"/>
                </a:cubicBezTo>
                <a:cubicBezTo>
                  <a:pt x="544348" y="87218"/>
                  <a:pt x="550450" y="84579"/>
                  <a:pt x="556043" y="80850"/>
                </a:cubicBezTo>
                <a:cubicBezTo>
                  <a:pt x="561635" y="77122"/>
                  <a:pt x="571232" y="79334"/>
                  <a:pt x="584834" y="87486"/>
                </a:cubicBezTo>
                <a:cubicBezTo>
                  <a:pt x="598436" y="95639"/>
                  <a:pt x="602688" y="102113"/>
                  <a:pt x="597590" y="106910"/>
                </a:cubicBezTo>
                <a:cubicBezTo>
                  <a:pt x="592492" y="111707"/>
                  <a:pt x="586494" y="126352"/>
                  <a:pt x="579596" y="150845"/>
                </a:cubicBezTo>
                <a:cubicBezTo>
                  <a:pt x="594912" y="149153"/>
                  <a:pt x="606319" y="147156"/>
                  <a:pt x="613819" y="144854"/>
                </a:cubicBezTo>
                <a:cubicBezTo>
                  <a:pt x="621319" y="142553"/>
                  <a:pt x="628497" y="142141"/>
                  <a:pt x="635351" y="143618"/>
                </a:cubicBezTo>
                <a:cubicBezTo>
                  <a:pt x="642206" y="145095"/>
                  <a:pt x="648125" y="149845"/>
                  <a:pt x="653108" y="157868"/>
                </a:cubicBezTo>
                <a:cubicBezTo>
                  <a:pt x="658091" y="165892"/>
                  <a:pt x="653355" y="169903"/>
                  <a:pt x="638900" y="169903"/>
                </a:cubicBezTo>
                <a:cubicBezTo>
                  <a:pt x="627500" y="169903"/>
                  <a:pt x="612127" y="171029"/>
                  <a:pt x="592782" y="173280"/>
                </a:cubicBezTo>
                <a:cubicBezTo>
                  <a:pt x="573437" y="175532"/>
                  <a:pt x="553741" y="177754"/>
                  <a:pt x="533693" y="179949"/>
                </a:cubicBezTo>
                <a:cubicBezTo>
                  <a:pt x="543230" y="191306"/>
                  <a:pt x="555315" y="204746"/>
                  <a:pt x="569949" y="220270"/>
                </a:cubicBezTo>
                <a:cubicBezTo>
                  <a:pt x="584583" y="235793"/>
                  <a:pt x="597174" y="246408"/>
                  <a:pt x="607721" y="252116"/>
                </a:cubicBezTo>
                <a:cubicBezTo>
                  <a:pt x="618268" y="257823"/>
                  <a:pt x="628816" y="262742"/>
                  <a:pt x="639363" y="266872"/>
                </a:cubicBezTo>
                <a:cubicBezTo>
                  <a:pt x="649910" y="271002"/>
                  <a:pt x="654119" y="274533"/>
                  <a:pt x="651989" y="277466"/>
                </a:cubicBezTo>
                <a:cubicBezTo>
                  <a:pt x="649860" y="280398"/>
                  <a:pt x="643027" y="282101"/>
                  <a:pt x="631490" y="282574"/>
                </a:cubicBezTo>
                <a:cubicBezTo>
                  <a:pt x="619953" y="283047"/>
                  <a:pt x="607535" y="282341"/>
                  <a:pt x="594234" y="280455"/>
                </a:cubicBezTo>
                <a:cubicBezTo>
                  <a:pt x="580934" y="278570"/>
                  <a:pt x="570064" y="270822"/>
                  <a:pt x="561624" y="257214"/>
                </a:cubicBezTo>
                <a:cubicBezTo>
                  <a:pt x="553185" y="243605"/>
                  <a:pt x="546779" y="233308"/>
                  <a:pt x="542405" y="226325"/>
                </a:cubicBezTo>
                <a:lnTo>
                  <a:pt x="527219" y="192855"/>
                </a:lnTo>
                <a:cubicBezTo>
                  <a:pt x="523175" y="215770"/>
                  <a:pt x="513950" y="235133"/>
                  <a:pt x="499546" y="250943"/>
                </a:cubicBezTo>
                <a:cubicBezTo>
                  <a:pt x="485141" y="266753"/>
                  <a:pt x="467857" y="277896"/>
                  <a:pt x="447695" y="284370"/>
                </a:cubicBezTo>
                <a:cubicBezTo>
                  <a:pt x="427533" y="290845"/>
                  <a:pt x="425009" y="288622"/>
                  <a:pt x="440123" y="277702"/>
                </a:cubicBezTo>
                <a:cubicBezTo>
                  <a:pt x="455238" y="266782"/>
                  <a:pt x="468754" y="253822"/>
                  <a:pt x="480670" y="238822"/>
                </a:cubicBezTo>
                <a:cubicBezTo>
                  <a:pt x="492587" y="223822"/>
                  <a:pt x="501213" y="205352"/>
                  <a:pt x="506547" y="183412"/>
                </a:cubicBezTo>
                <a:cubicBezTo>
                  <a:pt x="494329" y="186108"/>
                  <a:pt x="483011" y="188581"/>
                  <a:pt x="472593" y="190833"/>
                </a:cubicBezTo>
                <a:cubicBezTo>
                  <a:pt x="462175" y="193084"/>
                  <a:pt x="452854" y="189908"/>
                  <a:pt x="444630" y="181304"/>
                </a:cubicBezTo>
                <a:lnTo>
                  <a:pt x="440383" y="173758"/>
                </a:lnTo>
                <a:lnTo>
                  <a:pt x="428744" y="197146"/>
                </a:lnTo>
                <a:cubicBezTo>
                  <a:pt x="416641" y="219567"/>
                  <a:pt x="409231" y="237281"/>
                  <a:pt x="406514" y="250287"/>
                </a:cubicBezTo>
                <a:cubicBezTo>
                  <a:pt x="403796" y="263294"/>
                  <a:pt x="398289" y="265893"/>
                  <a:pt x="389994" y="258085"/>
                </a:cubicBezTo>
                <a:cubicBezTo>
                  <a:pt x="381698" y="250276"/>
                  <a:pt x="375653" y="240905"/>
                  <a:pt x="371860" y="229971"/>
                </a:cubicBezTo>
                <a:cubicBezTo>
                  <a:pt x="368067" y="219036"/>
                  <a:pt x="370204" y="213071"/>
                  <a:pt x="378271" y="212074"/>
                </a:cubicBezTo>
                <a:cubicBezTo>
                  <a:pt x="386337" y="211078"/>
                  <a:pt x="397160" y="200390"/>
                  <a:pt x="410740" y="180013"/>
                </a:cubicBezTo>
                <a:cubicBezTo>
                  <a:pt x="443221" y="140778"/>
                  <a:pt x="457368" y="128220"/>
                  <a:pt x="453180" y="142338"/>
                </a:cubicBezTo>
                <a:cubicBezTo>
                  <a:pt x="451087" y="149397"/>
                  <a:pt x="448003" y="157494"/>
                  <a:pt x="443931" y="166628"/>
                </a:cubicBezTo>
                <a:lnTo>
                  <a:pt x="441538" y="171436"/>
                </a:lnTo>
                <a:lnTo>
                  <a:pt x="448287" y="169774"/>
                </a:lnTo>
                <a:cubicBezTo>
                  <a:pt x="458949" y="170692"/>
                  <a:pt x="479308" y="168225"/>
                  <a:pt x="509365" y="162375"/>
                </a:cubicBezTo>
                <a:cubicBezTo>
                  <a:pt x="511086" y="138340"/>
                  <a:pt x="511946" y="122853"/>
                  <a:pt x="511946" y="115912"/>
                </a:cubicBezTo>
                <a:cubicBezTo>
                  <a:pt x="511287" y="116816"/>
                  <a:pt x="506684" y="118393"/>
                  <a:pt x="498137" y="120645"/>
                </a:cubicBezTo>
                <a:cubicBezTo>
                  <a:pt x="489590" y="122896"/>
                  <a:pt x="481656" y="119945"/>
                  <a:pt x="474336" y="111793"/>
                </a:cubicBezTo>
                <a:cubicBezTo>
                  <a:pt x="467015" y="103641"/>
                  <a:pt x="467327" y="99787"/>
                  <a:pt x="475271" y="100231"/>
                </a:cubicBezTo>
                <a:cubicBezTo>
                  <a:pt x="483216" y="100676"/>
                  <a:pt x="495441" y="99392"/>
                  <a:pt x="511946" y="96381"/>
                </a:cubicBezTo>
                <a:cubicBezTo>
                  <a:pt x="511946" y="87074"/>
                  <a:pt x="511505" y="75394"/>
                  <a:pt x="510624" y="61341"/>
                </a:cubicBezTo>
                <a:cubicBezTo>
                  <a:pt x="509742" y="47287"/>
                  <a:pt x="507042" y="35521"/>
                  <a:pt x="502525" y="26042"/>
                </a:cubicBezTo>
                <a:cubicBezTo>
                  <a:pt x="499137" y="18933"/>
                  <a:pt x="499601" y="15026"/>
                  <a:pt x="503916" y="14322"/>
                </a:cubicBezTo>
                <a:close/>
                <a:moveTo>
                  <a:pt x="1623508" y="6186"/>
                </a:moveTo>
                <a:cubicBezTo>
                  <a:pt x="1625396" y="6128"/>
                  <a:pt x="1627731" y="6513"/>
                  <a:pt x="1630511" y="7339"/>
                </a:cubicBezTo>
                <a:cubicBezTo>
                  <a:pt x="1641632" y="10644"/>
                  <a:pt x="1649981" y="14491"/>
                  <a:pt x="1655560" y="18879"/>
                </a:cubicBezTo>
                <a:cubicBezTo>
                  <a:pt x="1661138" y="23267"/>
                  <a:pt x="1661794" y="28086"/>
                  <a:pt x="1657528" y="33334"/>
                </a:cubicBezTo>
                <a:cubicBezTo>
                  <a:pt x="1653262" y="38583"/>
                  <a:pt x="1648221" y="47015"/>
                  <a:pt x="1642406" y="58630"/>
                </a:cubicBezTo>
                <a:cubicBezTo>
                  <a:pt x="1636591" y="70246"/>
                  <a:pt x="1628019" y="82091"/>
                  <a:pt x="1616691" y="94165"/>
                </a:cubicBezTo>
                <a:cubicBezTo>
                  <a:pt x="1645041" y="93377"/>
                  <a:pt x="1662568" y="90480"/>
                  <a:pt x="1669273" y="85475"/>
                </a:cubicBezTo>
                <a:cubicBezTo>
                  <a:pt x="1675977" y="80470"/>
                  <a:pt x="1683745" y="79897"/>
                  <a:pt x="1692579" y="83754"/>
                </a:cubicBezTo>
                <a:cubicBezTo>
                  <a:pt x="1701413" y="87612"/>
                  <a:pt x="1708522" y="92434"/>
                  <a:pt x="1713906" y="98220"/>
                </a:cubicBezTo>
                <a:cubicBezTo>
                  <a:pt x="1719291" y="104006"/>
                  <a:pt x="1719696" y="109391"/>
                  <a:pt x="1715122" y="114374"/>
                </a:cubicBezTo>
                <a:cubicBezTo>
                  <a:pt x="1710547" y="119358"/>
                  <a:pt x="1707374" y="131174"/>
                  <a:pt x="1705603" y="149823"/>
                </a:cubicBezTo>
                <a:cubicBezTo>
                  <a:pt x="1703833" y="168473"/>
                  <a:pt x="1702273" y="187230"/>
                  <a:pt x="1700925" y="206094"/>
                </a:cubicBezTo>
                <a:cubicBezTo>
                  <a:pt x="1699577" y="224959"/>
                  <a:pt x="1695598" y="241231"/>
                  <a:pt x="1688987" y="254912"/>
                </a:cubicBezTo>
                <a:cubicBezTo>
                  <a:pt x="1682376" y="268593"/>
                  <a:pt x="1672119" y="278993"/>
                  <a:pt x="1658216" y="286113"/>
                </a:cubicBezTo>
                <a:cubicBezTo>
                  <a:pt x="1644313" y="293233"/>
                  <a:pt x="1636835" y="291444"/>
                  <a:pt x="1635781" y="280746"/>
                </a:cubicBezTo>
                <a:cubicBezTo>
                  <a:pt x="1634727" y="270048"/>
                  <a:pt x="1629005" y="257873"/>
                  <a:pt x="1618616" y="244221"/>
                </a:cubicBezTo>
                <a:cubicBezTo>
                  <a:pt x="1608226" y="230569"/>
                  <a:pt x="1609632" y="226941"/>
                  <a:pt x="1622832" y="233337"/>
                </a:cubicBezTo>
                <a:cubicBezTo>
                  <a:pt x="1636032" y="239733"/>
                  <a:pt x="1645249" y="243332"/>
                  <a:pt x="1650483" y="244135"/>
                </a:cubicBezTo>
                <a:cubicBezTo>
                  <a:pt x="1655717" y="244938"/>
                  <a:pt x="1660590" y="240131"/>
                  <a:pt x="1665100" y="229713"/>
                </a:cubicBezTo>
                <a:cubicBezTo>
                  <a:pt x="1669610" y="219294"/>
                  <a:pt x="1672764" y="203517"/>
                  <a:pt x="1674564" y="182379"/>
                </a:cubicBezTo>
                <a:cubicBezTo>
                  <a:pt x="1676364" y="161242"/>
                  <a:pt x="1677264" y="143560"/>
                  <a:pt x="1677264" y="129335"/>
                </a:cubicBezTo>
                <a:cubicBezTo>
                  <a:pt x="1677264" y="116500"/>
                  <a:pt x="1676027" y="109255"/>
                  <a:pt x="1673553" y="107599"/>
                </a:cubicBezTo>
                <a:cubicBezTo>
                  <a:pt x="1671079" y="105942"/>
                  <a:pt x="1664931" y="106347"/>
                  <a:pt x="1655108" y="108814"/>
                </a:cubicBezTo>
                <a:lnTo>
                  <a:pt x="1626973" y="115869"/>
                </a:lnTo>
                <a:cubicBezTo>
                  <a:pt x="1620147" y="116801"/>
                  <a:pt x="1614081" y="114564"/>
                  <a:pt x="1608775" y="109158"/>
                </a:cubicBezTo>
                <a:cubicBezTo>
                  <a:pt x="1595051" y="124746"/>
                  <a:pt x="1580765" y="136741"/>
                  <a:pt x="1565915" y="145145"/>
                </a:cubicBezTo>
                <a:cubicBezTo>
                  <a:pt x="1562203" y="147246"/>
                  <a:pt x="1559408" y="148524"/>
                  <a:pt x="1557531" y="148980"/>
                </a:cubicBezTo>
                <a:lnTo>
                  <a:pt x="1555868" y="148347"/>
                </a:lnTo>
                <a:lnTo>
                  <a:pt x="1555550" y="153910"/>
                </a:lnTo>
                <a:cubicBezTo>
                  <a:pt x="1555344" y="161242"/>
                  <a:pt x="1555465" y="170305"/>
                  <a:pt x="1555913" y="181099"/>
                </a:cubicBezTo>
                <a:cubicBezTo>
                  <a:pt x="1556810" y="202689"/>
                  <a:pt x="1556100" y="219036"/>
                  <a:pt x="1553784" y="230143"/>
                </a:cubicBezTo>
                <a:cubicBezTo>
                  <a:pt x="1551468" y="241249"/>
                  <a:pt x="1548356" y="250183"/>
                  <a:pt x="1544448" y="256945"/>
                </a:cubicBezTo>
                <a:cubicBezTo>
                  <a:pt x="1540540" y="263706"/>
                  <a:pt x="1536357" y="263806"/>
                  <a:pt x="1531897" y="257246"/>
                </a:cubicBezTo>
                <a:cubicBezTo>
                  <a:pt x="1527437" y="250685"/>
                  <a:pt x="1524024" y="245236"/>
                  <a:pt x="1521658" y="240898"/>
                </a:cubicBezTo>
                <a:cubicBezTo>
                  <a:pt x="1519292" y="236560"/>
                  <a:pt x="1516980" y="234215"/>
                  <a:pt x="1514721" y="233864"/>
                </a:cubicBezTo>
                <a:cubicBezTo>
                  <a:pt x="1512462" y="233513"/>
                  <a:pt x="1501238" y="234986"/>
                  <a:pt x="1481047" y="238284"/>
                </a:cubicBezTo>
                <a:cubicBezTo>
                  <a:pt x="1476343" y="258389"/>
                  <a:pt x="1470976" y="263889"/>
                  <a:pt x="1464946" y="254783"/>
                </a:cubicBezTo>
                <a:cubicBezTo>
                  <a:pt x="1458916" y="245677"/>
                  <a:pt x="1455901" y="233552"/>
                  <a:pt x="1455901" y="218409"/>
                </a:cubicBezTo>
                <a:cubicBezTo>
                  <a:pt x="1455901" y="204140"/>
                  <a:pt x="1455460" y="186412"/>
                  <a:pt x="1454578" y="165225"/>
                </a:cubicBezTo>
                <a:cubicBezTo>
                  <a:pt x="1453696" y="144037"/>
                  <a:pt x="1450549" y="128700"/>
                  <a:pt x="1445135" y="119214"/>
                </a:cubicBezTo>
                <a:cubicBezTo>
                  <a:pt x="1439722" y="109728"/>
                  <a:pt x="1440643" y="104985"/>
                  <a:pt x="1447899" y="104985"/>
                </a:cubicBezTo>
                <a:cubicBezTo>
                  <a:pt x="1452689" y="104985"/>
                  <a:pt x="1458289" y="105422"/>
                  <a:pt x="1464699" y="106297"/>
                </a:cubicBezTo>
                <a:cubicBezTo>
                  <a:pt x="1471582" y="97650"/>
                  <a:pt x="1479261" y="84278"/>
                  <a:pt x="1487736" y="66180"/>
                </a:cubicBezTo>
                <a:cubicBezTo>
                  <a:pt x="1496211" y="48083"/>
                  <a:pt x="1498875" y="33825"/>
                  <a:pt x="1495727" y="23407"/>
                </a:cubicBezTo>
                <a:cubicBezTo>
                  <a:pt x="1492580" y="12989"/>
                  <a:pt x="1500506" y="11903"/>
                  <a:pt x="1519507" y="20148"/>
                </a:cubicBezTo>
                <a:cubicBezTo>
                  <a:pt x="1535711" y="27978"/>
                  <a:pt x="1540720" y="34872"/>
                  <a:pt x="1534532" y="40831"/>
                </a:cubicBezTo>
                <a:cubicBezTo>
                  <a:pt x="1528344" y="46789"/>
                  <a:pt x="1521680" y="55124"/>
                  <a:pt x="1514538" y="65836"/>
                </a:cubicBezTo>
                <a:cubicBezTo>
                  <a:pt x="1507397" y="76548"/>
                  <a:pt x="1496455" y="90035"/>
                  <a:pt x="1481713" y="106297"/>
                </a:cubicBezTo>
                <a:cubicBezTo>
                  <a:pt x="1499065" y="103802"/>
                  <a:pt x="1511125" y="99579"/>
                  <a:pt x="1517894" y="93628"/>
                </a:cubicBezTo>
                <a:cubicBezTo>
                  <a:pt x="1524662" y="87676"/>
                  <a:pt x="1531990" y="86622"/>
                  <a:pt x="1539877" y="90466"/>
                </a:cubicBezTo>
                <a:cubicBezTo>
                  <a:pt x="1547764" y="94309"/>
                  <a:pt x="1554666" y="98310"/>
                  <a:pt x="1560581" y="102468"/>
                </a:cubicBezTo>
                <a:cubicBezTo>
                  <a:pt x="1566496" y="106627"/>
                  <a:pt x="1567834" y="111506"/>
                  <a:pt x="1564593" y="117106"/>
                </a:cubicBezTo>
                <a:cubicBezTo>
                  <a:pt x="1561352" y="122706"/>
                  <a:pt x="1558871" y="129374"/>
                  <a:pt x="1557150" y="137111"/>
                </a:cubicBezTo>
                <a:cubicBezTo>
                  <a:pt x="1556720" y="139045"/>
                  <a:pt x="1556371" y="141412"/>
                  <a:pt x="1556105" y="144212"/>
                </a:cubicBezTo>
                <a:lnTo>
                  <a:pt x="1556084" y="144584"/>
                </a:lnTo>
                <a:lnTo>
                  <a:pt x="1557272" y="141850"/>
                </a:lnTo>
                <a:cubicBezTo>
                  <a:pt x="1559064" y="139017"/>
                  <a:pt x="1561773" y="135361"/>
                  <a:pt x="1565399" y="130883"/>
                </a:cubicBezTo>
                <a:cubicBezTo>
                  <a:pt x="1579904" y="112973"/>
                  <a:pt x="1593176" y="92498"/>
                  <a:pt x="1605215" y="69461"/>
                </a:cubicBezTo>
                <a:cubicBezTo>
                  <a:pt x="1617253" y="46423"/>
                  <a:pt x="1621699" y="29484"/>
                  <a:pt x="1618551" y="18643"/>
                </a:cubicBezTo>
                <a:cubicBezTo>
                  <a:pt x="1616190" y="10512"/>
                  <a:pt x="1617843" y="6360"/>
                  <a:pt x="1623508" y="6186"/>
                </a:cubicBezTo>
                <a:close/>
                <a:moveTo>
                  <a:pt x="1846355" y="2002"/>
                </a:moveTo>
                <a:cubicBezTo>
                  <a:pt x="1847590" y="1868"/>
                  <a:pt x="1849181" y="2037"/>
                  <a:pt x="1851127" y="2510"/>
                </a:cubicBezTo>
                <a:cubicBezTo>
                  <a:pt x="1858914" y="4403"/>
                  <a:pt x="1866142" y="7052"/>
                  <a:pt x="1872810" y="10458"/>
                </a:cubicBezTo>
                <a:cubicBezTo>
                  <a:pt x="1879478" y="13864"/>
                  <a:pt x="1881346" y="17384"/>
                  <a:pt x="1878413" y="21020"/>
                </a:cubicBezTo>
                <a:cubicBezTo>
                  <a:pt x="1875481" y="24655"/>
                  <a:pt x="1872000" y="30136"/>
                  <a:pt x="1867970" y="37464"/>
                </a:cubicBezTo>
                <a:cubicBezTo>
                  <a:pt x="1879571" y="36690"/>
                  <a:pt x="1890022" y="34471"/>
                  <a:pt x="1899321" y="30807"/>
                </a:cubicBezTo>
                <a:cubicBezTo>
                  <a:pt x="1908621" y="27143"/>
                  <a:pt x="1916741" y="28649"/>
                  <a:pt x="1923682" y="35324"/>
                </a:cubicBezTo>
                <a:cubicBezTo>
                  <a:pt x="1930622" y="41999"/>
                  <a:pt x="1924295" y="47653"/>
                  <a:pt x="1904699" y="52285"/>
                </a:cubicBezTo>
                <a:cubicBezTo>
                  <a:pt x="1885103" y="56917"/>
                  <a:pt x="1871060" y="56529"/>
                  <a:pt x="1862571" y="51123"/>
                </a:cubicBezTo>
                <a:cubicBezTo>
                  <a:pt x="1852848" y="68260"/>
                  <a:pt x="1840491" y="82216"/>
                  <a:pt x="1825498" y="92993"/>
                </a:cubicBezTo>
                <a:cubicBezTo>
                  <a:pt x="1810505" y="103770"/>
                  <a:pt x="1807096" y="102712"/>
                  <a:pt x="1815270" y="89820"/>
                </a:cubicBezTo>
                <a:cubicBezTo>
                  <a:pt x="1823444" y="76928"/>
                  <a:pt x="1831316" y="62599"/>
                  <a:pt x="1838888" y="46832"/>
                </a:cubicBezTo>
                <a:cubicBezTo>
                  <a:pt x="1846460" y="31065"/>
                  <a:pt x="1848446" y="19263"/>
                  <a:pt x="1844846" y="11426"/>
                </a:cubicBezTo>
                <a:cubicBezTo>
                  <a:pt x="1842147" y="5548"/>
                  <a:pt x="1842650" y="2407"/>
                  <a:pt x="1846355" y="2002"/>
                </a:cubicBezTo>
                <a:close/>
                <a:moveTo>
                  <a:pt x="1954990" y="1811"/>
                </a:moveTo>
                <a:cubicBezTo>
                  <a:pt x="1962727" y="3238"/>
                  <a:pt x="1969502" y="5399"/>
                  <a:pt x="1975317" y="8296"/>
                </a:cubicBezTo>
                <a:cubicBezTo>
                  <a:pt x="1981132" y="11193"/>
                  <a:pt x="1982806" y="14470"/>
                  <a:pt x="1980340" y="18126"/>
                </a:cubicBezTo>
                <a:cubicBezTo>
                  <a:pt x="1977873" y="21783"/>
                  <a:pt x="1975507" y="24178"/>
                  <a:pt x="1973242" y="25311"/>
                </a:cubicBezTo>
                <a:cubicBezTo>
                  <a:pt x="1988743" y="24493"/>
                  <a:pt x="2001986" y="22489"/>
                  <a:pt x="2012971" y="19299"/>
                </a:cubicBezTo>
                <a:cubicBezTo>
                  <a:pt x="2023956" y="16108"/>
                  <a:pt x="2033352" y="17865"/>
                  <a:pt x="2041160" y="24569"/>
                </a:cubicBezTo>
                <a:cubicBezTo>
                  <a:pt x="2048969" y="31273"/>
                  <a:pt x="2041103" y="36926"/>
                  <a:pt x="2017563" y="41530"/>
                </a:cubicBezTo>
                <a:cubicBezTo>
                  <a:pt x="1994024" y="46133"/>
                  <a:pt x="1977536" y="46635"/>
                  <a:pt x="1968101" y="43035"/>
                </a:cubicBezTo>
                <a:cubicBezTo>
                  <a:pt x="1959038" y="57562"/>
                  <a:pt x="1948476" y="69013"/>
                  <a:pt x="1936416" y="77387"/>
                </a:cubicBezTo>
                <a:cubicBezTo>
                  <a:pt x="1932659" y="80198"/>
                  <a:pt x="1930536" y="80879"/>
                  <a:pt x="1930049" y="79431"/>
                </a:cubicBezTo>
                <a:cubicBezTo>
                  <a:pt x="1935455" y="80248"/>
                  <a:pt x="1937689" y="82618"/>
                  <a:pt x="1936749" y="86540"/>
                </a:cubicBezTo>
                <a:cubicBezTo>
                  <a:pt x="1935810" y="90462"/>
                  <a:pt x="1934925" y="94804"/>
                  <a:pt x="1934093" y="99564"/>
                </a:cubicBezTo>
                <a:cubicBezTo>
                  <a:pt x="1940331" y="98804"/>
                  <a:pt x="1949064" y="96815"/>
                  <a:pt x="1960292" y="93595"/>
                </a:cubicBezTo>
                <a:cubicBezTo>
                  <a:pt x="1971521" y="90376"/>
                  <a:pt x="1980537" y="92409"/>
                  <a:pt x="1987341" y="99694"/>
                </a:cubicBezTo>
                <a:cubicBezTo>
                  <a:pt x="1994146" y="106978"/>
                  <a:pt x="1992680" y="111503"/>
                  <a:pt x="1982943" y="113267"/>
                </a:cubicBezTo>
                <a:cubicBezTo>
                  <a:pt x="1973206" y="115030"/>
                  <a:pt x="1956844" y="117554"/>
                  <a:pt x="1933856" y="120838"/>
                </a:cubicBezTo>
                <a:lnTo>
                  <a:pt x="1932759" y="140047"/>
                </a:lnTo>
                <a:cubicBezTo>
                  <a:pt x="1958442" y="134856"/>
                  <a:pt x="1973543" y="130858"/>
                  <a:pt x="1978060" y="128055"/>
                </a:cubicBezTo>
                <a:cubicBezTo>
                  <a:pt x="1982577" y="125251"/>
                  <a:pt x="1988478" y="125298"/>
                  <a:pt x="1995763" y="128195"/>
                </a:cubicBezTo>
                <a:cubicBezTo>
                  <a:pt x="2003048" y="131091"/>
                  <a:pt x="2009214" y="134755"/>
                  <a:pt x="2014262" y="139186"/>
                </a:cubicBezTo>
                <a:cubicBezTo>
                  <a:pt x="2019309" y="143618"/>
                  <a:pt x="2019761" y="148146"/>
                  <a:pt x="2015617" y="152770"/>
                </a:cubicBezTo>
                <a:cubicBezTo>
                  <a:pt x="2011472" y="157395"/>
                  <a:pt x="2008500" y="165085"/>
                  <a:pt x="2006701" y="175840"/>
                </a:cubicBezTo>
                <a:cubicBezTo>
                  <a:pt x="2004901" y="186595"/>
                  <a:pt x="1999577" y="196167"/>
                  <a:pt x="1990729" y="204556"/>
                </a:cubicBezTo>
                <a:cubicBezTo>
                  <a:pt x="1981881" y="212945"/>
                  <a:pt x="1975281" y="213293"/>
                  <a:pt x="1970929" y="205600"/>
                </a:cubicBezTo>
                <a:cubicBezTo>
                  <a:pt x="1966577" y="197906"/>
                  <a:pt x="1960450" y="190008"/>
                  <a:pt x="1952549" y="181906"/>
                </a:cubicBezTo>
                <a:cubicBezTo>
                  <a:pt x="1944647" y="173804"/>
                  <a:pt x="1945959" y="171101"/>
                  <a:pt x="1956485" y="173797"/>
                </a:cubicBezTo>
                <a:cubicBezTo>
                  <a:pt x="1967011" y="176493"/>
                  <a:pt x="1973356" y="177919"/>
                  <a:pt x="1975522" y="178077"/>
                </a:cubicBezTo>
                <a:cubicBezTo>
                  <a:pt x="1977687" y="178235"/>
                  <a:pt x="1979623" y="173313"/>
                  <a:pt x="1981329" y="163310"/>
                </a:cubicBezTo>
                <a:cubicBezTo>
                  <a:pt x="1983036" y="153308"/>
                  <a:pt x="1980612" y="148755"/>
                  <a:pt x="1974059" y="149651"/>
                </a:cubicBezTo>
                <a:cubicBezTo>
                  <a:pt x="1967505" y="150548"/>
                  <a:pt x="1953739" y="153010"/>
                  <a:pt x="1932759" y="157040"/>
                </a:cubicBezTo>
                <a:lnTo>
                  <a:pt x="1932759" y="190316"/>
                </a:lnTo>
                <a:cubicBezTo>
                  <a:pt x="1968495" y="212988"/>
                  <a:pt x="1999201" y="228748"/>
                  <a:pt x="2024877" y="237596"/>
                </a:cubicBezTo>
                <a:cubicBezTo>
                  <a:pt x="2050553" y="246444"/>
                  <a:pt x="2071988" y="251739"/>
                  <a:pt x="2089182" y="253482"/>
                </a:cubicBezTo>
                <a:cubicBezTo>
                  <a:pt x="2106376" y="255224"/>
                  <a:pt x="2109703" y="258820"/>
                  <a:pt x="2099163" y="264269"/>
                </a:cubicBezTo>
                <a:cubicBezTo>
                  <a:pt x="2088623" y="269718"/>
                  <a:pt x="2075921" y="273576"/>
                  <a:pt x="2061057" y="275842"/>
                </a:cubicBezTo>
                <a:cubicBezTo>
                  <a:pt x="2046194" y="278107"/>
                  <a:pt x="2035360" y="277806"/>
                  <a:pt x="2028555" y="274938"/>
                </a:cubicBezTo>
                <a:cubicBezTo>
                  <a:pt x="2021751" y="272070"/>
                  <a:pt x="2008296" y="263556"/>
                  <a:pt x="1988191" y="249395"/>
                </a:cubicBezTo>
                <a:cubicBezTo>
                  <a:pt x="1968086" y="235234"/>
                  <a:pt x="1949609" y="220438"/>
                  <a:pt x="1932759" y="205008"/>
                </a:cubicBezTo>
                <a:lnTo>
                  <a:pt x="1932759" y="261602"/>
                </a:lnTo>
                <a:cubicBezTo>
                  <a:pt x="1932759" y="275383"/>
                  <a:pt x="1930967" y="288741"/>
                  <a:pt x="1927382" y="301675"/>
                </a:cubicBezTo>
                <a:cubicBezTo>
                  <a:pt x="1923796" y="314610"/>
                  <a:pt x="1918369" y="315302"/>
                  <a:pt x="1911098" y="303751"/>
                </a:cubicBezTo>
                <a:cubicBezTo>
                  <a:pt x="1903828" y="292200"/>
                  <a:pt x="1901544" y="281997"/>
                  <a:pt x="1904247" y="273142"/>
                </a:cubicBezTo>
                <a:cubicBezTo>
                  <a:pt x="1906950" y="264287"/>
                  <a:pt x="1908746" y="243375"/>
                  <a:pt x="1909636" y="210407"/>
                </a:cubicBezTo>
                <a:cubicBezTo>
                  <a:pt x="1903369" y="223285"/>
                  <a:pt x="1890678" y="236775"/>
                  <a:pt x="1871562" y="250879"/>
                </a:cubicBezTo>
                <a:cubicBezTo>
                  <a:pt x="1852447" y="264982"/>
                  <a:pt x="1832869" y="275035"/>
                  <a:pt x="1812828" y="281036"/>
                </a:cubicBezTo>
                <a:cubicBezTo>
                  <a:pt x="1792788" y="287038"/>
                  <a:pt x="1791067" y="284535"/>
                  <a:pt x="1807666" y="273529"/>
                </a:cubicBezTo>
                <a:cubicBezTo>
                  <a:pt x="1824265" y="262523"/>
                  <a:pt x="1842789" y="248129"/>
                  <a:pt x="1863238" y="230347"/>
                </a:cubicBezTo>
                <a:cubicBezTo>
                  <a:pt x="1883687" y="212565"/>
                  <a:pt x="1899153" y="195802"/>
                  <a:pt x="1909636" y="180056"/>
                </a:cubicBezTo>
                <a:lnTo>
                  <a:pt x="1909636" y="160460"/>
                </a:lnTo>
                <a:cubicBezTo>
                  <a:pt x="1894535" y="162253"/>
                  <a:pt x="1881091" y="164260"/>
                  <a:pt x="1869304" y="166483"/>
                </a:cubicBezTo>
                <a:cubicBezTo>
                  <a:pt x="1870207" y="178142"/>
                  <a:pt x="1870659" y="188252"/>
                  <a:pt x="1870659" y="196813"/>
                </a:cubicBezTo>
                <a:cubicBezTo>
                  <a:pt x="1870659" y="205589"/>
                  <a:pt x="1868902" y="212522"/>
                  <a:pt x="1865389" y="217613"/>
                </a:cubicBezTo>
                <a:cubicBezTo>
                  <a:pt x="1861875" y="222704"/>
                  <a:pt x="1857351" y="221797"/>
                  <a:pt x="1851816" y="214892"/>
                </a:cubicBezTo>
                <a:cubicBezTo>
                  <a:pt x="1846281" y="207987"/>
                  <a:pt x="1843961" y="202298"/>
                  <a:pt x="1844857" y="197824"/>
                </a:cubicBezTo>
                <a:cubicBezTo>
                  <a:pt x="1845753" y="193349"/>
                  <a:pt x="1846202" y="187613"/>
                  <a:pt x="1846202" y="180615"/>
                </a:cubicBezTo>
                <a:cubicBezTo>
                  <a:pt x="1846202" y="173675"/>
                  <a:pt x="1843728" y="166530"/>
                  <a:pt x="1838781" y="159180"/>
                </a:cubicBezTo>
                <a:cubicBezTo>
                  <a:pt x="1833833" y="151831"/>
                  <a:pt x="1840458" y="149519"/>
                  <a:pt x="1858656" y="152243"/>
                </a:cubicBezTo>
                <a:cubicBezTo>
                  <a:pt x="1859387" y="152229"/>
                  <a:pt x="1864116" y="151788"/>
                  <a:pt x="1872842" y="150920"/>
                </a:cubicBezTo>
                <a:cubicBezTo>
                  <a:pt x="1881568" y="150053"/>
                  <a:pt x="1893833" y="148042"/>
                  <a:pt x="1909636" y="144887"/>
                </a:cubicBezTo>
                <a:lnTo>
                  <a:pt x="1909636" y="124022"/>
                </a:lnTo>
                <a:cubicBezTo>
                  <a:pt x="1896715" y="124882"/>
                  <a:pt x="1887071" y="125997"/>
                  <a:pt x="1880704" y="127367"/>
                </a:cubicBezTo>
                <a:cubicBezTo>
                  <a:pt x="1874337" y="128736"/>
                  <a:pt x="1866995" y="126022"/>
                  <a:pt x="1858678" y="119225"/>
                </a:cubicBezTo>
                <a:cubicBezTo>
                  <a:pt x="1850360" y="112428"/>
                  <a:pt x="1852977" y="109029"/>
                  <a:pt x="1866529" y="109029"/>
                </a:cubicBezTo>
                <a:cubicBezTo>
                  <a:pt x="1877126" y="109029"/>
                  <a:pt x="1891051" y="107459"/>
                  <a:pt x="1908302" y="104318"/>
                </a:cubicBezTo>
                <a:cubicBezTo>
                  <a:pt x="1908302" y="93104"/>
                  <a:pt x="1906950" y="84557"/>
                  <a:pt x="1904247" y="78678"/>
                </a:cubicBezTo>
                <a:cubicBezTo>
                  <a:pt x="1901544" y="72798"/>
                  <a:pt x="1904079" y="70798"/>
                  <a:pt x="1911851" y="72677"/>
                </a:cubicBezTo>
                <a:cubicBezTo>
                  <a:pt x="1917042" y="73723"/>
                  <a:pt x="1919459" y="74584"/>
                  <a:pt x="1919100" y="75258"/>
                </a:cubicBezTo>
                <a:cubicBezTo>
                  <a:pt x="1919100" y="76706"/>
                  <a:pt x="1920706" y="75294"/>
                  <a:pt x="1923918" y="71020"/>
                </a:cubicBezTo>
                <a:cubicBezTo>
                  <a:pt x="1930730" y="61685"/>
                  <a:pt x="1936803" y="51105"/>
                  <a:pt x="1942138" y="39282"/>
                </a:cubicBezTo>
                <a:cubicBezTo>
                  <a:pt x="1947472" y="27458"/>
                  <a:pt x="1949014" y="17901"/>
                  <a:pt x="1946762" y="10609"/>
                </a:cubicBezTo>
                <a:cubicBezTo>
                  <a:pt x="1944511" y="3317"/>
                  <a:pt x="1947253" y="384"/>
                  <a:pt x="1954990" y="1811"/>
                </a:cubicBezTo>
                <a:close/>
                <a:moveTo>
                  <a:pt x="69674" y="1157"/>
                </a:moveTo>
                <a:cubicBezTo>
                  <a:pt x="73268" y="855"/>
                  <a:pt x="78883" y="2847"/>
                  <a:pt x="86520" y="7135"/>
                </a:cubicBezTo>
                <a:cubicBezTo>
                  <a:pt x="98350" y="14821"/>
                  <a:pt x="102057" y="20930"/>
                  <a:pt x="97640" y="25461"/>
                </a:cubicBezTo>
                <a:cubicBezTo>
                  <a:pt x="93224" y="29993"/>
                  <a:pt x="86878" y="35342"/>
                  <a:pt x="78604" y="41508"/>
                </a:cubicBezTo>
                <a:cubicBezTo>
                  <a:pt x="96300" y="39859"/>
                  <a:pt x="107582" y="37425"/>
                  <a:pt x="112450" y="34205"/>
                </a:cubicBezTo>
                <a:cubicBezTo>
                  <a:pt x="117319" y="30986"/>
                  <a:pt x="123030" y="30620"/>
                  <a:pt x="129583" y="33108"/>
                </a:cubicBezTo>
                <a:cubicBezTo>
                  <a:pt x="136137" y="35596"/>
                  <a:pt x="141876" y="40017"/>
                  <a:pt x="146802" y="46369"/>
                </a:cubicBezTo>
                <a:cubicBezTo>
                  <a:pt x="151728" y="52722"/>
                  <a:pt x="151090" y="57071"/>
                  <a:pt x="144888" y="59415"/>
                </a:cubicBezTo>
                <a:cubicBezTo>
                  <a:pt x="138686" y="61760"/>
                  <a:pt x="132297" y="64689"/>
                  <a:pt x="125722" y="68202"/>
                </a:cubicBezTo>
                <a:cubicBezTo>
                  <a:pt x="119147" y="71716"/>
                  <a:pt x="107040" y="79467"/>
                  <a:pt x="89402" y="91455"/>
                </a:cubicBezTo>
                <a:cubicBezTo>
                  <a:pt x="99168" y="89820"/>
                  <a:pt x="106090" y="88064"/>
                  <a:pt x="110170" y="86185"/>
                </a:cubicBezTo>
                <a:cubicBezTo>
                  <a:pt x="114250" y="84306"/>
                  <a:pt x="118527" y="84378"/>
                  <a:pt x="123001" y="86400"/>
                </a:cubicBezTo>
                <a:cubicBezTo>
                  <a:pt x="127475" y="88422"/>
                  <a:pt x="132444" y="91864"/>
                  <a:pt x="137908" y="96725"/>
                </a:cubicBezTo>
                <a:cubicBezTo>
                  <a:pt x="143371" y="101586"/>
                  <a:pt x="144282" y="106075"/>
                  <a:pt x="140639" y="110191"/>
                </a:cubicBezTo>
                <a:cubicBezTo>
                  <a:pt x="136997" y="114306"/>
                  <a:pt x="134964" y="121914"/>
                  <a:pt x="134541" y="133013"/>
                </a:cubicBezTo>
                <a:cubicBezTo>
                  <a:pt x="134118" y="144112"/>
                  <a:pt x="134807" y="164794"/>
                  <a:pt x="136606" y="195060"/>
                </a:cubicBezTo>
                <a:cubicBezTo>
                  <a:pt x="138406" y="225325"/>
                  <a:pt x="138607" y="244903"/>
                  <a:pt x="137209" y="253793"/>
                </a:cubicBezTo>
                <a:cubicBezTo>
                  <a:pt x="135810" y="262684"/>
                  <a:pt x="131820" y="271396"/>
                  <a:pt x="125238" y="279928"/>
                </a:cubicBezTo>
                <a:cubicBezTo>
                  <a:pt x="118656" y="288461"/>
                  <a:pt x="113379" y="288439"/>
                  <a:pt x="109406" y="279864"/>
                </a:cubicBezTo>
                <a:cubicBezTo>
                  <a:pt x="105434" y="271289"/>
                  <a:pt x="98831" y="262713"/>
                  <a:pt x="89595" y="254138"/>
                </a:cubicBezTo>
                <a:cubicBezTo>
                  <a:pt x="80360" y="245562"/>
                  <a:pt x="80934" y="242400"/>
                  <a:pt x="91316" y="244652"/>
                </a:cubicBezTo>
                <a:cubicBezTo>
                  <a:pt x="101699" y="246903"/>
                  <a:pt x="107782" y="247441"/>
                  <a:pt x="109568" y="246265"/>
                </a:cubicBezTo>
                <a:cubicBezTo>
                  <a:pt x="111353" y="245089"/>
                  <a:pt x="112461" y="239052"/>
                  <a:pt x="112891" y="228153"/>
                </a:cubicBezTo>
                <a:cubicBezTo>
                  <a:pt x="113106" y="222704"/>
                  <a:pt x="113159" y="214255"/>
                  <a:pt x="113050" y="202806"/>
                </a:cubicBezTo>
                <a:lnTo>
                  <a:pt x="112912" y="193435"/>
                </a:lnTo>
                <a:lnTo>
                  <a:pt x="106492" y="196425"/>
                </a:lnTo>
                <a:cubicBezTo>
                  <a:pt x="98081" y="197644"/>
                  <a:pt x="92772" y="198469"/>
                  <a:pt x="90563" y="198899"/>
                </a:cubicBezTo>
                <a:cubicBezTo>
                  <a:pt x="89732" y="221471"/>
                  <a:pt x="86735" y="238030"/>
                  <a:pt x="81572" y="248577"/>
                </a:cubicBezTo>
                <a:cubicBezTo>
                  <a:pt x="76410" y="259124"/>
                  <a:pt x="72799" y="257952"/>
                  <a:pt x="70742" y="245060"/>
                </a:cubicBezTo>
                <a:cubicBezTo>
                  <a:pt x="68684" y="232168"/>
                  <a:pt x="67655" y="217914"/>
                  <a:pt x="67655" y="202298"/>
                </a:cubicBezTo>
                <a:cubicBezTo>
                  <a:pt x="59883" y="203201"/>
                  <a:pt x="53440" y="201781"/>
                  <a:pt x="48328" y="198039"/>
                </a:cubicBezTo>
                <a:lnTo>
                  <a:pt x="47035" y="190825"/>
                </a:lnTo>
                <a:lnTo>
                  <a:pt x="40573" y="230724"/>
                </a:lnTo>
                <a:cubicBezTo>
                  <a:pt x="35985" y="249129"/>
                  <a:pt x="26753" y="264290"/>
                  <a:pt x="12879" y="276207"/>
                </a:cubicBezTo>
                <a:cubicBezTo>
                  <a:pt x="-995" y="288124"/>
                  <a:pt x="-3659" y="285898"/>
                  <a:pt x="4888" y="269528"/>
                </a:cubicBezTo>
                <a:cubicBezTo>
                  <a:pt x="13435" y="253159"/>
                  <a:pt x="19508" y="232828"/>
                  <a:pt x="23107" y="208536"/>
                </a:cubicBezTo>
                <a:cubicBezTo>
                  <a:pt x="26706" y="184243"/>
                  <a:pt x="28506" y="162790"/>
                  <a:pt x="28506" y="144177"/>
                </a:cubicBezTo>
                <a:cubicBezTo>
                  <a:pt x="28506" y="125162"/>
                  <a:pt x="27158" y="112524"/>
                  <a:pt x="24462" y="106265"/>
                </a:cubicBezTo>
                <a:lnTo>
                  <a:pt x="23951" y="100735"/>
                </a:lnTo>
                <a:lnTo>
                  <a:pt x="12320" y="108040"/>
                </a:lnTo>
                <a:cubicBezTo>
                  <a:pt x="611" y="114191"/>
                  <a:pt x="-411" y="111395"/>
                  <a:pt x="9254" y="99651"/>
                </a:cubicBezTo>
                <a:cubicBezTo>
                  <a:pt x="18920" y="87906"/>
                  <a:pt x="30844" y="72300"/>
                  <a:pt x="45026" y="52833"/>
                </a:cubicBezTo>
                <a:cubicBezTo>
                  <a:pt x="59209" y="33366"/>
                  <a:pt x="65852" y="18739"/>
                  <a:pt x="64955" y="8952"/>
                </a:cubicBezTo>
                <a:cubicBezTo>
                  <a:pt x="64507" y="4059"/>
                  <a:pt x="66080" y="1460"/>
                  <a:pt x="69674" y="1157"/>
                </a:cubicBezTo>
                <a:close/>
                <a:moveTo>
                  <a:pt x="2309159" y="30"/>
                </a:moveTo>
                <a:cubicBezTo>
                  <a:pt x="2310850" y="138"/>
                  <a:pt x="2312861" y="549"/>
                  <a:pt x="2315191" y="1262"/>
                </a:cubicBezTo>
                <a:cubicBezTo>
                  <a:pt x="2324512" y="4116"/>
                  <a:pt x="2331962" y="7758"/>
                  <a:pt x="2337540" y="12190"/>
                </a:cubicBezTo>
                <a:cubicBezTo>
                  <a:pt x="2343118" y="16621"/>
                  <a:pt x="2343290" y="21715"/>
                  <a:pt x="2338056" y="27473"/>
                </a:cubicBezTo>
                <a:cubicBezTo>
                  <a:pt x="2332822" y="33230"/>
                  <a:pt x="2325093" y="44670"/>
                  <a:pt x="2314868" y="61792"/>
                </a:cubicBezTo>
                <a:cubicBezTo>
                  <a:pt x="2318912" y="61792"/>
                  <a:pt x="2325828" y="60512"/>
                  <a:pt x="2335615" y="57953"/>
                </a:cubicBezTo>
                <a:cubicBezTo>
                  <a:pt x="2345402" y="55393"/>
                  <a:pt x="2352590" y="52464"/>
                  <a:pt x="2357179" y="49166"/>
                </a:cubicBezTo>
                <a:cubicBezTo>
                  <a:pt x="2361768" y="45868"/>
                  <a:pt x="2366887" y="45470"/>
                  <a:pt x="2372537" y="47972"/>
                </a:cubicBezTo>
                <a:cubicBezTo>
                  <a:pt x="2378187" y="50474"/>
                  <a:pt x="2384160" y="54959"/>
                  <a:pt x="2390456" y="61427"/>
                </a:cubicBezTo>
                <a:cubicBezTo>
                  <a:pt x="2396751" y="67894"/>
                  <a:pt x="2396546" y="73250"/>
                  <a:pt x="2389842" y="77495"/>
                </a:cubicBezTo>
                <a:cubicBezTo>
                  <a:pt x="2383138" y="81740"/>
                  <a:pt x="2377800" y="87164"/>
                  <a:pt x="2373828" y="93767"/>
                </a:cubicBezTo>
                <a:cubicBezTo>
                  <a:pt x="2369856" y="100371"/>
                  <a:pt x="2360104" y="113159"/>
                  <a:pt x="2344574" y="132131"/>
                </a:cubicBezTo>
                <a:cubicBezTo>
                  <a:pt x="2357623" y="142872"/>
                  <a:pt x="2369616" y="152616"/>
                  <a:pt x="2380550" y="161364"/>
                </a:cubicBezTo>
                <a:cubicBezTo>
                  <a:pt x="2391484" y="170111"/>
                  <a:pt x="2402745" y="177378"/>
                  <a:pt x="2414332" y="183164"/>
                </a:cubicBezTo>
                <a:cubicBezTo>
                  <a:pt x="2425919" y="188951"/>
                  <a:pt x="2438334" y="194604"/>
                  <a:pt x="2451577" y="200125"/>
                </a:cubicBezTo>
                <a:cubicBezTo>
                  <a:pt x="2464820" y="205646"/>
                  <a:pt x="2463863" y="209640"/>
                  <a:pt x="2448705" y="212106"/>
                </a:cubicBezTo>
                <a:cubicBezTo>
                  <a:pt x="2433548" y="214573"/>
                  <a:pt x="2420405" y="215806"/>
                  <a:pt x="2409277" y="215806"/>
                </a:cubicBezTo>
                <a:cubicBezTo>
                  <a:pt x="2398178" y="215806"/>
                  <a:pt x="2389552" y="212730"/>
                  <a:pt x="2383400" y="206578"/>
                </a:cubicBezTo>
                <a:cubicBezTo>
                  <a:pt x="2377248" y="200426"/>
                  <a:pt x="2370537" y="192805"/>
                  <a:pt x="2363266" y="183713"/>
                </a:cubicBezTo>
                <a:cubicBezTo>
                  <a:pt x="2355996" y="174621"/>
                  <a:pt x="2345262" y="162819"/>
                  <a:pt x="2331066" y="148307"/>
                </a:cubicBezTo>
                <a:cubicBezTo>
                  <a:pt x="2319780" y="160697"/>
                  <a:pt x="2309250" y="171316"/>
                  <a:pt x="2299478" y="180164"/>
                </a:cubicBezTo>
                <a:lnTo>
                  <a:pt x="2271209" y="202179"/>
                </a:lnTo>
                <a:lnTo>
                  <a:pt x="2281990" y="204933"/>
                </a:lnTo>
                <a:cubicBezTo>
                  <a:pt x="2285381" y="205772"/>
                  <a:pt x="2292401" y="205768"/>
                  <a:pt x="2303048" y="204922"/>
                </a:cubicBezTo>
                <a:cubicBezTo>
                  <a:pt x="2313696" y="204076"/>
                  <a:pt x="2322909" y="202570"/>
                  <a:pt x="2330689" y="200405"/>
                </a:cubicBezTo>
                <a:cubicBezTo>
                  <a:pt x="2338469" y="198239"/>
                  <a:pt x="2344463" y="195737"/>
                  <a:pt x="2348672" y="192898"/>
                </a:cubicBezTo>
                <a:cubicBezTo>
                  <a:pt x="2352880" y="190058"/>
                  <a:pt x="2359122" y="190815"/>
                  <a:pt x="2367396" y="195167"/>
                </a:cubicBezTo>
                <a:cubicBezTo>
                  <a:pt x="2375671" y="199519"/>
                  <a:pt x="2382934" y="204854"/>
                  <a:pt x="2389186" y="211171"/>
                </a:cubicBezTo>
                <a:cubicBezTo>
                  <a:pt x="2395439" y="217488"/>
                  <a:pt x="2395295" y="223199"/>
                  <a:pt x="2388756" y="228304"/>
                </a:cubicBezTo>
                <a:cubicBezTo>
                  <a:pt x="2382217" y="233409"/>
                  <a:pt x="2376036" y="243533"/>
                  <a:pt x="2370214" y="258676"/>
                </a:cubicBezTo>
                <a:cubicBezTo>
                  <a:pt x="2380109" y="272386"/>
                  <a:pt x="2379629" y="279240"/>
                  <a:pt x="2368773" y="279240"/>
                </a:cubicBezTo>
                <a:lnTo>
                  <a:pt x="2347177" y="279240"/>
                </a:lnTo>
                <a:cubicBezTo>
                  <a:pt x="2342000" y="279240"/>
                  <a:pt x="2324118" y="280509"/>
                  <a:pt x="2293530" y="283047"/>
                </a:cubicBezTo>
                <a:cubicBezTo>
                  <a:pt x="2288712" y="294003"/>
                  <a:pt x="2284080" y="297022"/>
                  <a:pt x="2279634" y="292103"/>
                </a:cubicBezTo>
                <a:cubicBezTo>
                  <a:pt x="2275189" y="287185"/>
                  <a:pt x="2271841" y="274784"/>
                  <a:pt x="2269589" y="254901"/>
                </a:cubicBezTo>
                <a:cubicBezTo>
                  <a:pt x="2267338" y="235019"/>
                  <a:pt x="2264398" y="220578"/>
                  <a:pt x="2260770" y="211579"/>
                </a:cubicBezTo>
                <a:lnTo>
                  <a:pt x="2260377" y="210259"/>
                </a:lnTo>
                <a:lnTo>
                  <a:pt x="2238310" y="223208"/>
                </a:lnTo>
                <a:cubicBezTo>
                  <a:pt x="2229891" y="227322"/>
                  <a:pt x="2221026" y="230871"/>
                  <a:pt x="2211716" y="233853"/>
                </a:cubicBezTo>
                <a:cubicBezTo>
                  <a:pt x="2193095" y="239819"/>
                  <a:pt x="2191410" y="237302"/>
                  <a:pt x="2206661" y="226303"/>
                </a:cubicBezTo>
                <a:cubicBezTo>
                  <a:pt x="2221911" y="215304"/>
                  <a:pt x="2240023" y="201097"/>
                  <a:pt x="2260996" y="183681"/>
                </a:cubicBezTo>
                <a:cubicBezTo>
                  <a:pt x="2281968" y="166264"/>
                  <a:pt x="2299876" y="148845"/>
                  <a:pt x="2314718" y="131421"/>
                </a:cubicBezTo>
                <a:cubicBezTo>
                  <a:pt x="2307419" y="124839"/>
                  <a:pt x="2298076" y="116973"/>
                  <a:pt x="2286690" y="107824"/>
                </a:cubicBezTo>
                <a:cubicBezTo>
                  <a:pt x="2281097" y="113517"/>
                  <a:pt x="2273572" y="118762"/>
                  <a:pt x="2264115" y="123559"/>
                </a:cubicBezTo>
                <a:cubicBezTo>
                  <a:pt x="2254657" y="128356"/>
                  <a:pt x="2253575" y="125194"/>
                  <a:pt x="2260867" y="114073"/>
                </a:cubicBezTo>
                <a:cubicBezTo>
                  <a:pt x="2268159" y="102952"/>
                  <a:pt x="2276039" y="89150"/>
                  <a:pt x="2284506" y="72666"/>
                </a:cubicBezTo>
                <a:cubicBezTo>
                  <a:pt x="2292974" y="56182"/>
                  <a:pt x="2298327" y="42860"/>
                  <a:pt x="2300564" y="32700"/>
                </a:cubicBezTo>
                <a:cubicBezTo>
                  <a:pt x="2302801" y="22540"/>
                  <a:pt x="2303468" y="14047"/>
                  <a:pt x="2302564" y="7221"/>
                </a:cubicBezTo>
                <a:cubicBezTo>
                  <a:pt x="2301887" y="2101"/>
                  <a:pt x="2304085" y="-296"/>
                  <a:pt x="2309159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09" y="2726985"/>
            <a:ext cx="6692208" cy="28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46" y="2876888"/>
            <a:ext cx="6349191" cy="22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02" y="2918049"/>
            <a:ext cx="6247817" cy="217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ChangeArrowheads="1"/>
          </p:cNvSpPr>
          <p:nvPr/>
        </p:nvSpPr>
        <p:spPr bwMode="auto">
          <a:xfrm>
            <a:off x="2290618" y="1500120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18" y="2046773"/>
            <a:ext cx="7675418" cy="36965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99804" y="2306886"/>
            <a:ext cx="2808133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解决问题的策略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43" y="2787017"/>
            <a:ext cx="5157648" cy="27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46" y="2806825"/>
            <a:ext cx="4524045" cy="258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86" y="2774256"/>
            <a:ext cx="4364165" cy="265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89" y="2846231"/>
            <a:ext cx="4115460" cy="262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7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1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2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207" y="3979476"/>
            <a:ext cx="520065" cy="1323340"/>
          </a:xfrm>
          <a:prstGeom prst="rect">
            <a:avLst/>
          </a:prstGeom>
        </p:spPr>
      </p:pic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23745" y="4112826"/>
            <a:ext cx="676910" cy="118999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893062" y="4615113"/>
            <a:ext cx="1995805" cy="537845"/>
          </a:xfrm>
          <a:prstGeom prst="wedgeRoundRectCallout">
            <a:avLst>
              <a:gd name="adj1" fmla="val -50608"/>
              <a:gd name="adj2" fmla="val -94982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好多书啊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6955157" y="4615113"/>
            <a:ext cx="2519045" cy="537845"/>
          </a:xfrm>
          <a:prstGeom prst="wedgeRoundRectCallout">
            <a:avLst>
              <a:gd name="adj1" fmla="val 48316"/>
              <a:gd name="adj2" fmla="val -93565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我要多买几本书。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31493"/>
          <a:stretch>
            <a:fillRect/>
          </a:stretch>
        </p:blipFill>
        <p:spPr>
          <a:xfrm>
            <a:off x="9274343" y="1555184"/>
            <a:ext cx="733728" cy="15728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r="66931" b="66931"/>
          <a:stretch>
            <a:fillRect/>
          </a:stretch>
        </p:blipFill>
        <p:spPr>
          <a:xfrm>
            <a:off x="3468249" y="1034689"/>
            <a:ext cx="1737931" cy="1017903"/>
          </a:xfrm>
          <a:custGeom>
            <a:avLst/>
            <a:gdLst>
              <a:gd name="connsiteX0" fmla="*/ 0 w 1737931"/>
              <a:gd name="connsiteY0" fmla="*/ 0 h 1017903"/>
              <a:gd name="connsiteX1" fmla="*/ 1737931 w 1737931"/>
              <a:gd name="connsiteY1" fmla="*/ 0 h 1017903"/>
              <a:gd name="connsiteX2" fmla="*/ 1737931 w 1737931"/>
              <a:gd name="connsiteY2" fmla="*/ 1017903 h 1017903"/>
              <a:gd name="connsiteX3" fmla="*/ 0 w 1737931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3">
                <a:moveTo>
                  <a:pt x="0" y="0"/>
                </a:moveTo>
                <a:lnTo>
                  <a:pt x="1737931" y="0"/>
                </a:lnTo>
                <a:lnTo>
                  <a:pt x="1737931" y="1017903"/>
                </a:lnTo>
                <a:lnTo>
                  <a:pt x="0" y="1017903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33466" r="33466" b="66931"/>
          <a:stretch>
            <a:fillRect/>
          </a:stretch>
        </p:blipFill>
        <p:spPr>
          <a:xfrm>
            <a:off x="5227034" y="1034689"/>
            <a:ext cx="1737932" cy="1017903"/>
          </a:xfrm>
          <a:custGeom>
            <a:avLst/>
            <a:gdLst>
              <a:gd name="connsiteX0" fmla="*/ 0 w 1737932"/>
              <a:gd name="connsiteY0" fmla="*/ 0 h 1017903"/>
              <a:gd name="connsiteX1" fmla="*/ 1737932 w 1737932"/>
              <a:gd name="connsiteY1" fmla="*/ 0 h 1017903"/>
              <a:gd name="connsiteX2" fmla="*/ 1737932 w 1737932"/>
              <a:gd name="connsiteY2" fmla="*/ 1017903 h 1017903"/>
              <a:gd name="connsiteX3" fmla="*/ 0 w 1737932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2" h="1017903">
                <a:moveTo>
                  <a:pt x="0" y="0"/>
                </a:moveTo>
                <a:lnTo>
                  <a:pt x="1737932" y="0"/>
                </a:lnTo>
                <a:lnTo>
                  <a:pt x="1737932" y="1017903"/>
                </a:lnTo>
                <a:lnTo>
                  <a:pt x="0" y="1017903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rcRect l="66931" b="66931"/>
          <a:stretch>
            <a:fillRect/>
          </a:stretch>
        </p:blipFill>
        <p:spPr>
          <a:xfrm>
            <a:off x="6985822" y="1034689"/>
            <a:ext cx="1737931" cy="1017903"/>
          </a:xfrm>
          <a:custGeom>
            <a:avLst/>
            <a:gdLst>
              <a:gd name="connsiteX0" fmla="*/ 0 w 1737931"/>
              <a:gd name="connsiteY0" fmla="*/ 0 h 1017903"/>
              <a:gd name="connsiteX1" fmla="*/ 1737931 w 1737931"/>
              <a:gd name="connsiteY1" fmla="*/ 0 h 1017903"/>
              <a:gd name="connsiteX2" fmla="*/ 1737931 w 1737931"/>
              <a:gd name="connsiteY2" fmla="*/ 1017903 h 1017903"/>
              <a:gd name="connsiteX3" fmla="*/ 0 w 1737931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3">
                <a:moveTo>
                  <a:pt x="0" y="0"/>
                </a:moveTo>
                <a:lnTo>
                  <a:pt x="1737931" y="0"/>
                </a:lnTo>
                <a:lnTo>
                  <a:pt x="1737931" y="1017903"/>
                </a:lnTo>
                <a:lnTo>
                  <a:pt x="0" y="1017903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33466" r="66931" b="33466"/>
          <a:stretch>
            <a:fillRect/>
          </a:stretch>
        </p:blipFill>
        <p:spPr>
          <a:xfrm>
            <a:off x="3468249" y="2064806"/>
            <a:ext cx="1737931" cy="1017902"/>
          </a:xfrm>
          <a:custGeom>
            <a:avLst/>
            <a:gdLst>
              <a:gd name="connsiteX0" fmla="*/ 0 w 1737931"/>
              <a:gd name="connsiteY0" fmla="*/ 0 h 1017902"/>
              <a:gd name="connsiteX1" fmla="*/ 1737931 w 1737931"/>
              <a:gd name="connsiteY1" fmla="*/ 0 h 1017902"/>
              <a:gd name="connsiteX2" fmla="*/ 1737931 w 1737931"/>
              <a:gd name="connsiteY2" fmla="*/ 1017902 h 1017902"/>
              <a:gd name="connsiteX3" fmla="*/ 0 w 1737931"/>
              <a:gd name="connsiteY3" fmla="*/ 1017902 h 101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2">
                <a:moveTo>
                  <a:pt x="0" y="0"/>
                </a:moveTo>
                <a:lnTo>
                  <a:pt x="1737931" y="0"/>
                </a:lnTo>
                <a:lnTo>
                  <a:pt x="1737931" y="1017902"/>
                </a:lnTo>
                <a:lnTo>
                  <a:pt x="0" y="1017902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l="33466" t="33466" r="33466" b="33466"/>
          <a:stretch>
            <a:fillRect/>
          </a:stretch>
        </p:blipFill>
        <p:spPr>
          <a:xfrm>
            <a:off x="5227034" y="2064806"/>
            <a:ext cx="1737932" cy="1017902"/>
          </a:xfrm>
          <a:custGeom>
            <a:avLst/>
            <a:gdLst>
              <a:gd name="connsiteX0" fmla="*/ 0 w 1737932"/>
              <a:gd name="connsiteY0" fmla="*/ 0 h 1017902"/>
              <a:gd name="connsiteX1" fmla="*/ 1737932 w 1737932"/>
              <a:gd name="connsiteY1" fmla="*/ 0 h 1017902"/>
              <a:gd name="connsiteX2" fmla="*/ 1737932 w 1737932"/>
              <a:gd name="connsiteY2" fmla="*/ 1017902 h 1017902"/>
              <a:gd name="connsiteX3" fmla="*/ 0 w 1737932"/>
              <a:gd name="connsiteY3" fmla="*/ 1017902 h 101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2" h="1017902">
                <a:moveTo>
                  <a:pt x="0" y="0"/>
                </a:moveTo>
                <a:lnTo>
                  <a:pt x="1737932" y="0"/>
                </a:lnTo>
                <a:lnTo>
                  <a:pt x="1737932" y="1017902"/>
                </a:lnTo>
                <a:lnTo>
                  <a:pt x="0" y="101790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rcRect l="66931" t="33466" b="33466"/>
          <a:stretch>
            <a:fillRect/>
          </a:stretch>
        </p:blipFill>
        <p:spPr>
          <a:xfrm>
            <a:off x="6985822" y="2064806"/>
            <a:ext cx="1737931" cy="1017902"/>
          </a:xfrm>
          <a:custGeom>
            <a:avLst/>
            <a:gdLst>
              <a:gd name="connsiteX0" fmla="*/ 0 w 1737931"/>
              <a:gd name="connsiteY0" fmla="*/ 0 h 1017902"/>
              <a:gd name="connsiteX1" fmla="*/ 1737931 w 1737931"/>
              <a:gd name="connsiteY1" fmla="*/ 0 h 1017902"/>
              <a:gd name="connsiteX2" fmla="*/ 1737931 w 1737931"/>
              <a:gd name="connsiteY2" fmla="*/ 1017902 h 1017902"/>
              <a:gd name="connsiteX3" fmla="*/ 0 w 1737931"/>
              <a:gd name="connsiteY3" fmla="*/ 1017902 h 101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2">
                <a:moveTo>
                  <a:pt x="0" y="0"/>
                </a:moveTo>
                <a:lnTo>
                  <a:pt x="1737931" y="0"/>
                </a:lnTo>
                <a:lnTo>
                  <a:pt x="1737931" y="1017902"/>
                </a:lnTo>
                <a:lnTo>
                  <a:pt x="0" y="1017902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rcRect t="66931" r="66931"/>
          <a:stretch>
            <a:fillRect/>
          </a:stretch>
        </p:blipFill>
        <p:spPr>
          <a:xfrm>
            <a:off x="3468249" y="3094924"/>
            <a:ext cx="1737931" cy="1017903"/>
          </a:xfrm>
          <a:custGeom>
            <a:avLst/>
            <a:gdLst>
              <a:gd name="connsiteX0" fmla="*/ 0 w 1737931"/>
              <a:gd name="connsiteY0" fmla="*/ 0 h 1017903"/>
              <a:gd name="connsiteX1" fmla="*/ 1737931 w 1737931"/>
              <a:gd name="connsiteY1" fmla="*/ 0 h 1017903"/>
              <a:gd name="connsiteX2" fmla="*/ 1737931 w 1737931"/>
              <a:gd name="connsiteY2" fmla="*/ 1017903 h 1017903"/>
              <a:gd name="connsiteX3" fmla="*/ 0 w 1737931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3">
                <a:moveTo>
                  <a:pt x="0" y="0"/>
                </a:moveTo>
                <a:lnTo>
                  <a:pt x="1737931" y="0"/>
                </a:lnTo>
                <a:lnTo>
                  <a:pt x="1737931" y="1017903"/>
                </a:lnTo>
                <a:lnTo>
                  <a:pt x="0" y="1017903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rcRect l="33466" t="66931" r="33466"/>
          <a:stretch>
            <a:fillRect/>
          </a:stretch>
        </p:blipFill>
        <p:spPr>
          <a:xfrm>
            <a:off x="5227034" y="3094924"/>
            <a:ext cx="1737932" cy="1017903"/>
          </a:xfrm>
          <a:custGeom>
            <a:avLst/>
            <a:gdLst>
              <a:gd name="connsiteX0" fmla="*/ 0 w 1737932"/>
              <a:gd name="connsiteY0" fmla="*/ 0 h 1017903"/>
              <a:gd name="connsiteX1" fmla="*/ 1737932 w 1737932"/>
              <a:gd name="connsiteY1" fmla="*/ 0 h 1017903"/>
              <a:gd name="connsiteX2" fmla="*/ 1737932 w 1737932"/>
              <a:gd name="connsiteY2" fmla="*/ 1017903 h 1017903"/>
              <a:gd name="connsiteX3" fmla="*/ 0 w 1737932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2" h="1017903">
                <a:moveTo>
                  <a:pt x="0" y="0"/>
                </a:moveTo>
                <a:lnTo>
                  <a:pt x="1737932" y="0"/>
                </a:lnTo>
                <a:lnTo>
                  <a:pt x="1737932" y="1017903"/>
                </a:lnTo>
                <a:lnTo>
                  <a:pt x="0" y="1017903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rcRect l="66931" t="66931"/>
          <a:stretch>
            <a:fillRect/>
          </a:stretch>
        </p:blipFill>
        <p:spPr>
          <a:xfrm>
            <a:off x="6985822" y="3094924"/>
            <a:ext cx="1737931" cy="1017903"/>
          </a:xfrm>
          <a:custGeom>
            <a:avLst/>
            <a:gdLst>
              <a:gd name="connsiteX0" fmla="*/ 0 w 1737931"/>
              <a:gd name="connsiteY0" fmla="*/ 0 h 1017903"/>
              <a:gd name="connsiteX1" fmla="*/ 1737931 w 1737931"/>
              <a:gd name="connsiteY1" fmla="*/ 0 h 1017903"/>
              <a:gd name="connsiteX2" fmla="*/ 1737931 w 1737931"/>
              <a:gd name="connsiteY2" fmla="*/ 1017903 h 1017903"/>
              <a:gd name="connsiteX3" fmla="*/ 0 w 1737931"/>
              <a:gd name="connsiteY3" fmla="*/ 1017903 h 101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931" h="1017903">
                <a:moveTo>
                  <a:pt x="0" y="0"/>
                </a:moveTo>
                <a:lnTo>
                  <a:pt x="1737931" y="0"/>
                </a:lnTo>
                <a:lnTo>
                  <a:pt x="1737931" y="1017903"/>
                </a:lnTo>
                <a:lnTo>
                  <a:pt x="0" y="1017903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99538" y="2707365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30644" y="50630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元钱正好可以买上面哪两种杂志？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4679626" y="1187660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sp>
        <p:nvSpPr>
          <p:cNvPr id="14" name="文本框 11"/>
          <p:cNvSpPr txBox="1"/>
          <p:nvPr/>
        </p:nvSpPr>
        <p:spPr>
          <a:xfrm>
            <a:off x="2247563" y="1975582"/>
            <a:ext cx="792717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你知道了哪些信息？要解决什么问题？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23040" y="4220254"/>
            <a:ext cx="782341" cy="43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612177" y="4208038"/>
            <a:ext cx="782341" cy="43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683095" y="4220254"/>
            <a:ext cx="782341" cy="43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672232" y="4208038"/>
            <a:ext cx="782341" cy="435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44719" y="1819341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30645" y="374433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元钱正好可以买上面哪两种杂志？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571365" y="3810535"/>
            <a:ext cx="742950" cy="4126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679626" y="1187660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pic>
        <p:nvPicPr>
          <p:cNvPr id="19" name="Picture 2" descr="E:\LJC\19秋\苏教版\人物图片\图片6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05" y="4391489"/>
            <a:ext cx="65904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6510069" y="4451985"/>
            <a:ext cx="2375109" cy="1110396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“正好”就是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不多不少。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3395062" y="4451987"/>
            <a:ext cx="2461400" cy="1119993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“正好”是什么意思？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48" y="3377005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20487" y="2731395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039455" y="4907848"/>
            <a:ext cx="5849969" cy="324201"/>
          </a:xfrm>
          <a:custGeom>
            <a:avLst/>
            <a:gdLst/>
            <a:ahLst/>
            <a:cxnLst/>
            <a:rect l="l" t="t" r="r" b="b"/>
            <a:pathLst>
              <a:path w="5849969" h="324201">
                <a:moveTo>
                  <a:pt x="5756640" y="238895"/>
                </a:moveTo>
                <a:lnTo>
                  <a:pt x="5802693" y="238895"/>
                </a:lnTo>
                <a:lnTo>
                  <a:pt x="5802693" y="284927"/>
                </a:lnTo>
                <a:lnTo>
                  <a:pt x="5756640" y="284927"/>
                </a:lnTo>
                <a:close/>
                <a:moveTo>
                  <a:pt x="3007681" y="220790"/>
                </a:moveTo>
                <a:cubicBezTo>
                  <a:pt x="3009658" y="220314"/>
                  <a:pt x="3012687" y="220538"/>
                  <a:pt x="3016769" y="221461"/>
                </a:cubicBezTo>
                <a:cubicBezTo>
                  <a:pt x="3033095" y="225154"/>
                  <a:pt x="3048482" y="230499"/>
                  <a:pt x="3062930" y="237497"/>
                </a:cubicBezTo>
                <a:cubicBezTo>
                  <a:pt x="3077378" y="244495"/>
                  <a:pt x="3088810" y="253917"/>
                  <a:pt x="3097228" y="265762"/>
                </a:cubicBezTo>
                <a:cubicBezTo>
                  <a:pt x="3105646" y="277607"/>
                  <a:pt x="3107840" y="287810"/>
                  <a:pt x="3103810" y="296371"/>
                </a:cubicBezTo>
                <a:cubicBezTo>
                  <a:pt x="3099781" y="304932"/>
                  <a:pt x="3089133" y="302021"/>
                  <a:pt x="3071867" y="287638"/>
                </a:cubicBezTo>
                <a:cubicBezTo>
                  <a:pt x="3054602" y="273254"/>
                  <a:pt x="3036748" y="258692"/>
                  <a:pt x="3018307" y="243950"/>
                </a:cubicBezTo>
                <a:cubicBezTo>
                  <a:pt x="3005293" y="229936"/>
                  <a:pt x="3001751" y="222216"/>
                  <a:pt x="3007681" y="220790"/>
                </a:cubicBezTo>
                <a:close/>
                <a:moveTo>
                  <a:pt x="5176598" y="216670"/>
                </a:moveTo>
                <a:cubicBezTo>
                  <a:pt x="5177626" y="216229"/>
                  <a:pt x="5179439" y="216467"/>
                  <a:pt x="5182039" y="217385"/>
                </a:cubicBezTo>
                <a:cubicBezTo>
                  <a:pt x="5192436" y="221056"/>
                  <a:pt x="5203492" y="225150"/>
                  <a:pt x="5215207" y="229667"/>
                </a:cubicBezTo>
                <a:cubicBezTo>
                  <a:pt x="5228014" y="233611"/>
                  <a:pt x="5236836" y="239490"/>
                  <a:pt x="5241676" y="247306"/>
                </a:cubicBezTo>
                <a:cubicBezTo>
                  <a:pt x="5246516" y="255121"/>
                  <a:pt x="5247505" y="264693"/>
                  <a:pt x="5244645" y="276022"/>
                </a:cubicBezTo>
                <a:cubicBezTo>
                  <a:pt x="5241784" y="287351"/>
                  <a:pt x="5235406" y="288527"/>
                  <a:pt x="5225511" y="279550"/>
                </a:cubicBezTo>
                <a:cubicBezTo>
                  <a:pt x="5215616" y="270573"/>
                  <a:pt x="5203298" y="257050"/>
                  <a:pt x="5188556" y="238981"/>
                </a:cubicBezTo>
                <a:cubicBezTo>
                  <a:pt x="5177500" y="225430"/>
                  <a:pt x="5173514" y="217993"/>
                  <a:pt x="5176598" y="216670"/>
                </a:cubicBezTo>
                <a:close/>
                <a:moveTo>
                  <a:pt x="5070610" y="215285"/>
                </a:moveTo>
                <a:cubicBezTo>
                  <a:pt x="5073887" y="214145"/>
                  <a:pt x="5076004" y="217982"/>
                  <a:pt x="5076961" y="226796"/>
                </a:cubicBezTo>
                <a:cubicBezTo>
                  <a:pt x="5078237" y="238547"/>
                  <a:pt x="5070974" y="252522"/>
                  <a:pt x="5055171" y="268719"/>
                </a:cubicBezTo>
                <a:cubicBezTo>
                  <a:pt x="5039368" y="284916"/>
                  <a:pt x="5031696" y="286584"/>
                  <a:pt x="5032155" y="273720"/>
                </a:cubicBezTo>
                <a:cubicBezTo>
                  <a:pt x="5032614" y="260857"/>
                  <a:pt x="5034489" y="252543"/>
                  <a:pt x="5037780" y="248779"/>
                </a:cubicBezTo>
                <a:cubicBezTo>
                  <a:pt x="5041071" y="245015"/>
                  <a:pt x="5045649" y="240193"/>
                  <a:pt x="5051514" y="234313"/>
                </a:cubicBezTo>
                <a:cubicBezTo>
                  <a:pt x="5056404" y="229438"/>
                  <a:pt x="5061549" y="224028"/>
                  <a:pt x="5066948" y="218084"/>
                </a:cubicBezTo>
                <a:cubicBezTo>
                  <a:pt x="5068298" y="216598"/>
                  <a:pt x="5069519" y="215665"/>
                  <a:pt x="5070610" y="215285"/>
                </a:cubicBezTo>
                <a:close/>
                <a:moveTo>
                  <a:pt x="5416356" y="187913"/>
                </a:moveTo>
                <a:cubicBezTo>
                  <a:pt x="5419679" y="188295"/>
                  <a:pt x="5423276" y="194799"/>
                  <a:pt x="5427148" y="207426"/>
                </a:cubicBezTo>
                <a:cubicBezTo>
                  <a:pt x="5431551" y="221522"/>
                  <a:pt x="5440205" y="234589"/>
                  <a:pt x="5453112" y="246628"/>
                </a:cubicBezTo>
                <a:cubicBezTo>
                  <a:pt x="5466018" y="258667"/>
                  <a:pt x="5484653" y="265109"/>
                  <a:pt x="5509016" y="265955"/>
                </a:cubicBezTo>
                <a:cubicBezTo>
                  <a:pt x="5533381" y="266801"/>
                  <a:pt x="5547187" y="266220"/>
                  <a:pt x="5550435" y="264213"/>
                </a:cubicBezTo>
                <a:cubicBezTo>
                  <a:pt x="5553682" y="262205"/>
                  <a:pt x="5554633" y="258484"/>
                  <a:pt x="5553285" y="253049"/>
                </a:cubicBezTo>
                <a:cubicBezTo>
                  <a:pt x="5551937" y="247614"/>
                  <a:pt x="5549689" y="239168"/>
                  <a:pt x="5546542" y="227710"/>
                </a:cubicBezTo>
                <a:cubicBezTo>
                  <a:pt x="5543394" y="216252"/>
                  <a:pt x="5547560" y="217467"/>
                  <a:pt x="5559038" y="231356"/>
                </a:cubicBezTo>
                <a:cubicBezTo>
                  <a:pt x="5570518" y="245244"/>
                  <a:pt x="5582241" y="256060"/>
                  <a:pt x="5594208" y="263804"/>
                </a:cubicBezTo>
                <a:cubicBezTo>
                  <a:pt x="5606175" y="271548"/>
                  <a:pt x="5603512" y="278804"/>
                  <a:pt x="5586217" y="285573"/>
                </a:cubicBezTo>
                <a:cubicBezTo>
                  <a:pt x="5568923" y="292341"/>
                  <a:pt x="5546947" y="295725"/>
                  <a:pt x="5520288" y="295725"/>
                </a:cubicBezTo>
                <a:cubicBezTo>
                  <a:pt x="5494318" y="295725"/>
                  <a:pt x="5471933" y="290323"/>
                  <a:pt x="5453133" y="279517"/>
                </a:cubicBezTo>
                <a:cubicBezTo>
                  <a:pt x="5434333" y="268712"/>
                  <a:pt x="5421918" y="252253"/>
                  <a:pt x="5415888" y="230140"/>
                </a:cubicBezTo>
                <a:cubicBezTo>
                  <a:pt x="5409858" y="208028"/>
                  <a:pt x="5408936" y="194505"/>
                  <a:pt x="5413124" y="189572"/>
                </a:cubicBezTo>
                <a:cubicBezTo>
                  <a:pt x="5414170" y="188339"/>
                  <a:pt x="5415248" y="187786"/>
                  <a:pt x="5416356" y="187913"/>
                </a:cubicBezTo>
                <a:close/>
                <a:moveTo>
                  <a:pt x="5390274" y="185383"/>
                </a:moveTo>
                <a:cubicBezTo>
                  <a:pt x="5392400" y="186760"/>
                  <a:pt x="5394216" y="191006"/>
                  <a:pt x="5395722" y="198122"/>
                </a:cubicBezTo>
                <a:cubicBezTo>
                  <a:pt x="5398733" y="212355"/>
                  <a:pt x="5395586" y="227455"/>
                  <a:pt x="5386278" y="243423"/>
                </a:cubicBezTo>
                <a:cubicBezTo>
                  <a:pt x="5376972" y="259391"/>
                  <a:pt x="5368622" y="266271"/>
                  <a:pt x="5361230" y="264062"/>
                </a:cubicBezTo>
                <a:cubicBezTo>
                  <a:pt x="5353838" y="261854"/>
                  <a:pt x="5350600" y="255892"/>
                  <a:pt x="5351518" y="246176"/>
                </a:cubicBezTo>
                <a:cubicBezTo>
                  <a:pt x="5352436" y="236461"/>
                  <a:pt x="5356523" y="227064"/>
                  <a:pt x="5363779" y="217987"/>
                </a:cubicBezTo>
                <a:cubicBezTo>
                  <a:pt x="5371078" y="207963"/>
                  <a:pt x="5377474" y="198588"/>
                  <a:pt x="5382966" y="189862"/>
                </a:cubicBezTo>
                <a:cubicBezTo>
                  <a:pt x="5385712" y="185499"/>
                  <a:pt x="5388148" y="184006"/>
                  <a:pt x="5390274" y="185383"/>
                </a:cubicBezTo>
                <a:close/>
                <a:moveTo>
                  <a:pt x="5476449" y="174087"/>
                </a:moveTo>
                <a:cubicBezTo>
                  <a:pt x="5482264" y="174171"/>
                  <a:pt x="5489980" y="177053"/>
                  <a:pt x="5499595" y="182732"/>
                </a:cubicBezTo>
                <a:cubicBezTo>
                  <a:pt x="5512544" y="188898"/>
                  <a:pt x="5516782" y="198022"/>
                  <a:pt x="5512308" y="210104"/>
                </a:cubicBezTo>
                <a:cubicBezTo>
                  <a:pt x="5507834" y="222185"/>
                  <a:pt x="5498358" y="219937"/>
                  <a:pt x="5483882" y="203360"/>
                </a:cubicBezTo>
                <a:cubicBezTo>
                  <a:pt x="5469406" y="186783"/>
                  <a:pt x="5465200" y="177308"/>
                  <a:pt x="5471266" y="174934"/>
                </a:cubicBezTo>
                <a:cubicBezTo>
                  <a:pt x="5472782" y="174341"/>
                  <a:pt x="5474510" y="174058"/>
                  <a:pt x="5476449" y="174087"/>
                </a:cubicBezTo>
                <a:close/>
                <a:moveTo>
                  <a:pt x="5567277" y="170761"/>
                </a:moveTo>
                <a:cubicBezTo>
                  <a:pt x="5577050" y="172145"/>
                  <a:pt x="5586927" y="174206"/>
                  <a:pt x="5596908" y="176945"/>
                </a:cubicBezTo>
                <a:cubicBezTo>
                  <a:pt x="5608108" y="179986"/>
                  <a:pt x="5616823" y="186098"/>
                  <a:pt x="5623053" y="195283"/>
                </a:cubicBezTo>
                <a:cubicBezTo>
                  <a:pt x="5629284" y="204468"/>
                  <a:pt x="5631216" y="213154"/>
                  <a:pt x="5628850" y="221343"/>
                </a:cubicBezTo>
                <a:cubicBezTo>
                  <a:pt x="5626484" y="229531"/>
                  <a:pt x="5620164" y="230546"/>
                  <a:pt x="5609889" y="224386"/>
                </a:cubicBezTo>
                <a:cubicBezTo>
                  <a:pt x="5599614" y="218227"/>
                  <a:pt x="5587500" y="207404"/>
                  <a:pt x="5573548" y="191917"/>
                </a:cubicBezTo>
                <a:cubicBezTo>
                  <a:pt x="5559595" y="176429"/>
                  <a:pt x="5557504" y="169377"/>
                  <a:pt x="5567277" y="170761"/>
                </a:cubicBezTo>
                <a:close/>
                <a:moveTo>
                  <a:pt x="3651803" y="143196"/>
                </a:moveTo>
                <a:cubicBezTo>
                  <a:pt x="3645063" y="144056"/>
                  <a:pt x="3633254" y="145669"/>
                  <a:pt x="3616376" y="148036"/>
                </a:cubicBezTo>
                <a:cubicBezTo>
                  <a:pt x="3619014" y="171338"/>
                  <a:pt x="3620789" y="190716"/>
                  <a:pt x="3621700" y="206167"/>
                </a:cubicBezTo>
                <a:cubicBezTo>
                  <a:pt x="3622610" y="221619"/>
                  <a:pt x="3623452" y="234780"/>
                  <a:pt x="3624227" y="245649"/>
                </a:cubicBezTo>
                <a:cubicBezTo>
                  <a:pt x="3630709" y="245649"/>
                  <a:pt x="3642884" y="244868"/>
                  <a:pt x="3660751" y="243305"/>
                </a:cubicBezTo>
                <a:cubicBezTo>
                  <a:pt x="3660751" y="201288"/>
                  <a:pt x="3659869" y="175210"/>
                  <a:pt x="3658106" y="165072"/>
                </a:cubicBezTo>
                <a:cubicBezTo>
                  <a:pt x="3656342" y="154933"/>
                  <a:pt x="3654241" y="147641"/>
                  <a:pt x="3651803" y="143196"/>
                </a:cubicBezTo>
                <a:close/>
                <a:moveTo>
                  <a:pt x="3718528" y="136442"/>
                </a:moveTo>
                <a:cubicBezTo>
                  <a:pt x="3701449" y="138205"/>
                  <a:pt x="3687195" y="139718"/>
                  <a:pt x="3675766" y="140980"/>
                </a:cubicBezTo>
                <a:cubicBezTo>
                  <a:pt x="3678361" y="141941"/>
                  <a:pt x="3679910" y="143407"/>
                  <a:pt x="3680412" y="145379"/>
                </a:cubicBezTo>
                <a:cubicBezTo>
                  <a:pt x="3680914" y="147351"/>
                  <a:pt x="3681165" y="151520"/>
                  <a:pt x="3681165" y="157887"/>
                </a:cubicBezTo>
                <a:cubicBezTo>
                  <a:pt x="3686628" y="157973"/>
                  <a:pt x="3693203" y="156643"/>
                  <a:pt x="3700890" y="153897"/>
                </a:cubicBezTo>
                <a:cubicBezTo>
                  <a:pt x="3708576" y="151151"/>
                  <a:pt x="3714635" y="153194"/>
                  <a:pt x="3719066" y="160028"/>
                </a:cubicBezTo>
                <a:cubicBezTo>
                  <a:pt x="3723497" y="166861"/>
                  <a:pt x="3720597" y="171389"/>
                  <a:pt x="3710365" y="173611"/>
                </a:cubicBezTo>
                <a:cubicBezTo>
                  <a:pt x="3700133" y="175834"/>
                  <a:pt x="3690400" y="176945"/>
                  <a:pt x="3681165" y="176945"/>
                </a:cubicBezTo>
                <a:lnTo>
                  <a:pt x="3681165" y="195681"/>
                </a:lnTo>
                <a:cubicBezTo>
                  <a:pt x="3686585" y="195781"/>
                  <a:pt x="3692684" y="194681"/>
                  <a:pt x="3699459" y="192379"/>
                </a:cubicBezTo>
                <a:cubicBezTo>
                  <a:pt x="3706235" y="190077"/>
                  <a:pt x="3711853" y="192035"/>
                  <a:pt x="3716312" y="198251"/>
                </a:cubicBezTo>
                <a:cubicBezTo>
                  <a:pt x="3720772" y="204468"/>
                  <a:pt x="3718611" y="208996"/>
                  <a:pt x="3709827" y="211835"/>
                </a:cubicBezTo>
                <a:cubicBezTo>
                  <a:pt x="3701044" y="214675"/>
                  <a:pt x="3691490" y="216094"/>
                  <a:pt x="3681165" y="216094"/>
                </a:cubicBezTo>
                <a:lnTo>
                  <a:pt x="3681165" y="240229"/>
                </a:lnTo>
                <a:lnTo>
                  <a:pt x="3717646" y="236658"/>
                </a:lnTo>
                <a:cubicBezTo>
                  <a:pt x="3719310" y="219063"/>
                  <a:pt x="3720367" y="199650"/>
                  <a:pt x="3720819" y="178419"/>
                </a:cubicBezTo>
                <a:cubicBezTo>
                  <a:pt x="3721271" y="157188"/>
                  <a:pt x="3720507" y="143196"/>
                  <a:pt x="3718528" y="136442"/>
                </a:cubicBezTo>
                <a:close/>
                <a:moveTo>
                  <a:pt x="5123119" y="134624"/>
                </a:moveTo>
                <a:cubicBezTo>
                  <a:pt x="5125715" y="134964"/>
                  <a:pt x="5128931" y="135757"/>
                  <a:pt x="5132769" y="137001"/>
                </a:cubicBezTo>
                <a:cubicBezTo>
                  <a:pt x="5148120" y="141977"/>
                  <a:pt x="5154896" y="147064"/>
                  <a:pt x="5153097" y="152262"/>
                </a:cubicBezTo>
                <a:cubicBezTo>
                  <a:pt x="5151297" y="157461"/>
                  <a:pt x="5150397" y="164283"/>
                  <a:pt x="5150397" y="172729"/>
                </a:cubicBezTo>
                <a:cubicBezTo>
                  <a:pt x="5198336" y="168313"/>
                  <a:pt x="5226751" y="164961"/>
                  <a:pt x="5235642" y="162673"/>
                </a:cubicBezTo>
                <a:cubicBezTo>
                  <a:pt x="5244534" y="160386"/>
                  <a:pt x="5252987" y="160454"/>
                  <a:pt x="5261003" y="162878"/>
                </a:cubicBezTo>
                <a:cubicBezTo>
                  <a:pt x="5269019" y="165301"/>
                  <a:pt x="5275762" y="169707"/>
                  <a:pt x="5281234" y="176096"/>
                </a:cubicBezTo>
                <a:cubicBezTo>
                  <a:pt x="5286704" y="182484"/>
                  <a:pt x="5286844" y="186697"/>
                  <a:pt x="5281653" y="188733"/>
                </a:cubicBezTo>
                <a:cubicBezTo>
                  <a:pt x="5276462" y="190769"/>
                  <a:pt x="5267327" y="191788"/>
                  <a:pt x="5254249" y="191788"/>
                </a:cubicBezTo>
                <a:lnTo>
                  <a:pt x="5205657" y="191788"/>
                </a:lnTo>
                <a:cubicBezTo>
                  <a:pt x="5187115" y="191788"/>
                  <a:pt x="5168695" y="192978"/>
                  <a:pt x="5150397" y="195358"/>
                </a:cubicBezTo>
                <a:cubicBezTo>
                  <a:pt x="5150397" y="210114"/>
                  <a:pt x="5150849" y="228477"/>
                  <a:pt x="5151752" y="250446"/>
                </a:cubicBezTo>
                <a:cubicBezTo>
                  <a:pt x="5152655" y="272415"/>
                  <a:pt x="5148507" y="289728"/>
                  <a:pt x="5139309" y="302383"/>
                </a:cubicBezTo>
                <a:cubicBezTo>
                  <a:pt x="5130109" y="315038"/>
                  <a:pt x="5123229" y="317505"/>
                  <a:pt x="5118669" y="309782"/>
                </a:cubicBezTo>
                <a:cubicBezTo>
                  <a:pt x="5114109" y="302060"/>
                  <a:pt x="5106982" y="292585"/>
                  <a:pt x="5097288" y="281357"/>
                </a:cubicBezTo>
                <a:cubicBezTo>
                  <a:pt x="5087594" y="270128"/>
                  <a:pt x="5087522" y="265866"/>
                  <a:pt x="5097073" y="268569"/>
                </a:cubicBezTo>
                <a:cubicBezTo>
                  <a:pt x="5106623" y="271272"/>
                  <a:pt x="5113614" y="272308"/>
                  <a:pt x="5118045" y="271677"/>
                </a:cubicBezTo>
                <a:cubicBezTo>
                  <a:pt x="5122476" y="271046"/>
                  <a:pt x="5124900" y="266335"/>
                  <a:pt x="5125316" y="257545"/>
                </a:cubicBezTo>
                <a:cubicBezTo>
                  <a:pt x="5125732" y="248754"/>
                  <a:pt x="5125940" y="228635"/>
                  <a:pt x="5125940" y="197187"/>
                </a:cubicBezTo>
                <a:cubicBezTo>
                  <a:pt x="5099238" y="198994"/>
                  <a:pt x="5074563" y="201919"/>
                  <a:pt x="5051912" y="205963"/>
                </a:cubicBezTo>
                <a:cubicBezTo>
                  <a:pt x="5029262" y="210007"/>
                  <a:pt x="5015391" y="211534"/>
                  <a:pt x="5010300" y="210545"/>
                </a:cubicBezTo>
                <a:cubicBezTo>
                  <a:pt x="5005210" y="209555"/>
                  <a:pt x="4999592" y="205708"/>
                  <a:pt x="4993447" y="199004"/>
                </a:cubicBezTo>
                <a:cubicBezTo>
                  <a:pt x="4987302" y="192300"/>
                  <a:pt x="4987406" y="188948"/>
                  <a:pt x="4993759" y="188948"/>
                </a:cubicBezTo>
                <a:lnTo>
                  <a:pt x="5016689" y="188948"/>
                </a:lnTo>
                <a:cubicBezTo>
                  <a:pt x="5027401" y="188948"/>
                  <a:pt x="5063374" y="185507"/>
                  <a:pt x="5124606" y="178623"/>
                </a:cubicBezTo>
                <a:cubicBezTo>
                  <a:pt x="5123746" y="164857"/>
                  <a:pt x="5121053" y="153234"/>
                  <a:pt x="5116529" y="143755"/>
                </a:cubicBezTo>
                <a:cubicBezTo>
                  <a:pt x="5113136" y="136646"/>
                  <a:pt x="5115333" y="133602"/>
                  <a:pt x="5123119" y="134624"/>
                </a:cubicBezTo>
                <a:close/>
                <a:moveTo>
                  <a:pt x="1872762" y="132398"/>
                </a:moveTo>
                <a:lnTo>
                  <a:pt x="1843701" y="139905"/>
                </a:lnTo>
                <a:cubicBezTo>
                  <a:pt x="1838754" y="158102"/>
                  <a:pt x="1835861" y="168445"/>
                  <a:pt x="1835022" y="170933"/>
                </a:cubicBezTo>
                <a:cubicBezTo>
                  <a:pt x="1834183" y="173421"/>
                  <a:pt x="1835359" y="175626"/>
                  <a:pt x="1838550" y="177548"/>
                </a:cubicBezTo>
                <a:cubicBezTo>
                  <a:pt x="1841740" y="179469"/>
                  <a:pt x="1846404" y="182811"/>
                  <a:pt x="1852542" y="187572"/>
                </a:cubicBezTo>
                <a:cubicBezTo>
                  <a:pt x="1855367" y="182552"/>
                  <a:pt x="1858992" y="174307"/>
                  <a:pt x="1863415" y="162835"/>
                </a:cubicBezTo>
                <a:cubicBezTo>
                  <a:pt x="1867839" y="151363"/>
                  <a:pt x="1870955" y="141217"/>
                  <a:pt x="1872762" y="132398"/>
                </a:cubicBezTo>
                <a:close/>
                <a:moveTo>
                  <a:pt x="3789555" y="128601"/>
                </a:moveTo>
                <a:cubicBezTo>
                  <a:pt x="3785439" y="127533"/>
                  <a:pt x="3770002" y="128884"/>
                  <a:pt x="3743243" y="132656"/>
                </a:cubicBezTo>
                <a:cubicBezTo>
                  <a:pt x="3752249" y="139596"/>
                  <a:pt x="3755372" y="145548"/>
                  <a:pt x="3752611" y="150509"/>
                </a:cubicBezTo>
                <a:cubicBezTo>
                  <a:pt x="3749851" y="155471"/>
                  <a:pt x="3747581" y="164405"/>
                  <a:pt x="3745803" y="177311"/>
                </a:cubicBezTo>
                <a:cubicBezTo>
                  <a:pt x="3744025" y="190217"/>
                  <a:pt x="3742275" y="208938"/>
                  <a:pt x="3740555" y="233475"/>
                </a:cubicBezTo>
                <a:cubicBezTo>
                  <a:pt x="3754235" y="231668"/>
                  <a:pt x="3764004" y="231786"/>
                  <a:pt x="3769863" y="233829"/>
                </a:cubicBezTo>
                <a:cubicBezTo>
                  <a:pt x="3775720" y="235873"/>
                  <a:pt x="3779212" y="238798"/>
                  <a:pt x="3780338" y="242606"/>
                </a:cubicBezTo>
                <a:cubicBezTo>
                  <a:pt x="3781464" y="246413"/>
                  <a:pt x="3783636" y="241118"/>
                  <a:pt x="3786856" y="226720"/>
                </a:cubicBezTo>
                <a:cubicBezTo>
                  <a:pt x="3790075" y="212323"/>
                  <a:pt x="3792359" y="197448"/>
                  <a:pt x="3793707" y="182097"/>
                </a:cubicBezTo>
                <a:cubicBezTo>
                  <a:pt x="3795054" y="166746"/>
                  <a:pt x="3795729" y="153750"/>
                  <a:pt x="3795729" y="143110"/>
                </a:cubicBezTo>
                <a:cubicBezTo>
                  <a:pt x="3795729" y="134506"/>
                  <a:pt x="3793671" y="129669"/>
                  <a:pt x="3789555" y="128601"/>
                </a:cubicBezTo>
                <a:close/>
                <a:moveTo>
                  <a:pt x="4435871" y="128354"/>
                </a:moveTo>
                <a:lnTo>
                  <a:pt x="4395260" y="133366"/>
                </a:lnTo>
                <a:cubicBezTo>
                  <a:pt x="4394471" y="145856"/>
                  <a:pt x="4392765" y="155249"/>
                  <a:pt x="4390140" y="161544"/>
                </a:cubicBezTo>
                <a:cubicBezTo>
                  <a:pt x="4403061" y="164025"/>
                  <a:pt x="4411016" y="168610"/>
                  <a:pt x="4414006" y="175300"/>
                </a:cubicBezTo>
                <a:lnTo>
                  <a:pt x="4413711" y="190804"/>
                </a:lnTo>
                <a:lnTo>
                  <a:pt x="4421879" y="178763"/>
                </a:lnTo>
                <a:cubicBezTo>
                  <a:pt x="4429415" y="163684"/>
                  <a:pt x="4434079" y="146881"/>
                  <a:pt x="4435871" y="128354"/>
                </a:cubicBezTo>
                <a:close/>
                <a:moveTo>
                  <a:pt x="1158118" y="128053"/>
                </a:moveTo>
                <a:cubicBezTo>
                  <a:pt x="1161409" y="128590"/>
                  <a:pt x="1164202" y="129981"/>
                  <a:pt x="1166496" y="132226"/>
                </a:cubicBezTo>
                <a:cubicBezTo>
                  <a:pt x="1171085" y="136714"/>
                  <a:pt x="1169113" y="141195"/>
                  <a:pt x="1160581" y="145669"/>
                </a:cubicBezTo>
                <a:cubicBezTo>
                  <a:pt x="1152048" y="150144"/>
                  <a:pt x="1143717" y="153055"/>
                  <a:pt x="1135586" y="154403"/>
                </a:cubicBezTo>
                <a:cubicBezTo>
                  <a:pt x="1140089" y="155148"/>
                  <a:pt x="1142340" y="157687"/>
                  <a:pt x="1142340" y="162017"/>
                </a:cubicBezTo>
                <a:cubicBezTo>
                  <a:pt x="1142340" y="164713"/>
                  <a:pt x="1141888" y="168284"/>
                  <a:pt x="1140985" y="172729"/>
                </a:cubicBezTo>
                <a:cubicBezTo>
                  <a:pt x="1149001" y="169273"/>
                  <a:pt x="1156666" y="166610"/>
                  <a:pt x="1163979" y="164738"/>
                </a:cubicBezTo>
                <a:cubicBezTo>
                  <a:pt x="1171293" y="162867"/>
                  <a:pt x="1177165" y="164728"/>
                  <a:pt x="1181596" y="170320"/>
                </a:cubicBezTo>
                <a:cubicBezTo>
                  <a:pt x="1186027" y="175913"/>
                  <a:pt x="1183719" y="180631"/>
                  <a:pt x="1174670" y="184474"/>
                </a:cubicBezTo>
                <a:cubicBezTo>
                  <a:pt x="1165621" y="188317"/>
                  <a:pt x="1153862" y="192261"/>
                  <a:pt x="1139393" y="196305"/>
                </a:cubicBezTo>
                <a:cubicBezTo>
                  <a:pt x="1137715" y="220482"/>
                  <a:pt x="1136446" y="236472"/>
                  <a:pt x="1135586" y="244273"/>
                </a:cubicBezTo>
                <a:cubicBezTo>
                  <a:pt x="1145810" y="237375"/>
                  <a:pt x="1156465" y="232051"/>
                  <a:pt x="1167550" y="228301"/>
                </a:cubicBezTo>
                <a:cubicBezTo>
                  <a:pt x="1178635" y="224551"/>
                  <a:pt x="1179574" y="227369"/>
                  <a:pt x="1170368" y="236755"/>
                </a:cubicBezTo>
                <a:cubicBezTo>
                  <a:pt x="1161162" y="246141"/>
                  <a:pt x="1151987" y="254720"/>
                  <a:pt x="1142845" y="262492"/>
                </a:cubicBezTo>
                <a:cubicBezTo>
                  <a:pt x="1133704" y="270264"/>
                  <a:pt x="1125501" y="278646"/>
                  <a:pt x="1118238" y="287638"/>
                </a:cubicBezTo>
                <a:cubicBezTo>
                  <a:pt x="1110974" y="296629"/>
                  <a:pt x="1105052" y="295431"/>
                  <a:pt x="1100470" y="284045"/>
                </a:cubicBezTo>
                <a:cubicBezTo>
                  <a:pt x="1095889" y="272659"/>
                  <a:pt x="1095261" y="265227"/>
                  <a:pt x="1098588" y="261750"/>
                </a:cubicBezTo>
                <a:cubicBezTo>
                  <a:pt x="1101915" y="258272"/>
                  <a:pt x="1105518" y="253304"/>
                  <a:pt x="1109397" y="246843"/>
                </a:cubicBezTo>
                <a:cubicBezTo>
                  <a:pt x="1113276" y="240383"/>
                  <a:pt x="1116105" y="224734"/>
                  <a:pt x="1117883" y="199897"/>
                </a:cubicBezTo>
                <a:cubicBezTo>
                  <a:pt x="1111028" y="201675"/>
                  <a:pt x="1103840" y="202794"/>
                  <a:pt x="1096319" y="203253"/>
                </a:cubicBezTo>
                <a:cubicBezTo>
                  <a:pt x="1088797" y="203711"/>
                  <a:pt x="1081287" y="202349"/>
                  <a:pt x="1073787" y="199166"/>
                </a:cubicBezTo>
                <a:cubicBezTo>
                  <a:pt x="1066287" y="195982"/>
                  <a:pt x="1067907" y="193075"/>
                  <a:pt x="1078648" y="190443"/>
                </a:cubicBezTo>
                <a:cubicBezTo>
                  <a:pt x="1089389" y="187812"/>
                  <a:pt x="1102467" y="184058"/>
                  <a:pt x="1117883" y="179183"/>
                </a:cubicBezTo>
                <a:cubicBezTo>
                  <a:pt x="1117883" y="170048"/>
                  <a:pt x="1117266" y="163000"/>
                  <a:pt x="1116033" y="158038"/>
                </a:cubicBezTo>
                <a:cubicBezTo>
                  <a:pt x="1109523" y="158038"/>
                  <a:pt x="1103478" y="156425"/>
                  <a:pt x="1097900" y="153198"/>
                </a:cubicBezTo>
                <a:cubicBezTo>
                  <a:pt x="1092321" y="149972"/>
                  <a:pt x="1093766" y="147068"/>
                  <a:pt x="1102234" y="144486"/>
                </a:cubicBezTo>
                <a:cubicBezTo>
                  <a:pt x="1110702" y="141905"/>
                  <a:pt x="1118094" y="139263"/>
                  <a:pt x="1124411" y="136560"/>
                </a:cubicBezTo>
                <a:cubicBezTo>
                  <a:pt x="1130728" y="133857"/>
                  <a:pt x="1138174" y="131336"/>
                  <a:pt x="1146750" y="128999"/>
                </a:cubicBezTo>
                <a:cubicBezTo>
                  <a:pt x="1151037" y="127830"/>
                  <a:pt x="1154827" y="127515"/>
                  <a:pt x="1158118" y="128053"/>
                </a:cubicBezTo>
                <a:close/>
                <a:moveTo>
                  <a:pt x="2250081" y="122395"/>
                </a:moveTo>
                <a:cubicBezTo>
                  <a:pt x="2248640" y="121865"/>
                  <a:pt x="2244829" y="122051"/>
                  <a:pt x="2238648" y="122955"/>
                </a:cubicBezTo>
                <a:cubicBezTo>
                  <a:pt x="2232467" y="123858"/>
                  <a:pt x="2224007" y="125400"/>
                  <a:pt x="2213266" y="127579"/>
                </a:cubicBezTo>
                <a:cubicBezTo>
                  <a:pt x="2214126" y="141432"/>
                  <a:pt x="2214937" y="153334"/>
                  <a:pt x="2215697" y="163286"/>
                </a:cubicBezTo>
                <a:cubicBezTo>
                  <a:pt x="2228502" y="161594"/>
                  <a:pt x="2239853" y="159228"/>
                  <a:pt x="2249747" y="156188"/>
                </a:cubicBezTo>
                <a:cubicBezTo>
                  <a:pt x="2251411" y="143655"/>
                  <a:pt x="2252243" y="134800"/>
                  <a:pt x="2252243" y="129623"/>
                </a:cubicBezTo>
                <a:cubicBezTo>
                  <a:pt x="2252243" y="125335"/>
                  <a:pt x="2251522" y="122926"/>
                  <a:pt x="2250081" y="122395"/>
                </a:cubicBezTo>
                <a:close/>
                <a:moveTo>
                  <a:pt x="2907220" y="119836"/>
                </a:moveTo>
                <a:cubicBezTo>
                  <a:pt x="2909575" y="119791"/>
                  <a:pt x="2912492" y="120182"/>
                  <a:pt x="2915971" y="121008"/>
                </a:cubicBezTo>
                <a:cubicBezTo>
                  <a:pt x="2929889" y="124313"/>
                  <a:pt x="2939812" y="128942"/>
                  <a:pt x="2945742" y="134893"/>
                </a:cubicBezTo>
                <a:cubicBezTo>
                  <a:pt x="2951672" y="140844"/>
                  <a:pt x="2954059" y="148441"/>
                  <a:pt x="2952905" y="157683"/>
                </a:cubicBezTo>
                <a:cubicBezTo>
                  <a:pt x="2951750" y="166925"/>
                  <a:pt x="2947269" y="169851"/>
                  <a:pt x="2939461" y="166459"/>
                </a:cubicBezTo>
                <a:cubicBezTo>
                  <a:pt x="2931653" y="163068"/>
                  <a:pt x="2924450" y="157834"/>
                  <a:pt x="2917854" y="150757"/>
                </a:cubicBezTo>
                <a:cubicBezTo>
                  <a:pt x="2911257" y="143680"/>
                  <a:pt x="2905708" y="137431"/>
                  <a:pt x="2901205" y="132010"/>
                </a:cubicBezTo>
                <a:cubicBezTo>
                  <a:pt x="2898150" y="124030"/>
                  <a:pt x="2900155" y="119972"/>
                  <a:pt x="2907220" y="119836"/>
                </a:cubicBezTo>
                <a:close/>
                <a:moveTo>
                  <a:pt x="4827445" y="116200"/>
                </a:moveTo>
                <a:lnTo>
                  <a:pt x="4791157" y="119857"/>
                </a:lnTo>
                <a:cubicBezTo>
                  <a:pt x="4793810" y="144178"/>
                  <a:pt x="4795467" y="158655"/>
                  <a:pt x="4796126" y="163286"/>
                </a:cubicBezTo>
                <a:lnTo>
                  <a:pt x="4827445" y="159802"/>
                </a:lnTo>
                <a:close/>
                <a:moveTo>
                  <a:pt x="4875693" y="106757"/>
                </a:moveTo>
                <a:cubicBezTo>
                  <a:pt x="4871089" y="107661"/>
                  <a:pt x="4863604" y="109217"/>
                  <a:pt x="4853236" y="111425"/>
                </a:cubicBezTo>
                <a:lnTo>
                  <a:pt x="4853236" y="155177"/>
                </a:lnTo>
                <a:cubicBezTo>
                  <a:pt x="4862442" y="154360"/>
                  <a:pt x="4871907" y="152832"/>
                  <a:pt x="4881630" y="150595"/>
                </a:cubicBezTo>
                <a:cubicBezTo>
                  <a:pt x="4884197" y="127077"/>
                  <a:pt x="4885000" y="113666"/>
                  <a:pt x="4884039" y="110360"/>
                </a:cubicBezTo>
                <a:cubicBezTo>
                  <a:pt x="4883078" y="107055"/>
                  <a:pt x="4880296" y="105854"/>
                  <a:pt x="4875693" y="106757"/>
                </a:cubicBezTo>
                <a:close/>
                <a:moveTo>
                  <a:pt x="2260831" y="94357"/>
                </a:moveTo>
                <a:cubicBezTo>
                  <a:pt x="2266592" y="95124"/>
                  <a:pt x="2273638" y="97658"/>
                  <a:pt x="2281970" y="101960"/>
                </a:cubicBezTo>
                <a:cubicBezTo>
                  <a:pt x="2293758" y="110636"/>
                  <a:pt x="2296851" y="117817"/>
                  <a:pt x="2291252" y="123503"/>
                </a:cubicBezTo>
                <a:cubicBezTo>
                  <a:pt x="2285652" y="129189"/>
                  <a:pt x="2280357" y="138786"/>
                  <a:pt x="2275366" y="152295"/>
                </a:cubicBezTo>
                <a:cubicBezTo>
                  <a:pt x="2286164" y="166678"/>
                  <a:pt x="2286053" y="174153"/>
                  <a:pt x="2275033" y="174719"/>
                </a:cubicBezTo>
                <a:cubicBezTo>
                  <a:pt x="2264012" y="175286"/>
                  <a:pt x="2244585" y="177670"/>
                  <a:pt x="2216751" y="181871"/>
                </a:cubicBezTo>
                <a:cubicBezTo>
                  <a:pt x="2214686" y="192985"/>
                  <a:pt x="2211169" y="197656"/>
                  <a:pt x="2206200" y="195885"/>
                </a:cubicBezTo>
                <a:cubicBezTo>
                  <a:pt x="2201231" y="194114"/>
                  <a:pt x="2197359" y="186980"/>
                  <a:pt x="2194584" y="174483"/>
                </a:cubicBezTo>
                <a:cubicBezTo>
                  <a:pt x="2191809" y="161985"/>
                  <a:pt x="2189515" y="151194"/>
                  <a:pt x="2187701" y="142110"/>
                </a:cubicBezTo>
                <a:cubicBezTo>
                  <a:pt x="2185887" y="133025"/>
                  <a:pt x="2182919" y="124614"/>
                  <a:pt x="2178796" y="116878"/>
                </a:cubicBezTo>
                <a:cubicBezTo>
                  <a:pt x="2174673" y="109141"/>
                  <a:pt x="2176240" y="105273"/>
                  <a:pt x="2183496" y="105273"/>
                </a:cubicBezTo>
                <a:cubicBezTo>
                  <a:pt x="2188687" y="105273"/>
                  <a:pt x="2193903" y="106169"/>
                  <a:pt x="2199144" y="107962"/>
                </a:cubicBezTo>
                <a:cubicBezTo>
                  <a:pt x="2204386" y="109754"/>
                  <a:pt x="2212144" y="109819"/>
                  <a:pt x="2222418" y="108155"/>
                </a:cubicBezTo>
                <a:cubicBezTo>
                  <a:pt x="2232693" y="106492"/>
                  <a:pt x="2241021" y="102893"/>
                  <a:pt x="2247403" y="97357"/>
                </a:cubicBezTo>
                <a:cubicBezTo>
                  <a:pt x="2250593" y="94590"/>
                  <a:pt x="2255069" y="93589"/>
                  <a:pt x="2260831" y="94357"/>
                </a:cubicBezTo>
                <a:close/>
                <a:moveTo>
                  <a:pt x="3953657" y="92356"/>
                </a:moveTo>
                <a:cubicBezTo>
                  <a:pt x="3952180" y="92062"/>
                  <a:pt x="3945526" y="93808"/>
                  <a:pt x="3933696" y="97594"/>
                </a:cubicBezTo>
                <a:cubicBezTo>
                  <a:pt x="3934556" y="117068"/>
                  <a:pt x="3935381" y="134018"/>
                  <a:pt x="3936169" y="148444"/>
                </a:cubicBezTo>
                <a:cubicBezTo>
                  <a:pt x="3937044" y="148602"/>
                  <a:pt x="3942967" y="146723"/>
                  <a:pt x="3953937" y="142809"/>
                </a:cubicBezTo>
                <a:cubicBezTo>
                  <a:pt x="3955643" y="126705"/>
                  <a:pt x="3956719" y="115623"/>
                  <a:pt x="3957163" y="109564"/>
                </a:cubicBezTo>
                <a:cubicBezTo>
                  <a:pt x="3957608" y="103506"/>
                  <a:pt x="3957504" y="99196"/>
                  <a:pt x="3956852" y="96637"/>
                </a:cubicBezTo>
                <a:cubicBezTo>
                  <a:pt x="3956199" y="94077"/>
                  <a:pt x="3955134" y="92650"/>
                  <a:pt x="3953657" y="92356"/>
                </a:cubicBezTo>
                <a:close/>
                <a:moveTo>
                  <a:pt x="920762" y="89076"/>
                </a:moveTo>
                <a:cubicBezTo>
                  <a:pt x="929194" y="89076"/>
                  <a:pt x="936942" y="92736"/>
                  <a:pt x="944004" y="100057"/>
                </a:cubicBezTo>
                <a:cubicBezTo>
                  <a:pt x="951067" y="107377"/>
                  <a:pt x="947618" y="112103"/>
                  <a:pt x="933658" y="114232"/>
                </a:cubicBezTo>
                <a:cubicBezTo>
                  <a:pt x="919698" y="116362"/>
                  <a:pt x="894728" y="119972"/>
                  <a:pt x="858748" y="125063"/>
                </a:cubicBezTo>
                <a:cubicBezTo>
                  <a:pt x="873146" y="129422"/>
                  <a:pt x="878071" y="134900"/>
                  <a:pt x="873526" y="141496"/>
                </a:cubicBezTo>
                <a:cubicBezTo>
                  <a:pt x="868980" y="148093"/>
                  <a:pt x="865829" y="163684"/>
                  <a:pt x="864072" y="188271"/>
                </a:cubicBezTo>
                <a:cubicBezTo>
                  <a:pt x="862315" y="212857"/>
                  <a:pt x="863957" y="230607"/>
                  <a:pt x="868998" y="241519"/>
                </a:cubicBezTo>
                <a:cubicBezTo>
                  <a:pt x="874038" y="252432"/>
                  <a:pt x="888905" y="258100"/>
                  <a:pt x="913599" y="258523"/>
                </a:cubicBezTo>
                <a:cubicBezTo>
                  <a:pt x="938293" y="258946"/>
                  <a:pt x="955369" y="257107"/>
                  <a:pt x="964826" y="253006"/>
                </a:cubicBezTo>
                <a:cubicBezTo>
                  <a:pt x="974284" y="248905"/>
                  <a:pt x="981644" y="237651"/>
                  <a:pt x="986906" y="219245"/>
                </a:cubicBezTo>
                <a:cubicBezTo>
                  <a:pt x="992170" y="200840"/>
                  <a:pt x="995733" y="193153"/>
                  <a:pt x="997597" y="196186"/>
                </a:cubicBezTo>
                <a:cubicBezTo>
                  <a:pt x="999461" y="199219"/>
                  <a:pt x="1000619" y="208372"/>
                  <a:pt x="1001071" y="223644"/>
                </a:cubicBezTo>
                <a:cubicBezTo>
                  <a:pt x="1001523" y="238917"/>
                  <a:pt x="1003337" y="249769"/>
                  <a:pt x="1006513" y="256200"/>
                </a:cubicBezTo>
                <a:cubicBezTo>
                  <a:pt x="1009690" y="262632"/>
                  <a:pt x="1007467" y="269013"/>
                  <a:pt x="999845" y="275344"/>
                </a:cubicBezTo>
                <a:cubicBezTo>
                  <a:pt x="992223" y="281676"/>
                  <a:pt x="973419" y="285981"/>
                  <a:pt x="943434" y="288261"/>
                </a:cubicBezTo>
                <a:cubicBezTo>
                  <a:pt x="913449" y="290541"/>
                  <a:pt x="891064" y="288831"/>
                  <a:pt x="876279" y="283131"/>
                </a:cubicBezTo>
                <a:cubicBezTo>
                  <a:pt x="861494" y="277431"/>
                  <a:pt x="851926" y="268762"/>
                  <a:pt x="847573" y="257125"/>
                </a:cubicBezTo>
                <a:cubicBezTo>
                  <a:pt x="843221" y="245488"/>
                  <a:pt x="841271" y="233238"/>
                  <a:pt x="841723" y="220375"/>
                </a:cubicBezTo>
                <a:cubicBezTo>
                  <a:pt x="842174" y="207512"/>
                  <a:pt x="842848" y="191081"/>
                  <a:pt x="843745" y="171084"/>
                </a:cubicBezTo>
                <a:cubicBezTo>
                  <a:pt x="844641" y="151086"/>
                  <a:pt x="844100" y="136843"/>
                  <a:pt x="842120" y="128354"/>
                </a:cubicBezTo>
                <a:cubicBezTo>
                  <a:pt x="838077" y="129988"/>
                  <a:pt x="832376" y="131308"/>
                  <a:pt x="825020" y="132312"/>
                </a:cubicBezTo>
                <a:lnTo>
                  <a:pt x="831882" y="135775"/>
                </a:lnTo>
                <a:cubicBezTo>
                  <a:pt x="836298" y="140722"/>
                  <a:pt x="835958" y="147100"/>
                  <a:pt x="830860" y="154908"/>
                </a:cubicBezTo>
                <a:cubicBezTo>
                  <a:pt x="825762" y="162716"/>
                  <a:pt x="817972" y="175511"/>
                  <a:pt x="807489" y="193293"/>
                </a:cubicBezTo>
                <a:cubicBezTo>
                  <a:pt x="797006" y="211075"/>
                  <a:pt x="784831" y="226200"/>
                  <a:pt x="770964" y="238669"/>
                </a:cubicBezTo>
                <a:cubicBezTo>
                  <a:pt x="757097" y="251138"/>
                  <a:pt x="743091" y="260391"/>
                  <a:pt x="728944" y="266428"/>
                </a:cubicBezTo>
                <a:cubicBezTo>
                  <a:pt x="714797" y="272466"/>
                  <a:pt x="707222" y="274021"/>
                  <a:pt x="706218" y="271096"/>
                </a:cubicBezTo>
                <a:cubicBezTo>
                  <a:pt x="705215" y="268171"/>
                  <a:pt x="710459" y="262284"/>
                  <a:pt x="721953" y="253436"/>
                </a:cubicBezTo>
                <a:cubicBezTo>
                  <a:pt x="733447" y="244588"/>
                  <a:pt x="744532" y="234163"/>
                  <a:pt x="755208" y="222160"/>
                </a:cubicBezTo>
                <a:cubicBezTo>
                  <a:pt x="765884" y="210157"/>
                  <a:pt x="776335" y="195258"/>
                  <a:pt x="786559" y="177462"/>
                </a:cubicBezTo>
                <a:cubicBezTo>
                  <a:pt x="796784" y="159665"/>
                  <a:pt x="801896" y="145992"/>
                  <a:pt x="801896" y="136442"/>
                </a:cubicBezTo>
                <a:cubicBezTo>
                  <a:pt x="789965" y="139998"/>
                  <a:pt x="778998" y="142913"/>
                  <a:pt x="768996" y="145185"/>
                </a:cubicBezTo>
                <a:cubicBezTo>
                  <a:pt x="758994" y="147458"/>
                  <a:pt x="748931" y="144666"/>
                  <a:pt x="738806" y="136807"/>
                </a:cubicBezTo>
                <a:cubicBezTo>
                  <a:pt x="728682" y="128949"/>
                  <a:pt x="729840" y="124435"/>
                  <a:pt x="742280" y="123266"/>
                </a:cubicBezTo>
                <a:cubicBezTo>
                  <a:pt x="754721" y="122098"/>
                  <a:pt x="769254" y="119983"/>
                  <a:pt x="785882" y="116921"/>
                </a:cubicBezTo>
                <a:cubicBezTo>
                  <a:pt x="802509" y="113859"/>
                  <a:pt x="820614" y="110106"/>
                  <a:pt x="840195" y="105660"/>
                </a:cubicBezTo>
                <a:cubicBezTo>
                  <a:pt x="859777" y="101215"/>
                  <a:pt x="876408" y="97339"/>
                  <a:pt x="890088" y="94034"/>
                </a:cubicBezTo>
                <a:cubicBezTo>
                  <a:pt x="903769" y="90729"/>
                  <a:pt x="913994" y="89076"/>
                  <a:pt x="920762" y="89076"/>
                </a:cubicBezTo>
                <a:close/>
                <a:moveTo>
                  <a:pt x="2923113" y="77601"/>
                </a:moveTo>
                <a:cubicBezTo>
                  <a:pt x="2925327" y="77468"/>
                  <a:pt x="2928116" y="77758"/>
                  <a:pt x="2931480" y="78471"/>
                </a:cubicBezTo>
                <a:cubicBezTo>
                  <a:pt x="2944939" y="81325"/>
                  <a:pt x="2954636" y="85731"/>
                  <a:pt x="2960573" y="91689"/>
                </a:cubicBezTo>
                <a:cubicBezTo>
                  <a:pt x="2966510" y="97648"/>
                  <a:pt x="2968901" y="105474"/>
                  <a:pt x="2967747" y="115168"/>
                </a:cubicBezTo>
                <a:cubicBezTo>
                  <a:pt x="2966592" y="124862"/>
                  <a:pt x="2962330" y="128002"/>
                  <a:pt x="2954959" y="124589"/>
                </a:cubicBezTo>
                <a:cubicBezTo>
                  <a:pt x="2947588" y="121176"/>
                  <a:pt x="2940823" y="116154"/>
                  <a:pt x="2934664" y="109521"/>
                </a:cubicBezTo>
                <a:cubicBezTo>
                  <a:pt x="2928505" y="102889"/>
                  <a:pt x="2923195" y="96461"/>
                  <a:pt x="2918736" y="90237"/>
                </a:cubicBezTo>
                <a:cubicBezTo>
                  <a:pt x="2915014" y="82214"/>
                  <a:pt x="2916473" y="78002"/>
                  <a:pt x="2923113" y="77601"/>
                </a:cubicBezTo>
                <a:close/>
                <a:moveTo>
                  <a:pt x="2523338" y="74863"/>
                </a:moveTo>
                <a:cubicBezTo>
                  <a:pt x="2524682" y="74590"/>
                  <a:pt x="2526438" y="74632"/>
                  <a:pt x="2528607" y="74987"/>
                </a:cubicBezTo>
                <a:cubicBezTo>
                  <a:pt x="2537283" y="76406"/>
                  <a:pt x="2544919" y="79002"/>
                  <a:pt x="2551516" y="82773"/>
                </a:cubicBezTo>
                <a:cubicBezTo>
                  <a:pt x="2560062" y="87290"/>
                  <a:pt x="2562974" y="93016"/>
                  <a:pt x="2560249" y="99949"/>
                </a:cubicBezTo>
                <a:cubicBezTo>
                  <a:pt x="2557524" y="106883"/>
                  <a:pt x="2555943" y="121897"/>
                  <a:pt x="2555506" y="144992"/>
                </a:cubicBezTo>
                <a:cubicBezTo>
                  <a:pt x="2555069" y="168087"/>
                  <a:pt x="2554864" y="182760"/>
                  <a:pt x="2554893" y="189013"/>
                </a:cubicBezTo>
                <a:cubicBezTo>
                  <a:pt x="2554893" y="192555"/>
                  <a:pt x="2557685" y="191615"/>
                  <a:pt x="2563271" y="186195"/>
                </a:cubicBezTo>
                <a:cubicBezTo>
                  <a:pt x="2568857" y="180774"/>
                  <a:pt x="2581333" y="169528"/>
                  <a:pt x="2600699" y="152456"/>
                </a:cubicBezTo>
                <a:cubicBezTo>
                  <a:pt x="2620065" y="135384"/>
                  <a:pt x="2631670" y="128185"/>
                  <a:pt x="2635513" y="130860"/>
                </a:cubicBezTo>
                <a:cubicBezTo>
                  <a:pt x="2639356" y="133534"/>
                  <a:pt x="2634441" y="142701"/>
                  <a:pt x="2620768" y="158361"/>
                </a:cubicBezTo>
                <a:cubicBezTo>
                  <a:pt x="2607095" y="174020"/>
                  <a:pt x="2594099" y="188231"/>
                  <a:pt x="2581781" y="200994"/>
                </a:cubicBezTo>
                <a:cubicBezTo>
                  <a:pt x="2569462" y="213757"/>
                  <a:pt x="2559794" y="225985"/>
                  <a:pt x="2552774" y="237680"/>
                </a:cubicBezTo>
                <a:cubicBezTo>
                  <a:pt x="2545754" y="249374"/>
                  <a:pt x="2539685" y="255221"/>
                  <a:pt x="2534565" y="255221"/>
                </a:cubicBezTo>
                <a:cubicBezTo>
                  <a:pt x="2529446" y="255221"/>
                  <a:pt x="2524552" y="251432"/>
                  <a:pt x="2519885" y="243853"/>
                </a:cubicBezTo>
                <a:cubicBezTo>
                  <a:pt x="2515217" y="236274"/>
                  <a:pt x="2515152" y="229158"/>
                  <a:pt x="2519691" y="222504"/>
                </a:cubicBezTo>
                <a:cubicBezTo>
                  <a:pt x="2524230" y="215850"/>
                  <a:pt x="2527829" y="206121"/>
                  <a:pt x="2530489" y="193315"/>
                </a:cubicBezTo>
                <a:cubicBezTo>
                  <a:pt x="2533149" y="180509"/>
                  <a:pt x="2533594" y="161540"/>
                  <a:pt x="2531823" y="136409"/>
                </a:cubicBezTo>
                <a:cubicBezTo>
                  <a:pt x="2530052" y="111278"/>
                  <a:pt x="2526904" y="94403"/>
                  <a:pt x="2522380" y="85785"/>
                </a:cubicBezTo>
                <a:cubicBezTo>
                  <a:pt x="2518987" y="79321"/>
                  <a:pt x="2519306" y="75680"/>
                  <a:pt x="2523338" y="74863"/>
                </a:cubicBezTo>
                <a:close/>
                <a:moveTo>
                  <a:pt x="3961882" y="65401"/>
                </a:moveTo>
                <a:cubicBezTo>
                  <a:pt x="3964555" y="65037"/>
                  <a:pt x="3967661" y="65343"/>
                  <a:pt x="3971199" y="66318"/>
                </a:cubicBezTo>
                <a:cubicBezTo>
                  <a:pt x="3978276" y="68268"/>
                  <a:pt x="3984818" y="71911"/>
                  <a:pt x="3990827" y="77245"/>
                </a:cubicBezTo>
                <a:cubicBezTo>
                  <a:pt x="3996836" y="82580"/>
                  <a:pt x="3996872" y="88893"/>
                  <a:pt x="3990935" y="96185"/>
                </a:cubicBezTo>
                <a:cubicBezTo>
                  <a:pt x="3984998" y="103477"/>
                  <a:pt x="3980316" y="117175"/>
                  <a:pt x="3976888" y="137280"/>
                </a:cubicBezTo>
                <a:cubicBezTo>
                  <a:pt x="3984087" y="147261"/>
                  <a:pt x="3983990" y="153431"/>
                  <a:pt x="3976598" y="155790"/>
                </a:cubicBezTo>
                <a:cubicBezTo>
                  <a:pt x="3969206" y="158149"/>
                  <a:pt x="3956167" y="161358"/>
                  <a:pt x="3937482" y="165416"/>
                </a:cubicBezTo>
                <a:cubicBezTo>
                  <a:pt x="3936592" y="177677"/>
                  <a:pt x="3933836" y="184463"/>
                  <a:pt x="3929211" y="185775"/>
                </a:cubicBezTo>
                <a:cubicBezTo>
                  <a:pt x="3924586" y="187088"/>
                  <a:pt x="3921474" y="183495"/>
                  <a:pt x="3919876" y="174999"/>
                </a:cubicBezTo>
                <a:cubicBezTo>
                  <a:pt x="3918276" y="166502"/>
                  <a:pt x="3916122" y="152087"/>
                  <a:pt x="3913411" y="131752"/>
                </a:cubicBezTo>
                <a:cubicBezTo>
                  <a:pt x="3910701" y="111418"/>
                  <a:pt x="3907306" y="96967"/>
                  <a:pt x="3903227" y="88398"/>
                </a:cubicBezTo>
                <a:cubicBezTo>
                  <a:pt x="3899147" y="79830"/>
                  <a:pt x="3900516" y="76026"/>
                  <a:pt x="3907335" y="76987"/>
                </a:cubicBezTo>
                <a:cubicBezTo>
                  <a:pt x="3914154" y="77948"/>
                  <a:pt x="3918768" y="78848"/>
                  <a:pt x="3921177" y="79687"/>
                </a:cubicBezTo>
                <a:cubicBezTo>
                  <a:pt x="3923586" y="80525"/>
                  <a:pt x="3927300" y="80551"/>
                  <a:pt x="3932319" y="79762"/>
                </a:cubicBezTo>
                <a:cubicBezTo>
                  <a:pt x="3937338" y="78973"/>
                  <a:pt x="3941497" y="77751"/>
                  <a:pt x="3944795" y="76094"/>
                </a:cubicBezTo>
                <a:cubicBezTo>
                  <a:pt x="3948093" y="74438"/>
                  <a:pt x="3951549" y="71907"/>
                  <a:pt x="3955163" y="68501"/>
                </a:cubicBezTo>
                <a:cubicBezTo>
                  <a:pt x="3956970" y="66798"/>
                  <a:pt x="3959210" y="65765"/>
                  <a:pt x="3961882" y="65401"/>
                </a:cubicBezTo>
                <a:close/>
                <a:moveTo>
                  <a:pt x="4432559" y="63565"/>
                </a:moveTo>
                <a:cubicBezTo>
                  <a:pt x="4415638" y="66261"/>
                  <a:pt x="4401498" y="68412"/>
                  <a:pt x="4390140" y="70018"/>
                </a:cubicBezTo>
                <a:cubicBezTo>
                  <a:pt x="4399132" y="74305"/>
                  <a:pt x="4402706" y="78758"/>
                  <a:pt x="4400863" y="83376"/>
                </a:cubicBezTo>
                <a:cubicBezTo>
                  <a:pt x="4399021" y="87993"/>
                  <a:pt x="4397246" y="98433"/>
                  <a:pt x="4395539" y="114695"/>
                </a:cubicBezTo>
                <a:cubicBezTo>
                  <a:pt x="4407213" y="113906"/>
                  <a:pt x="4421158" y="112293"/>
                  <a:pt x="4437377" y="109855"/>
                </a:cubicBezTo>
                <a:cubicBezTo>
                  <a:pt x="4439069" y="86867"/>
                  <a:pt x="4437463" y="71437"/>
                  <a:pt x="4432559" y="63565"/>
                </a:cubicBezTo>
                <a:close/>
                <a:moveTo>
                  <a:pt x="2993171" y="62121"/>
                </a:moveTo>
                <a:cubicBezTo>
                  <a:pt x="2994909" y="62230"/>
                  <a:pt x="2997067" y="62762"/>
                  <a:pt x="2999647" y="63715"/>
                </a:cubicBezTo>
                <a:cubicBezTo>
                  <a:pt x="3009964" y="67530"/>
                  <a:pt x="3018540" y="72022"/>
                  <a:pt x="3025373" y="77191"/>
                </a:cubicBezTo>
                <a:cubicBezTo>
                  <a:pt x="3032206" y="82361"/>
                  <a:pt x="3033773" y="87513"/>
                  <a:pt x="3030073" y="92647"/>
                </a:cubicBezTo>
                <a:cubicBezTo>
                  <a:pt x="3026373" y="97780"/>
                  <a:pt x="3023394" y="106420"/>
                  <a:pt x="3021135" y="118566"/>
                </a:cubicBezTo>
                <a:cubicBezTo>
                  <a:pt x="3018877" y="130713"/>
                  <a:pt x="3015159" y="146071"/>
                  <a:pt x="3009982" y="164642"/>
                </a:cubicBezTo>
                <a:cubicBezTo>
                  <a:pt x="3047210" y="162017"/>
                  <a:pt x="3070663" y="159562"/>
                  <a:pt x="3080343" y="157274"/>
                </a:cubicBezTo>
                <a:cubicBezTo>
                  <a:pt x="3090022" y="154987"/>
                  <a:pt x="3098425" y="154571"/>
                  <a:pt x="3105553" y="156027"/>
                </a:cubicBezTo>
                <a:cubicBezTo>
                  <a:pt x="3112680" y="157482"/>
                  <a:pt x="3119678" y="162681"/>
                  <a:pt x="3126547" y="171622"/>
                </a:cubicBezTo>
                <a:cubicBezTo>
                  <a:pt x="3133416" y="180563"/>
                  <a:pt x="3126084" y="184811"/>
                  <a:pt x="3104552" y="184367"/>
                </a:cubicBezTo>
                <a:cubicBezTo>
                  <a:pt x="3083021" y="183922"/>
                  <a:pt x="3049841" y="185428"/>
                  <a:pt x="3005013" y="188884"/>
                </a:cubicBezTo>
                <a:cubicBezTo>
                  <a:pt x="2997155" y="219400"/>
                  <a:pt x="2981926" y="244111"/>
                  <a:pt x="2959326" y="263019"/>
                </a:cubicBezTo>
                <a:cubicBezTo>
                  <a:pt x="2936725" y="281927"/>
                  <a:pt x="2912046" y="293904"/>
                  <a:pt x="2885287" y="298952"/>
                </a:cubicBezTo>
                <a:cubicBezTo>
                  <a:pt x="2858528" y="304000"/>
                  <a:pt x="2856409" y="300540"/>
                  <a:pt x="2878931" y="288573"/>
                </a:cubicBezTo>
                <a:cubicBezTo>
                  <a:pt x="2901452" y="276606"/>
                  <a:pt x="2920851" y="263585"/>
                  <a:pt x="2937127" y="249510"/>
                </a:cubicBezTo>
                <a:cubicBezTo>
                  <a:pt x="2953403" y="235436"/>
                  <a:pt x="2966833" y="215743"/>
                  <a:pt x="2977416" y="190432"/>
                </a:cubicBezTo>
                <a:cubicBezTo>
                  <a:pt x="2931341" y="196699"/>
                  <a:pt x="2903990" y="201417"/>
                  <a:pt x="2895365" y="204586"/>
                </a:cubicBezTo>
                <a:cubicBezTo>
                  <a:pt x="2886739" y="207755"/>
                  <a:pt x="2876439" y="204138"/>
                  <a:pt x="2864465" y="193734"/>
                </a:cubicBezTo>
                <a:cubicBezTo>
                  <a:pt x="2852491" y="183330"/>
                  <a:pt x="2853441" y="178587"/>
                  <a:pt x="2867315" y="179505"/>
                </a:cubicBezTo>
                <a:cubicBezTo>
                  <a:pt x="2881189" y="180423"/>
                  <a:pt x="2897003" y="179996"/>
                  <a:pt x="2914756" y="178225"/>
                </a:cubicBezTo>
                <a:cubicBezTo>
                  <a:pt x="2932509" y="176454"/>
                  <a:pt x="2954901" y="173454"/>
                  <a:pt x="2981933" y="169223"/>
                </a:cubicBezTo>
                <a:cubicBezTo>
                  <a:pt x="2985245" y="156045"/>
                  <a:pt x="2988020" y="139059"/>
                  <a:pt x="2990257" y="118265"/>
                </a:cubicBezTo>
                <a:cubicBezTo>
                  <a:pt x="2992494" y="97472"/>
                  <a:pt x="2992039" y="82228"/>
                  <a:pt x="2988891" y="72534"/>
                </a:cubicBezTo>
                <a:cubicBezTo>
                  <a:pt x="2986531" y="65264"/>
                  <a:pt x="2987957" y="61793"/>
                  <a:pt x="2993171" y="62121"/>
                </a:cubicBezTo>
                <a:close/>
                <a:moveTo>
                  <a:pt x="2607657" y="58749"/>
                </a:moveTo>
                <a:cubicBezTo>
                  <a:pt x="2610827" y="57632"/>
                  <a:pt x="2616340" y="57664"/>
                  <a:pt x="2624199" y="58843"/>
                </a:cubicBezTo>
                <a:cubicBezTo>
                  <a:pt x="2639916" y="61202"/>
                  <a:pt x="2650743" y="65866"/>
                  <a:pt x="2656679" y="72836"/>
                </a:cubicBezTo>
                <a:cubicBezTo>
                  <a:pt x="2662616" y="79805"/>
                  <a:pt x="2664717" y="88101"/>
                  <a:pt x="2662982" y="97723"/>
                </a:cubicBezTo>
                <a:cubicBezTo>
                  <a:pt x="2661247" y="107345"/>
                  <a:pt x="2655575" y="109278"/>
                  <a:pt x="2645967" y="103520"/>
                </a:cubicBezTo>
                <a:cubicBezTo>
                  <a:pt x="2636359" y="97762"/>
                  <a:pt x="2627999" y="91772"/>
                  <a:pt x="2620886" y="85548"/>
                </a:cubicBezTo>
                <a:cubicBezTo>
                  <a:pt x="2613458" y="79038"/>
                  <a:pt x="2608224" y="72369"/>
                  <a:pt x="2605184" y="65544"/>
                </a:cubicBezTo>
                <a:cubicBezTo>
                  <a:pt x="2603664" y="62131"/>
                  <a:pt x="2604488" y="59866"/>
                  <a:pt x="2607657" y="58749"/>
                </a:cubicBezTo>
                <a:close/>
                <a:moveTo>
                  <a:pt x="112327" y="56810"/>
                </a:moveTo>
                <a:cubicBezTo>
                  <a:pt x="96997" y="58617"/>
                  <a:pt x="83324" y="60266"/>
                  <a:pt x="71306" y="61758"/>
                </a:cubicBezTo>
                <a:cubicBezTo>
                  <a:pt x="70650" y="108091"/>
                  <a:pt x="69603" y="142409"/>
                  <a:pt x="68165" y="164713"/>
                </a:cubicBezTo>
                <a:lnTo>
                  <a:pt x="66807" y="180541"/>
                </a:lnTo>
                <a:lnTo>
                  <a:pt x="67744" y="179129"/>
                </a:lnTo>
                <a:cubicBezTo>
                  <a:pt x="68710" y="178475"/>
                  <a:pt x="70163" y="177887"/>
                  <a:pt x="72102" y="177365"/>
                </a:cubicBezTo>
                <a:cubicBezTo>
                  <a:pt x="79860" y="175278"/>
                  <a:pt x="94423" y="171360"/>
                  <a:pt x="115790" y="165610"/>
                </a:cubicBezTo>
                <a:lnTo>
                  <a:pt x="115790" y="131042"/>
                </a:lnTo>
                <a:cubicBezTo>
                  <a:pt x="105709" y="133753"/>
                  <a:pt x="95990" y="132799"/>
                  <a:pt x="86633" y="128182"/>
                </a:cubicBezTo>
                <a:cubicBezTo>
                  <a:pt x="77276" y="123564"/>
                  <a:pt x="76286" y="120180"/>
                  <a:pt x="83664" y="118029"/>
                </a:cubicBezTo>
                <a:cubicBezTo>
                  <a:pt x="91042" y="115878"/>
                  <a:pt x="101751" y="113239"/>
                  <a:pt x="115790" y="110113"/>
                </a:cubicBezTo>
                <a:cubicBezTo>
                  <a:pt x="115790" y="90252"/>
                  <a:pt x="114635" y="72484"/>
                  <a:pt x="112327" y="56810"/>
                </a:cubicBezTo>
                <a:close/>
                <a:moveTo>
                  <a:pt x="1628144" y="38434"/>
                </a:moveTo>
                <a:cubicBezTo>
                  <a:pt x="1635602" y="37917"/>
                  <a:pt x="1642795" y="40253"/>
                  <a:pt x="1649721" y="45442"/>
                </a:cubicBezTo>
                <a:cubicBezTo>
                  <a:pt x="1658956" y="52361"/>
                  <a:pt x="1655117" y="58459"/>
                  <a:pt x="1638202" y="63737"/>
                </a:cubicBezTo>
                <a:cubicBezTo>
                  <a:pt x="1621288" y="69014"/>
                  <a:pt x="1600047" y="73273"/>
                  <a:pt x="1574478" y="76514"/>
                </a:cubicBezTo>
                <a:cubicBezTo>
                  <a:pt x="1588876" y="80543"/>
                  <a:pt x="1594934" y="86512"/>
                  <a:pt x="1592654" y="94421"/>
                </a:cubicBezTo>
                <a:cubicBezTo>
                  <a:pt x="1590374" y="102330"/>
                  <a:pt x="1588818" y="118538"/>
                  <a:pt x="1587987" y="143045"/>
                </a:cubicBezTo>
                <a:cubicBezTo>
                  <a:pt x="1598469" y="140550"/>
                  <a:pt x="1610214" y="136549"/>
                  <a:pt x="1623221" y="131042"/>
                </a:cubicBezTo>
                <a:cubicBezTo>
                  <a:pt x="1636227" y="125536"/>
                  <a:pt x="1647104" y="127034"/>
                  <a:pt x="1655852" y="135538"/>
                </a:cubicBezTo>
                <a:cubicBezTo>
                  <a:pt x="1664599" y="144042"/>
                  <a:pt x="1659179" y="150592"/>
                  <a:pt x="1639590" y="155188"/>
                </a:cubicBezTo>
                <a:cubicBezTo>
                  <a:pt x="1620001" y="159784"/>
                  <a:pt x="1602707" y="162476"/>
                  <a:pt x="1587707" y="163265"/>
                </a:cubicBezTo>
                <a:cubicBezTo>
                  <a:pt x="1586087" y="190741"/>
                  <a:pt x="1585276" y="213692"/>
                  <a:pt x="1585276" y="232119"/>
                </a:cubicBezTo>
                <a:cubicBezTo>
                  <a:pt x="1604377" y="230399"/>
                  <a:pt x="1622145" y="228857"/>
                  <a:pt x="1638579" y="227495"/>
                </a:cubicBezTo>
                <a:cubicBezTo>
                  <a:pt x="1655013" y="226132"/>
                  <a:pt x="1667180" y="224989"/>
                  <a:pt x="1675082" y="224064"/>
                </a:cubicBezTo>
                <a:cubicBezTo>
                  <a:pt x="1682983" y="223139"/>
                  <a:pt x="1690731" y="223917"/>
                  <a:pt x="1698324" y="226398"/>
                </a:cubicBezTo>
                <a:cubicBezTo>
                  <a:pt x="1705917" y="228879"/>
                  <a:pt x="1711696" y="233600"/>
                  <a:pt x="1715661" y="240562"/>
                </a:cubicBezTo>
                <a:cubicBezTo>
                  <a:pt x="1719626" y="247524"/>
                  <a:pt x="1718515" y="251934"/>
                  <a:pt x="1712327" y="253791"/>
                </a:cubicBezTo>
                <a:cubicBezTo>
                  <a:pt x="1706139" y="255648"/>
                  <a:pt x="1690394" y="255903"/>
                  <a:pt x="1665090" y="254555"/>
                </a:cubicBezTo>
                <a:cubicBezTo>
                  <a:pt x="1639787" y="253207"/>
                  <a:pt x="1610626" y="254099"/>
                  <a:pt x="1577608" y="257233"/>
                </a:cubicBezTo>
                <a:cubicBezTo>
                  <a:pt x="1544590" y="260366"/>
                  <a:pt x="1515210" y="263962"/>
                  <a:pt x="1489469" y="268020"/>
                </a:cubicBezTo>
                <a:cubicBezTo>
                  <a:pt x="1463729" y="272078"/>
                  <a:pt x="1448116" y="274559"/>
                  <a:pt x="1442631" y="275463"/>
                </a:cubicBezTo>
                <a:cubicBezTo>
                  <a:pt x="1437146" y="276366"/>
                  <a:pt x="1429151" y="272523"/>
                  <a:pt x="1418647" y="263933"/>
                </a:cubicBezTo>
                <a:cubicBezTo>
                  <a:pt x="1408143" y="255343"/>
                  <a:pt x="1410570" y="251048"/>
                  <a:pt x="1425928" y="251048"/>
                </a:cubicBezTo>
                <a:cubicBezTo>
                  <a:pt x="1438347" y="251048"/>
                  <a:pt x="1459914" y="248969"/>
                  <a:pt x="1490631" y="244810"/>
                </a:cubicBezTo>
                <a:cubicBezTo>
                  <a:pt x="1490631" y="215198"/>
                  <a:pt x="1489527" y="191806"/>
                  <a:pt x="1487318" y="174633"/>
                </a:cubicBezTo>
                <a:cubicBezTo>
                  <a:pt x="1485110" y="157461"/>
                  <a:pt x="1481962" y="145655"/>
                  <a:pt x="1477875" y="139216"/>
                </a:cubicBezTo>
                <a:cubicBezTo>
                  <a:pt x="1473788" y="132778"/>
                  <a:pt x="1475818" y="129558"/>
                  <a:pt x="1483963" y="129558"/>
                </a:cubicBezTo>
                <a:cubicBezTo>
                  <a:pt x="1489785" y="129558"/>
                  <a:pt x="1497328" y="130885"/>
                  <a:pt x="1506592" y="133538"/>
                </a:cubicBezTo>
                <a:cubicBezTo>
                  <a:pt x="1515855" y="136191"/>
                  <a:pt x="1519362" y="141048"/>
                  <a:pt x="1517110" y="148111"/>
                </a:cubicBezTo>
                <a:cubicBezTo>
                  <a:pt x="1514859" y="155173"/>
                  <a:pt x="1513733" y="185879"/>
                  <a:pt x="1513733" y="240229"/>
                </a:cubicBezTo>
                <a:cubicBezTo>
                  <a:pt x="1528676" y="239368"/>
                  <a:pt x="1544371" y="238157"/>
                  <a:pt x="1560819" y="236594"/>
                </a:cubicBezTo>
                <a:lnTo>
                  <a:pt x="1560819" y="112070"/>
                </a:lnTo>
                <a:cubicBezTo>
                  <a:pt x="1560819" y="95708"/>
                  <a:pt x="1559564" y="84939"/>
                  <a:pt x="1557055" y="79762"/>
                </a:cubicBezTo>
                <a:cubicBezTo>
                  <a:pt x="1529479" y="82458"/>
                  <a:pt x="1511066" y="81447"/>
                  <a:pt x="1501816" y="76729"/>
                </a:cubicBezTo>
                <a:cubicBezTo>
                  <a:pt x="1492567" y="72011"/>
                  <a:pt x="1495001" y="68179"/>
                  <a:pt x="1509119" y="65232"/>
                </a:cubicBezTo>
                <a:cubicBezTo>
                  <a:pt x="1523237" y="62285"/>
                  <a:pt x="1542801" y="58133"/>
                  <a:pt x="1567810" y="52777"/>
                </a:cubicBezTo>
                <a:cubicBezTo>
                  <a:pt x="1592819" y="47421"/>
                  <a:pt x="1610415" y="43130"/>
                  <a:pt x="1620596" y="39903"/>
                </a:cubicBezTo>
                <a:cubicBezTo>
                  <a:pt x="1623142" y="39097"/>
                  <a:pt x="1625658" y="38607"/>
                  <a:pt x="1628144" y="38434"/>
                </a:cubicBezTo>
                <a:close/>
                <a:moveTo>
                  <a:pt x="2718134" y="37774"/>
                </a:moveTo>
                <a:cubicBezTo>
                  <a:pt x="2722609" y="37774"/>
                  <a:pt x="2729815" y="40527"/>
                  <a:pt x="2739752" y="46034"/>
                </a:cubicBezTo>
                <a:cubicBezTo>
                  <a:pt x="2749690" y="51540"/>
                  <a:pt x="2754408" y="56262"/>
                  <a:pt x="2753906" y="60198"/>
                </a:cubicBezTo>
                <a:cubicBezTo>
                  <a:pt x="2753404" y="64135"/>
                  <a:pt x="2751795" y="68820"/>
                  <a:pt x="2749077" y="74255"/>
                </a:cubicBezTo>
                <a:cubicBezTo>
                  <a:pt x="2746360" y="79690"/>
                  <a:pt x="2741839" y="94815"/>
                  <a:pt x="2735515" y="119631"/>
                </a:cubicBezTo>
                <a:cubicBezTo>
                  <a:pt x="2729191" y="144447"/>
                  <a:pt x="2719827" y="166477"/>
                  <a:pt x="2707422" y="185722"/>
                </a:cubicBezTo>
                <a:cubicBezTo>
                  <a:pt x="2733579" y="200162"/>
                  <a:pt x="2751117" y="211140"/>
                  <a:pt x="2760037" y="218654"/>
                </a:cubicBezTo>
                <a:cubicBezTo>
                  <a:pt x="2768956" y="226168"/>
                  <a:pt x="2774115" y="234729"/>
                  <a:pt x="2775513" y="244337"/>
                </a:cubicBezTo>
                <a:cubicBezTo>
                  <a:pt x="2776911" y="253945"/>
                  <a:pt x="2775399" y="261986"/>
                  <a:pt x="2770975" y="268461"/>
                </a:cubicBezTo>
                <a:cubicBezTo>
                  <a:pt x="2766550" y="274936"/>
                  <a:pt x="2760567" y="273383"/>
                  <a:pt x="2753024" y="263804"/>
                </a:cubicBezTo>
                <a:cubicBezTo>
                  <a:pt x="2745481" y="254225"/>
                  <a:pt x="2738824" y="245223"/>
                  <a:pt x="2733052" y="236798"/>
                </a:cubicBezTo>
                <a:cubicBezTo>
                  <a:pt x="2727280" y="228373"/>
                  <a:pt x="2716579" y="214718"/>
                  <a:pt x="2700948" y="195832"/>
                </a:cubicBezTo>
                <a:cubicBezTo>
                  <a:pt x="2684743" y="220181"/>
                  <a:pt x="2668084" y="238608"/>
                  <a:pt x="2650968" y="251113"/>
                </a:cubicBezTo>
                <a:cubicBezTo>
                  <a:pt x="2633853" y="263618"/>
                  <a:pt x="2617810" y="271480"/>
                  <a:pt x="2602839" y="274699"/>
                </a:cubicBezTo>
                <a:cubicBezTo>
                  <a:pt x="2587868" y="277918"/>
                  <a:pt x="2580647" y="277721"/>
                  <a:pt x="2581178" y="274108"/>
                </a:cubicBezTo>
                <a:cubicBezTo>
                  <a:pt x="2581709" y="270494"/>
                  <a:pt x="2589972" y="264112"/>
                  <a:pt x="2605969" y="254963"/>
                </a:cubicBezTo>
                <a:cubicBezTo>
                  <a:pt x="2621966" y="245814"/>
                  <a:pt x="2638389" y="231707"/>
                  <a:pt x="2655238" y="212642"/>
                </a:cubicBezTo>
                <a:cubicBezTo>
                  <a:pt x="2672088" y="193577"/>
                  <a:pt x="2685195" y="173353"/>
                  <a:pt x="2694559" y="151972"/>
                </a:cubicBezTo>
                <a:cubicBezTo>
                  <a:pt x="2703923" y="130591"/>
                  <a:pt x="2710179" y="110783"/>
                  <a:pt x="2713327" y="92550"/>
                </a:cubicBezTo>
                <a:cubicBezTo>
                  <a:pt x="2716475" y="74316"/>
                  <a:pt x="2716701" y="60628"/>
                  <a:pt x="2714004" y="51487"/>
                </a:cubicBezTo>
                <a:cubicBezTo>
                  <a:pt x="2711309" y="42345"/>
                  <a:pt x="2712685" y="37774"/>
                  <a:pt x="2718134" y="37774"/>
                </a:cubicBezTo>
                <a:close/>
                <a:moveTo>
                  <a:pt x="399657" y="37774"/>
                </a:moveTo>
                <a:lnTo>
                  <a:pt x="422566" y="37774"/>
                </a:lnTo>
                <a:lnTo>
                  <a:pt x="422566" y="276818"/>
                </a:lnTo>
                <a:lnTo>
                  <a:pt x="387310" y="276818"/>
                </a:lnTo>
                <a:lnTo>
                  <a:pt x="387310" y="90560"/>
                </a:lnTo>
                <a:cubicBezTo>
                  <a:pt x="380169" y="101616"/>
                  <a:pt x="365320" y="112866"/>
                  <a:pt x="342763" y="124310"/>
                </a:cubicBezTo>
                <a:lnTo>
                  <a:pt x="342763" y="93507"/>
                </a:lnTo>
                <a:cubicBezTo>
                  <a:pt x="365678" y="77948"/>
                  <a:pt x="384643" y="59370"/>
                  <a:pt x="399657" y="37774"/>
                </a:cubicBezTo>
                <a:close/>
                <a:moveTo>
                  <a:pt x="597314" y="37104"/>
                </a:moveTo>
                <a:cubicBezTo>
                  <a:pt x="604914" y="38192"/>
                  <a:pt x="611980" y="40412"/>
                  <a:pt x="618512" y="43764"/>
                </a:cubicBezTo>
                <a:cubicBezTo>
                  <a:pt x="631576" y="50468"/>
                  <a:pt x="640671" y="60162"/>
                  <a:pt x="645798" y="72846"/>
                </a:cubicBezTo>
                <a:cubicBezTo>
                  <a:pt x="650924" y="85530"/>
                  <a:pt x="651599" y="99508"/>
                  <a:pt x="647820" y="114781"/>
                </a:cubicBezTo>
                <a:cubicBezTo>
                  <a:pt x="644041" y="130053"/>
                  <a:pt x="633784" y="142228"/>
                  <a:pt x="617049" y="151305"/>
                </a:cubicBezTo>
                <a:cubicBezTo>
                  <a:pt x="629052" y="155435"/>
                  <a:pt x="638574" y="163150"/>
                  <a:pt x="645615" y="174450"/>
                </a:cubicBezTo>
                <a:cubicBezTo>
                  <a:pt x="652656" y="185750"/>
                  <a:pt x="655008" y="200585"/>
                  <a:pt x="652670" y="218955"/>
                </a:cubicBezTo>
                <a:cubicBezTo>
                  <a:pt x="650333" y="237325"/>
                  <a:pt x="641994" y="252239"/>
                  <a:pt x="627654" y="263697"/>
                </a:cubicBezTo>
                <a:cubicBezTo>
                  <a:pt x="613314" y="275154"/>
                  <a:pt x="597109" y="280650"/>
                  <a:pt x="579041" y="280184"/>
                </a:cubicBezTo>
                <a:cubicBezTo>
                  <a:pt x="560972" y="279718"/>
                  <a:pt x="545273" y="274014"/>
                  <a:pt x="531944" y="263073"/>
                </a:cubicBezTo>
                <a:cubicBezTo>
                  <a:pt x="518615" y="252131"/>
                  <a:pt x="510035" y="235303"/>
                  <a:pt x="506207" y="212588"/>
                </a:cubicBezTo>
                <a:lnTo>
                  <a:pt x="537762" y="206479"/>
                </a:lnTo>
                <a:cubicBezTo>
                  <a:pt x="541864" y="220317"/>
                  <a:pt x="547636" y="230524"/>
                  <a:pt x="555078" y="237099"/>
                </a:cubicBezTo>
                <a:cubicBezTo>
                  <a:pt x="562521" y="243674"/>
                  <a:pt x="571573" y="246990"/>
                  <a:pt x="582235" y="247048"/>
                </a:cubicBezTo>
                <a:cubicBezTo>
                  <a:pt x="592897" y="247105"/>
                  <a:pt x="601562" y="242771"/>
                  <a:pt x="608230" y="234045"/>
                </a:cubicBezTo>
                <a:cubicBezTo>
                  <a:pt x="614898" y="225319"/>
                  <a:pt x="617802" y="215320"/>
                  <a:pt x="616942" y="204048"/>
                </a:cubicBezTo>
                <a:cubicBezTo>
                  <a:pt x="616081" y="192777"/>
                  <a:pt x="611762" y="184065"/>
                  <a:pt x="603982" y="177913"/>
                </a:cubicBezTo>
                <a:cubicBezTo>
                  <a:pt x="596202" y="171761"/>
                  <a:pt x="582052" y="167223"/>
                  <a:pt x="561531" y="164297"/>
                </a:cubicBezTo>
                <a:lnTo>
                  <a:pt x="561531" y="140744"/>
                </a:lnTo>
                <a:cubicBezTo>
                  <a:pt x="581636" y="138836"/>
                  <a:pt x="595661" y="134129"/>
                  <a:pt x="603605" y="126622"/>
                </a:cubicBezTo>
                <a:cubicBezTo>
                  <a:pt x="611550" y="119115"/>
                  <a:pt x="615103" y="109399"/>
                  <a:pt x="614264" y="97476"/>
                </a:cubicBezTo>
                <a:cubicBezTo>
                  <a:pt x="613425" y="85552"/>
                  <a:pt x="608212" y="76919"/>
                  <a:pt x="598626" y="71577"/>
                </a:cubicBezTo>
                <a:cubicBezTo>
                  <a:pt x="589039" y="66235"/>
                  <a:pt x="578765" y="65669"/>
                  <a:pt x="567801" y="69878"/>
                </a:cubicBezTo>
                <a:cubicBezTo>
                  <a:pt x="556839" y="74087"/>
                  <a:pt x="547593" y="86832"/>
                  <a:pt x="540064" y="108112"/>
                </a:cubicBezTo>
                <a:lnTo>
                  <a:pt x="508895" y="103273"/>
                </a:lnTo>
                <a:cubicBezTo>
                  <a:pt x="514459" y="84200"/>
                  <a:pt x="522185" y="69014"/>
                  <a:pt x="532073" y="57714"/>
                </a:cubicBezTo>
                <a:cubicBezTo>
                  <a:pt x="541960" y="46414"/>
                  <a:pt x="555573" y="39588"/>
                  <a:pt x="572910" y="37236"/>
                </a:cubicBezTo>
                <a:cubicBezTo>
                  <a:pt x="581579" y="36060"/>
                  <a:pt x="589713" y="36016"/>
                  <a:pt x="597314" y="37104"/>
                </a:cubicBezTo>
                <a:close/>
                <a:moveTo>
                  <a:pt x="3445976" y="30230"/>
                </a:moveTo>
                <a:cubicBezTo>
                  <a:pt x="3462895" y="29313"/>
                  <a:pt x="3475073" y="32111"/>
                  <a:pt x="3482510" y="38623"/>
                </a:cubicBezTo>
                <a:cubicBezTo>
                  <a:pt x="3492426" y="47306"/>
                  <a:pt x="3495617" y="53634"/>
                  <a:pt x="3492082" y="57606"/>
                </a:cubicBezTo>
                <a:cubicBezTo>
                  <a:pt x="3488548" y="61578"/>
                  <a:pt x="3478649" y="63113"/>
                  <a:pt x="3462387" y="62209"/>
                </a:cubicBezTo>
                <a:cubicBezTo>
                  <a:pt x="3446125" y="61306"/>
                  <a:pt x="3430835" y="61306"/>
                  <a:pt x="3416517" y="62209"/>
                </a:cubicBezTo>
                <a:cubicBezTo>
                  <a:pt x="3402198" y="63113"/>
                  <a:pt x="3381014" y="64712"/>
                  <a:pt x="3352964" y="67006"/>
                </a:cubicBezTo>
                <a:cubicBezTo>
                  <a:pt x="3361052" y="75725"/>
                  <a:pt x="3363974" y="81816"/>
                  <a:pt x="3361730" y="85279"/>
                </a:cubicBezTo>
                <a:cubicBezTo>
                  <a:pt x="3359486" y="88742"/>
                  <a:pt x="3358363" y="103058"/>
                  <a:pt x="3358363" y="128225"/>
                </a:cubicBezTo>
                <a:cubicBezTo>
                  <a:pt x="3378555" y="128225"/>
                  <a:pt x="3396154" y="130644"/>
                  <a:pt x="3411160" y="135484"/>
                </a:cubicBezTo>
                <a:cubicBezTo>
                  <a:pt x="3426168" y="140324"/>
                  <a:pt x="3434840" y="150018"/>
                  <a:pt x="3437177" y="164566"/>
                </a:cubicBezTo>
                <a:cubicBezTo>
                  <a:pt x="3439515" y="179114"/>
                  <a:pt x="3429168" y="180728"/>
                  <a:pt x="3406138" y="169406"/>
                </a:cubicBezTo>
                <a:cubicBezTo>
                  <a:pt x="3383108" y="158084"/>
                  <a:pt x="3367183" y="148896"/>
                  <a:pt x="3358363" y="141841"/>
                </a:cubicBezTo>
                <a:cubicBezTo>
                  <a:pt x="3359210" y="209627"/>
                  <a:pt x="3358209" y="255146"/>
                  <a:pt x="3355363" y="278399"/>
                </a:cubicBezTo>
                <a:cubicBezTo>
                  <a:pt x="3352516" y="301651"/>
                  <a:pt x="3348089" y="313278"/>
                  <a:pt x="3342080" y="313278"/>
                </a:cubicBezTo>
                <a:cubicBezTo>
                  <a:pt x="3337620" y="313278"/>
                  <a:pt x="3332892" y="307950"/>
                  <a:pt x="3327894" y="297296"/>
                </a:cubicBezTo>
                <a:cubicBezTo>
                  <a:pt x="3322897" y="286641"/>
                  <a:pt x="3321323" y="277470"/>
                  <a:pt x="3323173" y="269784"/>
                </a:cubicBezTo>
                <a:cubicBezTo>
                  <a:pt x="3325022" y="262098"/>
                  <a:pt x="3326822" y="253888"/>
                  <a:pt x="3328572" y="245155"/>
                </a:cubicBezTo>
                <a:cubicBezTo>
                  <a:pt x="3330321" y="236421"/>
                  <a:pt x="3331648" y="206730"/>
                  <a:pt x="3332551" y="156080"/>
                </a:cubicBezTo>
                <a:cubicBezTo>
                  <a:pt x="3333454" y="105431"/>
                  <a:pt x="3330737" y="76844"/>
                  <a:pt x="3324399" y="70319"/>
                </a:cubicBezTo>
                <a:cubicBezTo>
                  <a:pt x="3279772" y="77518"/>
                  <a:pt x="3251798" y="82239"/>
                  <a:pt x="3240476" y="84483"/>
                </a:cubicBezTo>
                <a:cubicBezTo>
                  <a:pt x="3229155" y="86728"/>
                  <a:pt x="3218500" y="82651"/>
                  <a:pt x="3208512" y="72255"/>
                </a:cubicBezTo>
                <a:cubicBezTo>
                  <a:pt x="3198524" y="61858"/>
                  <a:pt x="3198890" y="57115"/>
                  <a:pt x="3209609" y="58026"/>
                </a:cubicBezTo>
                <a:cubicBezTo>
                  <a:pt x="3220328" y="58936"/>
                  <a:pt x="3238827" y="58058"/>
                  <a:pt x="3265105" y="55391"/>
                </a:cubicBezTo>
                <a:cubicBezTo>
                  <a:pt x="3291384" y="52723"/>
                  <a:pt x="3318322" y="49353"/>
                  <a:pt x="3345920" y="45281"/>
                </a:cubicBezTo>
                <a:cubicBezTo>
                  <a:pt x="3373517" y="41208"/>
                  <a:pt x="3400703" y="36910"/>
                  <a:pt x="3427476" y="32385"/>
                </a:cubicBezTo>
                <a:cubicBezTo>
                  <a:pt x="3434170" y="31254"/>
                  <a:pt x="3440336" y="30536"/>
                  <a:pt x="3445976" y="30230"/>
                </a:cubicBezTo>
                <a:close/>
                <a:moveTo>
                  <a:pt x="5785205" y="29815"/>
                </a:moveTo>
                <a:cubicBezTo>
                  <a:pt x="5811190" y="26115"/>
                  <a:pt x="5831818" y="38935"/>
                  <a:pt x="5847090" y="68275"/>
                </a:cubicBezTo>
                <a:cubicBezTo>
                  <a:pt x="5856182" y="100240"/>
                  <a:pt x="5843742" y="131960"/>
                  <a:pt x="5809770" y="163437"/>
                </a:cubicBezTo>
                <a:cubicBezTo>
                  <a:pt x="5799646" y="178638"/>
                  <a:pt x="5794584" y="196635"/>
                  <a:pt x="5794584" y="217428"/>
                </a:cubicBezTo>
                <a:lnTo>
                  <a:pt x="5762146" y="217428"/>
                </a:lnTo>
                <a:cubicBezTo>
                  <a:pt x="5761171" y="180918"/>
                  <a:pt x="5776120" y="147670"/>
                  <a:pt x="5806995" y="117685"/>
                </a:cubicBezTo>
                <a:cubicBezTo>
                  <a:pt x="5813921" y="107331"/>
                  <a:pt x="5816947" y="96325"/>
                  <a:pt x="5816072" y="84666"/>
                </a:cubicBezTo>
                <a:cubicBezTo>
                  <a:pt x="5811354" y="68792"/>
                  <a:pt x="5802400" y="61306"/>
                  <a:pt x="5789206" y="62209"/>
                </a:cubicBezTo>
                <a:lnTo>
                  <a:pt x="5783914" y="62209"/>
                </a:lnTo>
                <a:cubicBezTo>
                  <a:pt x="5767638" y="62984"/>
                  <a:pt x="5759952" y="76930"/>
                  <a:pt x="5760856" y="104047"/>
                </a:cubicBezTo>
                <a:lnTo>
                  <a:pt x="5727041" y="104047"/>
                </a:lnTo>
                <a:cubicBezTo>
                  <a:pt x="5726080" y="66935"/>
                  <a:pt x="5737818" y="44148"/>
                  <a:pt x="5762254" y="35687"/>
                </a:cubicBezTo>
                <a:cubicBezTo>
                  <a:pt x="5766226" y="32704"/>
                  <a:pt x="5773876" y="30747"/>
                  <a:pt x="5785205" y="29815"/>
                </a:cubicBezTo>
                <a:close/>
                <a:moveTo>
                  <a:pt x="2402721" y="29014"/>
                </a:moveTo>
                <a:cubicBezTo>
                  <a:pt x="2409788" y="29688"/>
                  <a:pt x="2415821" y="31500"/>
                  <a:pt x="2420819" y="34450"/>
                </a:cubicBezTo>
                <a:cubicBezTo>
                  <a:pt x="2430814" y="40351"/>
                  <a:pt x="2436066" y="46453"/>
                  <a:pt x="2436575" y="52756"/>
                </a:cubicBezTo>
                <a:cubicBezTo>
                  <a:pt x="2437084" y="59058"/>
                  <a:pt x="2430068" y="61535"/>
                  <a:pt x="2415527" y="60187"/>
                </a:cubicBezTo>
                <a:cubicBezTo>
                  <a:pt x="2400986" y="58839"/>
                  <a:pt x="2387313" y="58391"/>
                  <a:pt x="2374507" y="58843"/>
                </a:cubicBezTo>
                <a:cubicBezTo>
                  <a:pt x="2361702" y="59295"/>
                  <a:pt x="2347096" y="60137"/>
                  <a:pt x="2330691" y="61371"/>
                </a:cubicBezTo>
                <a:cubicBezTo>
                  <a:pt x="2343296" y="68799"/>
                  <a:pt x="2348472" y="75209"/>
                  <a:pt x="2346221" y="80601"/>
                </a:cubicBezTo>
                <a:cubicBezTo>
                  <a:pt x="2343970" y="85993"/>
                  <a:pt x="2342844" y="99630"/>
                  <a:pt x="2342844" y="121513"/>
                </a:cubicBezTo>
                <a:cubicBezTo>
                  <a:pt x="2342844" y="144099"/>
                  <a:pt x="2343296" y="166430"/>
                  <a:pt x="2344199" y="188507"/>
                </a:cubicBezTo>
                <a:cubicBezTo>
                  <a:pt x="2345103" y="210584"/>
                  <a:pt x="2345554" y="229646"/>
                  <a:pt x="2345554" y="245692"/>
                </a:cubicBezTo>
                <a:cubicBezTo>
                  <a:pt x="2345554" y="263632"/>
                  <a:pt x="2340915" y="278704"/>
                  <a:pt x="2331637" y="290907"/>
                </a:cubicBezTo>
                <a:cubicBezTo>
                  <a:pt x="2322359" y="303111"/>
                  <a:pt x="2314820" y="303591"/>
                  <a:pt x="2309019" y="292348"/>
                </a:cubicBezTo>
                <a:cubicBezTo>
                  <a:pt x="2303218" y="281106"/>
                  <a:pt x="2293883" y="269831"/>
                  <a:pt x="2281013" y="258523"/>
                </a:cubicBezTo>
                <a:cubicBezTo>
                  <a:pt x="2268142" y="247216"/>
                  <a:pt x="2268859" y="243362"/>
                  <a:pt x="2283164" y="246962"/>
                </a:cubicBezTo>
                <a:cubicBezTo>
                  <a:pt x="2297468" y="250561"/>
                  <a:pt x="2306266" y="251887"/>
                  <a:pt x="2309557" y="250941"/>
                </a:cubicBezTo>
                <a:cubicBezTo>
                  <a:pt x="2312848" y="249994"/>
                  <a:pt x="2315142" y="244570"/>
                  <a:pt x="2316440" y="234668"/>
                </a:cubicBezTo>
                <a:cubicBezTo>
                  <a:pt x="2317738" y="224766"/>
                  <a:pt x="2318161" y="199499"/>
                  <a:pt x="2317709" y="158866"/>
                </a:cubicBezTo>
                <a:cubicBezTo>
                  <a:pt x="2317257" y="118233"/>
                  <a:pt x="2315942" y="93324"/>
                  <a:pt x="2313762" y="84139"/>
                </a:cubicBezTo>
                <a:cubicBezTo>
                  <a:pt x="2311582" y="74954"/>
                  <a:pt x="2309216" y="68096"/>
                  <a:pt x="2306664" y="63565"/>
                </a:cubicBezTo>
                <a:cubicBezTo>
                  <a:pt x="2273638" y="65328"/>
                  <a:pt x="2248998" y="67343"/>
                  <a:pt x="2232743" y="69609"/>
                </a:cubicBezTo>
                <a:cubicBezTo>
                  <a:pt x="2216489" y="71875"/>
                  <a:pt x="2200650" y="74133"/>
                  <a:pt x="2185227" y="76385"/>
                </a:cubicBezTo>
                <a:cubicBezTo>
                  <a:pt x="2169804" y="78636"/>
                  <a:pt x="2156647" y="74560"/>
                  <a:pt x="2145756" y="64156"/>
                </a:cubicBezTo>
                <a:cubicBezTo>
                  <a:pt x="2134865" y="53752"/>
                  <a:pt x="2135302" y="49235"/>
                  <a:pt x="2147068" y="50605"/>
                </a:cubicBezTo>
                <a:cubicBezTo>
                  <a:pt x="2158834" y="51974"/>
                  <a:pt x="2174683" y="52218"/>
                  <a:pt x="2194617" y="51336"/>
                </a:cubicBezTo>
                <a:cubicBezTo>
                  <a:pt x="2214549" y="50454"/>
                  <a:pt x="2245596" y="47547"/>
                  <a:pt x="2287756" y="42614"/>
                </a:cubicBezTo>
                <a:cubicBezTo>
                  <a:pt x="2329916" y="37681"/>
                  <a:pt x="2360134" y="33611"/>
                  <a:pt x="2378411" y="30406"/>
                </a:cubicBezTo>
                <a:cubicBezTo>
                  <a:pt x="2387550" y="28804"/>
                  <a:pt x="2395653" y="28340"/>
                  <a:pt x="2402721" y="29014"/>
                </a:cubicBezTo>
                <a:close/>
                <a:moveTo>
                  <a:pt x="3768841" y="27707"/>
                </a:moveTo>
                <a:cubicBezTo>
                  <a:pt x="3775996" y="26302"/>
                  <a:pt x="3783417" y="29087"/>
                  <a:pt x="3791104" y="36064"/>
                </a:cubicBezTo>
                <a:cubicBezTo>
                  <a:pt x="3798790" y="43040"/>
                  <a:pt x="3797589" y="48235"/>
                  <a:pt x="3787501" y="51648"/>
                </a:cubicBezTo>
                <a:cubicBezTo>
                  <a:pt x="3777413" y="55061"/>
                  <a:pt x="3751417" y="59585"/>
                  <a:pt x="3709515" y="65221"/>
                </a:cubicBezTo>
                <a:cubicBezTo>
                  <a:pt x="3718507" y="72922"/>
                  <a:pt x="3719170" y="79357"/>
                  <a:pt x="3711505" y="84526"/>
                </a:cubicBezTo>
                <a:cubicBezTo>
                  <a:pt x="3703840" y="89696"/>
                  <a:pt x="3690579" y="102900"/>
                  <a:pt x="3671722" y="124138"/>
                </a:cubicBezTo>
                <a:cubicBezTo>
                  <a:pt x="3700029" y="120581"/>
                  <a:pt x="3724655" y="117244"/>
                  <a:pt x="3745599" y="114125"/>
                </a:cubicBezTo>
                <a:cubicBezTo>
                  <a:pt x="3766543" y="111006"/>
                  <a:pt x="3780607" y="108069"/>
                  <a:pt x="3787791" y="105316"/>
                </a:cubicBezTo>
                <a:cubicBezTo>
                  <a:pt x="3794976" y="102563"/>
                  <a:pt x="3801924" y="102656"/>
                  <a:pt x="3808635" y="105596"/>
                </a:cubicBezTo>
                <a:cubicBezTo>
                  <a:pt x="3815346" y="108535"/>
                  <a:pt x="3823448" y="114236"/>
                  <a:pt x="3832941" y="122696"/>
                </a:cubicBezTo>
                <a:cubicBezTo>
                  <a:pt x="3842435" y="131157"/>
                  <a:pt x="3844640" y="138159"/>
                  <a:pt x="3839556" y="143701"/>
                </a:cubicBezTo>
                <a:cubicBezTo>
                  <a:pt x="3834472" y="149244"/>
                  <a:pt x="3830633" y="158289"/>
                  <a:pt x="3828037" y="170837"/>
                </a:cubicBezTo>
                <a:cubicBezTo>
                  <a:pt x="3825442" y="183384"/>
                  <a:pt x="3823233" y="199198"/>
                  <a:pt x="3821412" y="218278"/>
                </a:cubicBezTo>
                <a:cubicBezTo>
                  <a:pt x="3819591" y="237357"/>
                  <a:pt x="3815859" y="253013"/>
                  <a:pt x="3810216" y="265245"/>
                </a:cubicBezTo>
                <a:cubicBezTo>
                  <a:pt x="3804573" y="277478"/>
                  <a:pt x="3797589" y="286064"/>
                  <a:pt x="3789265" y="291004"/>
                </a:cubicBezTo>
                <a:cubicBezTo>
                  <a:pt x="3780940" y="295944"/>
                  <a:pt x="3775459" y="292065"/>
                  <a:pt x="3772820" y="279367"/>
                </a:cubicBezTo>
                <a:cubicBezTo>
                  <a:pt x="3770182" y="266669"/>
                  <a:pt x="3767865" y="257659"/>
                  <a:pt x="3765872" y="252339"/>
                </a:cubicBezTo>
                <a:cubicBezTo>
                  <a:pt x="3755260" y="251565"/>
                  <a:pt x="3734249" y="252529"/>
                  <a:pt x="3702837" y="255232"/>
                </a:cubicBezTo>
                <a:cubicBezTo>
                  <a:pt x="3671424" y="257935"/>
                  <a:pt x="3644970" y="260112"/>
                  <a:pt x="3623474" y="261761"/>
                </a:cubicBezTo>
                <a:cubicBezTo>
                  <a:pt x="3616289" y="279901"/>
                  <a:pt x="3610138" y="283708"/>
                  <a:pt x="3605018" y="273183"/>
                </a:cubicBezTo>
                <a:cubicBezTo>
                  <a:pt x="3599899" y="262657"/>
                  <a:pt x="3596884" y="247876"/>
                  <a:pt x="3595973" y="228839"/>
                </a:cubicBezTo>
                <a:cubicBezTo>
                  <a:pt x="3595062" y="209802"/>
                  <a:pt x="3593295" y="193261"/>
                  <a:pt x="3590671" y="179215"/>
                </a:cubicBezTo>
                <a:cubicBezTo>
                  <a:pt x="3588046" y="165169"/>
                  <a:pt x="3584225" y="152252"/>
                  <a:pt x="3579206" y="140464"/>
                </a:cubicBezTo>
                <a:cubicBezTo>
                  <a:pt x="3574187" y="128676"/>
                  <a:pt x="3575950" y="123485"/>
                  <a:pt x="3584497" y="124890"/>
                </a:cubicBezTo>
                <a:cubicBezTo>
                  <a:pt x="3593044" y="126296"/>
                  <a:pt x="3599687" y="127647"/>
                  <a:pt x="3604427" y="128945"/>
                </a:cubicBezTo>
                <a:cubicBezTo>
                  <a:pt x="3609166" y="130243"/>
                  <a:pt x="3625216" y="129659"/>
                  <a:pt x="3652577" y="127192"/>
                </a:cubicBezTo>
                <a:cubicBezTo>
                  <a:pt x="3665283" y="107718"/>
                  <a:pt x="3672747" y="94195"/>
                  <a:pt x="3674970" y="86624"/>
                </a:cubicBezTo>
                <a:cubicBezTo>
                  <a:pt x="3677192" y="79052"/>
                  <a:pt x="3678304" y="73165"/>
                  <a:pt x="3678304" y="68964"/>
                </a:cubicBezTo>
                <a:cubicBezTo>
                  <a:pt x="3673686" y="69810"/>
                  <a:pt x="3668291" y="70695"/>
                  <a:pt x="3662118" y="71620"/>
                </a:cubicBezTo>
                <a:cubicBezTo>
                  <a:pt x="3655944" y="72545"/>
                  <a:pt x="3650555" y="72764"/>
                  <a:pt x="3645952" y="72276"/>
                </a:cubicBezTo>
                <a:cubicBezTo>
                  <a:pt x="3641349" y="71789"/>
                  <a:pt x="3635240" y="67942"/>
                  <a:pt x="3627625" y="60736"/>
                </a:cubicBezTo>
                <a:cubicBezTo>
                  <a:pt x="3620011" y="53530"/>
                  <a:pt x="3624779" y="49927"/>
                  <a:pt x="3641930" y="49927"/>
                </a:cubicBezTo>
                <a:cubicBezTo>
                  <a:pt x="3656026" y="49927"/>
                  <a:pt x="3674607" y="47930"/>
                  <a:pt x="3697674" y="43936"/>
                </a:cubicBezTo>
                <a:cubicBezTo>
                  <a:pt x="3720740" y="39943"/>
                  <a:pt x="3736579" y="36591"/>
                  <a:pt x="3745190" y="33880"/>
                </a:cubicBezTo>
                <a:cubicBezTo>
                  <a:pt x="3753801" y="31170"/>
                  <a:pt x="3761685" y="29112"/>
                  <a:pt x="3768841" y="27707"/>
                </a:cubicBezTo>
                <a:close/>
                <a:moveTo>
                  <a:pt x="4502441" y="26393"/>
                </a:moveTo>
                <a:cubicBezTo>
                  <a:pt x="4510778" y="26195"/>
                  <a:pt x="4518713" y="29283"/>
                  <a:pt x="4526247" y="35655"/>
                </a:cubicBezTo>
                <a:cubicBezTo>
                  <a:pt x="4536292" y="44152"/>
                  <a:pt x="4534840" y="49802"/>
                  <a:pt x="4521891" y="52605"/>
                </a:cubicBezTo>
                <a:cubicBezTo>
                  <a:pt x="4508942" y="55409"/>
                  <a:pt x="4485718" y="58295"/>
                  <a:pt x="4452219" y="61263"/>
                </a:cubicBezTo>
                <a:cubicBezTo>
                  <a:pt x="4464824" y="67788"/>
                  <a:pt x="4470202" y="73363"/>
                  <a:pt x="4468352" y="77987"/>
                </a:cubicBezTo>
                <a:cubicBezTo>
                  <a:pt x="4466502" y="82612"/>
                  <a:pt x="4464724" y="91700"/>
                  <a:pt x="4463017" y="105252"/>
                </a:cubicBezTo>
                <a:cubicBezTo>
                  <a:pt x="4481703" y="102699"/>
                  <a:pt x="4493723" y="100035"/>
                  <a:pt x="4499079" y="97260"/>
                </a:cubicBezTo>
                <a:cubicBezTo>
                  <a:pt x="4504435" y="94486"/>
                  <a:pt x="4511118" y="94518"/>
                  <a:pt x="4519127" y="97357"/>
                </a:cubicBezTo>
                <a:cubicBezTo>
                  <a:pt x="4527136" y="100197"/>
                  <a:pt x="4535084" y="104137"/>
                  <a:pt x="4542971" y="109177"/>
                </a:cubicBezTo>
                <a:cubicBezTo>
                  <a:pt x="4550858" y="114218"/>
                  <a:pt x="4552992" y="121721"/>
                  <a:pt x="4549370" y="131688"/>
                </a:cubicBezTo>
                <a:cubicBezTo>
                  <a:pt x="4545750" y="141654"/>
                  <a:pt x="4543713" y="164419"/>
                  <a:pt x="4543262" y="199983"/>
                </a:cubicBezTo>
                <a:cubicBezTo>
                  <a:pt x="4542810" y="235547"/>
                  <a:pt x="4539967" y="259513"/>
                  <a:pt x="4534733" y="271881"/>
                </a:cubicBezTo>
                <a:cubicBezTo>
                  <a:pt x="4529499" y="284250"/>
                  <a:pt x="4521787" y="293115"/>
                  <a:pt x="4511598" y="298479"/>
                </a:cubicBezTo>
                <a:cubicBezTo>
                  <a:pt x="4501410" y="303842"/>
                  <a:pt x="4495516" y="302426"/>
                  <a:pt x="4493917" y="294230"/>
                </a:cubicBezTo>
                <a:cubicBezTo>
                  <a:pt x="4492318" y="286035"/>
                  <a:pt x="4484944" y="276560"/>
                  <a:pt x="4471794" y="265805"/>
                </a:cubicBezTo>
                <a:cubicBezTo>
                  <a:pt x="4458644" y="255049"/>
                  <a:pt x="4458683" y="251249"/>
                  <a:pt x="4471912" y="254404"/>
                </a:cubicBezTo>
                <a:cubicBezTo>
                  <a:pt x="4485141" y="257559"/>
                  <a:pt x="4494630" y="258957"/>
                  <a:pt x="4500381" y="258599"/>
                </a:cubicBezTo>
                <a:cubicBezTo>
                  <a:pt x="4506132" y="258240"/>
                  <a:pt x="4510089" y="248966"/>
                  <a:pt x="4512254" y="230775"/>
                </a:cubicBezTo>
                <a:cubicBezTo>
                  <a:pt x="4514420" y="212584"/>
                  <a:pt x="4515502" y="193265"/>
                  <a:pt x="4515502" y="172815"/>
                </a:cubicBezTo>
                <a:cubicBezTo>
                  <a:pt x="4515502" y="152639"/>
                  <a:pt x="4514517" y="139593"/>
                  <a:pt x="4512545" y="133677"/>
                </a:cubicBezTo>
                <a:cubicBezTo>
                  <a:pt x="4510573" y="127762"/>
                  <a:pt x="4507375" y="124044"/>
                  <a:pt x="4502951" y="122524"/>
                </a:cubicBezTo>
                <a:cubicBezTo>
                  <a:pt x="4498528" y="121004"/>
                  <a:pt x="4485022" y="121901"/>
                  <a:pt x="4462437" y="125213"/>
                </a:cubicBezTo>
                <a:cubicBezTo>
                  <a:pt x="4460085" y="138535"/>
                  <a:pt x="4457583" y="149814"/>
                  <a:pt x="4454929" y="159049"/>
                </a:cubicBezTo>
                <a:cubicBezTo>
                  <a:pt x="4459633" y="160311"/>
                  <a:pt x="4466284" y="162849"/>
                  <a:pt x="4474880" y="166664"/>
                </a:cubicBezTo>
                <a:cubicBezTo>
                  <a:pt x="4483477" y="170478"/>
                  <a:pt x="4490174" y="175813"/>
                  <a:pt x="4494971" y="182667"/>
                </a:cubicBezTo>
                <a:cubicBezTo>
                  <a:pt x="4499768" y="189522"/>
                  <a:pt x="4500653" y="196807"/>
                  <a:pt x="4497627" y="204522"/>
                </a:cubicBezTo>
                <a:cubicBezTo>
                  <a:pt x="4494602" y="212237"/>
                  <a:pt x="4487776" y="211828"/>
                  <a:pt x="4477150" y="203296"/>
                </a:cubicBezTo>
                <a:cubicBezTo>
                  <a:pt x="4466523" y="194763"/>
                  <a:pt x="4457554" y="184180"/>
                  <a:pt x="4450240" y="171546"/>
                </a:cubicBezTo>
                <a:cubicBezTo>
                  <a:pt x="4439256" y="197746"/>
                  <a:pt x="4423991" y="215994"/>
                  <a:pt x="4404445" y="226290"/>
                </a:cubicBezTo>
                <a:cubicBezTo>
                  <a:pt x="4384899" y="236586"/>
                  <a:pt x="4381035" y="235009"/>
                  <a:pt x="4392851" y="221558"/>
                </a:cubicBezTo>
                <a:lnTo>
                  <a:pt x="4408888" y="197915"/>
                </a:lnTo>
                <a:lnTo>
                  <a:pt x="4407451" y="198407"/>
                </a:lnTo>
                <a:cubicBezTo>
                  <a:pt x="4404931" y="198497"/>
                  <a:pt x="4401957" y="197194"/>
                  <a:pt x="4398529" y="194498"/>
                </a:cubicBezTo>
                <a:cubicBezTo>
                  <a:pt x="4391675" y="189106"/>
                  <a:pt x="4387344" y="183255"/>
                  <a:pt x="4385537" y="176945"/>
                </a:cubicBezTo>
                <a:cubicBezTo>
                  <a:pt x="4381866" y="190167"/>
                  <a:pt x="4375370" y="201905"/>
                  <a:pt x="4366049" y="212158"/>
                </a:cubicBezTo>
                <a:cubicBezTo>
                  <a:pt x="4356728" y="222411"/>
                  <a:pt x="4345564" y="230130"/>
                  <a:pt x="4332557" y="235314"/>
                </a:cubicBezTo>
                <a:cubicBezTo>
                  <a:pt x="4319551" y="240498"/>
                  <a:pt x="4317841" y="237924"/>
                  <a:pt x="4327427" y="227591"/>
                </a:cubicBezTo>
                <a:cubicBezTo>
                  <a:pt x="4337014" y="217259"/>
                  <a:pt x="4346016" y="204794"/>
                  <a:pt x="4354433" y="190196"/>
                </a:cubicBezTo>
                <a:cubicBezTo>
                  <a:pt x="4362851" y="175597"/>
                  <a:pt x="4367949" y="157679"/>
                  <a:pt x="4369727" y="136442"/>
                </a:cubicBezTo>
                <a:cubicBezTo>
                  <a:pt x="4352921" y="138248"/>
                  <a:pt x="4336781" y="139926"/>
                  <a:pt x="4321307" y="141475"/>
                </a:cubicBezTo>
                <a:lnTo>
                  <a:pt x="4321307" y="201166"/>
                </a:lnTo>
                <a:cubicBezTo>
                  <a:pt x="4321307" y="214230"/>
                  <a:pt x="4320834" y="227828"/>
                  <a:pt x="4319888" y="241960"/>
                </a:cubicBezTo>
                <a:cubicBezTo>
                  <a:pt x="4318941" y="256093"/>
                  <a:pt x="4316457" y="266113"/>
                  <a:pt x="4312434" y="272021"/>
                </a:cubicBezTo>
                <a:cubicBezTo>
                  <a:pt x="4308412" y="277929"/>
                  <a:pt x="4303458" y="276255"/>
                  <a:pt x="4297571" y="266998"/>
                </a:cubicBezTo>
                <a:cubicBezTo>
                  <a:pt x="4291684" y="257742"/>
                  <a:pt x="4289870" y="248424"/>
                  <a:pt x="4292129" y="239046"/>
                </a:cubicBezTo>
                <a:cubicBezTo>
                  <a:pt x="4294387" y="229667"/>
                  <a:pt x="4295961" y="211545"/>
                  <a:pt x="4296850" y="184678"/>
                </a:cubicBezTo>
                <a:cubicBezTo>
                  <a:pt x="4297740" y="157812"/>
                  <a:pt x="4295484" y="139431"/>
                  <a:pt x="4290085" y="129537"/>
                </a:cubicBezTo>
                <a:cubicBezTo>
                  <a:pt x="4284686" y="119642"/>
                  <a:pt x="4286073" y="115634"/>
                  <a:pt x="4294247" y="117512"/>
                </a:cubicBezTo>
                <a:cubicBezTo>
                  <a:pt x="4302421" y="119391"/>
                  <a:pt x="4308624" y="120965"/>
                  <a:pt x="4312854" y="122234"/>
                </a:cubicBezTo>
                <a:cubicBezTo>
                  <a:pt x="4317084" y="123503"/>
                  <a:pt x="4336523" y="122503"/>
                  <a:pt x="4371168" y="119233"/>
                </a:cubicBezTo>
                <a:cubicBezTo>
                  <a:pt x="4372015" y="95199"/>
                  <a:pt x="4371111" y="79791"/>
                  <a:pt x="4368458" y="73008"/>
                </a:cubicBezTo>
                <a:cubicBezTo>
                  <a:pt x="4354577" y="74786"/>
                  <a:pt x="4344155" y="75904"/>
                  <a:pt x="4337193" y="76363"/>
                </a:cubicBezTo>
                <a:cubicBezTo>
                  <a:pt x="4330231" y="76822"/>
                  <a:pt x="4322215" y="72983"/>
                  <a:pt x="4313144" y="64844"/>
                </a:cubicBezTo>
                <a:cubicBezTo>
                  <a:pt x="4304074" y="56706"/>
                  <a:pt x="4306766" y="52637"/>
                  <a:pt x="4321221" y="52637"/>
                </a:cubicBezTo>
                <a:cubicBezTo>
                  <a:pt x="4333654" y="52637"/>
                  <a:pt x="4353652" y="50859"/>
                  <a:pt x="4381214" y="47303"/>
                </a:cubicBezTo>
                <a:cubicBezTo>
                  <a:pt x="4408776" y="43746"/>
                  <a:pt x="4431591" y="40384"/>
                  <a:pt x="4449659" y="37214"/>
                </a:cubicBezTo>
                <a:cubicBezTo>
                  <a:pt x="4467728" y="34045"/>
                  <a:pt x="4482499" y="30869"/>
                  <a:pt x="4493971" y="27685"/>
                </a:cubicBezTo>
                <a:cubicBezTo>
                  <a:pt x="4496839" y="26889"/>
                  <a:pt x="4499662" y="26459"/>
                  <a:pt x="4502441" y="26393"/>
                </a:cubicBezTo>
                <a:close/>
                <a:moveTo>
                  <a:pt x="882993" y="25333"/>
                </a:moveTo>
                <a:cubicBezTo>
                  <a:pt x="892922" y="24566"/>
                  <a:pt x="900973" y="26809"/>
                  <a:pt x="907146" y="32063"/>
                </a:cubicBezTo>
                <a:cubicBezTo>
                  <a:pt x="915378" y="39068"/>
                  <a:pt x="912803" y="44496"/>
                  <a:pt x="899424" y="48346"/>
                </a:cubicBezTo>
                <a:cubicBezTo>
                  <a:pt x="886045" y="52196"/>
                  <a:pt x="873999" y="55240"/>
                  <a:pt x="863287" y="57477"/>
                </a:cubicBezTo>
                <a:cubicBezTo>
                  <a:pt x="852575" y="59714"/>
                  <a:pt x="841095" y="61514"/>
                  <a:pt x="828849" y="62876"/>
                </a:cubicBezTo>
                <a:cubicBezTo>
                  <a:pt x="816602" y="64239"/>
                  <a:pt x="805675" y="61550"/>
                  <a:pt x="796067" y="54810"/>
                </a:cubicBezTo>
                <a:cubicBezTo>
                  <a:pt x="786459" y="48070"/>
                  <a:pt x="786735" y="43779"/>
                  <a:pt x="796895" y="41936"/>
                </a:cubicBezTo>
                <a:cubicBezTo>
                  <a:pt x="807055" y="40093"/>
                  <a:pt x="818495" y="38268"/>
                  <a:pt x="831215" y="36462"/>
                </a:cubicBezTo>
                <a:cubicBezTo>
                  <a:pt x="843791" y="33923"/>
                  <a:pt x="857533" y="30804"/>
                  <a:pt x="872440" y="27105"/>
                </a:cubicBezTo>
                <a:cubicBezTo>
                  <a:pt x="876166" y="26180"/>
                  <a:pt x="879684" y="25589"/>
                  <a:pt x="882993" y="25333"/>
                </a:cubicBezTo>
                <a:close/>
                <a:moveTo>
                  <a:pt x="199836" y="23020"/>
                </a:moveTo>
                <a:cubicBezTo>
                  <a:pt x="203676" y="23513"/>
                  <a:pt x="208069" y="24946"/>
                  <a:pt x="213017" y="27320"/>
                </a:cubicBezTo>
                <a:cubicBezTo>
                  <a:pt x="222911" y="32066"/>
                  <a:pt x="231254" y="37229"/>
                  <a:pt x="238044" y="42807"/>
                </a:cubicBezTo>
                <a:cubicBezTo>
                  <a:pt x="244834" y="48385"/>
                  <a:pt x="246400" y="54154"/>
                  <a:pt x="242744" y="60112"/>
                </a:cubicBezTo>
                <a:cubicBezTo>
                  <a:pt x="239087" y="66071"/>
                  <a:pt x="236839" y="72846"/>
                  <a:pt x="236000" y="80439"/>
                </a:cubicBezTo>
                <a:cubicBezTo>
                  <a:pt x="235161" y="88033"/>
                  <a:pt x="234742" y="104879"/>
                  <a:pt x="234742" y="130978"/>
                </a:cubicBezTo>
                <a:cubicBezTo>
                  <a:pt x="234742" y="157751"/>
                  <a:pt x="235398" y="183015"/>
                  <a:pt x="236710" y="206769"/>
                </a:cubicBezTo>
                <a:cubicBezTo>
                  <a:pt x="238022" y="230524"/>
                  <a:pt x="239370" y="247603"/>
                  <a:pt x="240754" y="258007"/>
                </a:cubicBezTo>
                <a:cubicBezTo>
                  <a:pt x="242138" y="268411"/>
                  <a:pt x="237922" y="281123"/>
                  <a:pt x="228106" y="296145"/>
                </a:cubicBezTo>
                <a:cubicBezTo>
                  <a:pt x="218290" y="311166"/>
                  <a:pt x="210955" y="312385"/>
                  <a:pt x="206101" y="299802"/>
                </a:cubicBezTo>
                <a:cubicBezTo>
                  <a:pt x="201247" y="287218"/>
                  <a:pt x="191958" y="275943"/>
                  <a:pt x="178234" y="265977"/>
                </a:cubicBezTo>
                <a:cubicBezTo>
                  <a:pt x="164511" y="256010"/>
                  <a:pt x="165593" y="252827"/>
                  <a:pt x="181482" y="256426"/>
                </a:cubicBezTo>
                <a:cubicBezTo>
                  <a:pt x="197371" y="260025"/>
                  <a:pt x="205918" y="257283"/>
                  <a:pt x="207123" y="248198"/>
                </a:cubicBezTo>
                <a:cubicBezTo>
                  <a:pt x="208327" y="239114"/>
                  <a:pt x="208930" y="227480"/>
                  <a:pt x="208930" y="213298"/>
                </a:cubicBezTo>
                <a:cubicBezTo>
                  <a:pt x="208930" y="198140"/>
                  <a:pt x="208263" y="169428"/>
                  <a:pt x="206929" y="127160"/>
                </a:cubicBezTo>
                <a:cubicBezTo>
                  <a:pt x="205595" y="84892"/>
                  <a:pt x="202602" y="61026"/>
                  <a:pt x="197948" y="55563"/>
                </a:cubicBezTo>
                <a:cubicBezTo>
                  <a:pt x="193295" y="50099"/>
                  <a:pt x="186455" y="47590"/>
                  <a:pt x="177428" y="48034"/>
                </a:cubicBezTo>
                <a:cubicBezTo>
                  <a:pt x="168400" y="48479"/>
                  <a:pt x="153311" y="49941"/>
                  <a:pt x="132159" y="52422"/>
                </a:cubicBezTo>
                <a:cubicBezTo>
                  <a:pt x="144750" y="56567"/>
                  <a:pt x="149472" y="61869"/>
                  <a:pt x="146324" y="68329"/>
                </a:cubicBezTo>
                <a:cubicBezTo>
                  <a:pt x="143176" y="74789"/>
                  <a:pt x="141602" y="85742"/>
                  <a:pt x="141602" y="101186"/>
                </a:cubicBezTo>
                <a:cubicBezTo>
                  <a:pt x="148500" y="100311"/>
                  <a:pt x="153870" y="99874"/>
                  <a:pt x="157713" y="99874"/>
                </a:cubicBezTo>
                <a:cubicBezTo>
                  <a:pt x="163478" y="99874"/>
                  <a:pt x="168759" y="102516"/>
                  <a:pt x="173556" y="107801"/>
                </a:cubicBezTo>
                <a:cubicBezTo>
                  <a:pt x="178352" y="113085"/>
                  <a:pt x="175104" y="117348"/>
                  <a:pt x="163812" y="120588"/>
                </a:cubicBezTo>
                <a:cubicBezTo>
                  <a:pt x="152519" y="123829"/>
                  <a:pt x="145058" y="126059"/>
                  <a:pt x="141430" y="127278"/>
                </a:cubicBezTo>
                <a:lnTo>
                  <a:pt x="140247" y="159242"/>
                </a:lnTo>
                <a:cubicBezTo>
                  <a:pt x="151174" y="156633"/>
                  <a:pt x="160119" y="154854"/>
                  <a:pt x="167081" y="153908"/>
                </a:cubicBezTo>
                <a:cubicBezTo>
                  <a:pt x="174043" y="152961"/>
                  <a:pt x="179410" y="155579"/>
                  <a:pt x="183182" y="161759"/>
                </a:cubicBezTo>
                <a:cubicBezTo>
                  <a:pt x="186953" y="167940"/>
                  <a:pt x="184286" y="172668"/>
                  <a:pt x="175180" y="175945"/>
                </a:cubicBezTo>
                <a:cubicBezTo>
                  <a:pt x="166074" y="179222"/>
                  <a:pt x="154430" y="182832"/>
                  <a:pt x="140247" y="186776"/>
                </a:cubicBezTo>
                <a:cubicBezTo>
                  <a:pt x="140247" y="207225"/>
                  <a:pt x="138824" y="228384"/>
                  <a:pt x="135977" y="250253"/>
                </a:cubicBezTo>
                <a:cubicBezTo>
                  <a:pt x="133131" y="272121"/>
                  <a:pt x="129112" y="283368"/>
                  <a:pt x="123921" y="283992"/>
                </a:cubicBezTo>
                <a:cubicBezTo>
                  <a:pt x="118729" y="284615"/>
                  <a:pt x="115628" y="278417"/>
                  <a:pt x="114617" y="265396"/>
                </a:cubicBezTo>
                <a:cubicBezTo>
                  <a:pt x="113606" y="252375"/>
                  <a:pt x="113553" y="227387"/>
                  <a:pt x="114456" y="190432"/>
                </a:cubicBezTo>
                <a:cubicBezTo>
                  <a:pt x="106841" y="192239"/>
                  <a:pt x="99664" y="193143"/>
                  <a:pt x="92925" y="193143"/>
                </a:cubicBezTo>
                <a:cubicBezTo>
                  <a:pt x="86930" y="193143"/>
                  <a:pt x="80022" y="191035"/>
                  <a:pt x="72199" y="186819"/>
                </a:cubicBezTo>
                <a:cubicBezTo>
                  <a:pt x="70243" y="185765"/>
                  <a:pt x="68775" y="184777"/>
                  <a:pt x="67793" y="183856"/>
                </a:cubicBezTo>
                <a:lnTo>
                  <a:pt x="66687" y="181947"/>
                </a:lnTo>
                <a:lnTo>
                  <a:pt x="66596" y="183011"/>
                </a:lnTo>
                <a:cubicBezTo>
                  <a:pt x="64330" y="202069"/>
                  <a:pt x="60197" y="221762"/>
                  <a:pt x="54195" y="242089"/>
                </a:cubicBezTo>
                <a:cubicBezTo>
                  <a:pt x="48194" y="262417"/>
                  <a:pt x="35815" y="278463"/>
                  <a:pt x="17058" y="290230"/>
                </a:cubicBezTo>
                <a:cubicBezTo>
                  <a:pt x="-1700" y="301996"/>
                  <a:pt x="-4987" y="299644"/>
                  <a:pt x="7195" y="283174"/>
                </a:cubicBezTo>
                <a:cubicBezTo>
                  <a:pt x="19377" y="266704"/>
                  <a:pt x="28601" y="243918"/>
                  <a:pt x="34868" y="214814"/>
                </a:cubicBezTo>
                <a:cubicBezTo>
                  <a:pt x="41135" y="185711"/>
                  <a:pt x="44268" y="161365"/>
                  <a:pt x="44268" y="141776"/>
                </a:cubicBezTo>
                <a:lnTo>
                  <a:pt x="44268" y="86430"/>
                </a:lnTo>
                <a:cubicBezTo>
                  <a:pt x="44268" y="70340"/>
                  <a:pt x="41791" y="58205"/>
                  <a:pt x="36836" y="50024"/>
                </a:cubicBezTo>
                <a:cubicBezTo>
                  <a:pt x="31882" y="41843"/>
                  <a:pt x="35535" y="39104"/>
                  <a:pt x="47796" y="41807"/>
                </a:cubicBezTo>
                <a:cubicBezTo>
                  <a:pt x="60057" y="44510"/>
                  <a:pt x="75024" y="44747"/>
                  <a:pt x="92699" y="42517"/>
                </a:cubicBezTo>
                <a:cubicBezTo>
                  <a:pt x="110373" y="40287"/>
                  <a:pt x="129639" y="37397"/>
                  <a:pt x="150497" y="33848"/>
                </a:cubicBezTo>
                <a:cubicBezTo>
                  <a:pt x="171354" y="30299"/>
                  <a:pt x="184515" y="27137"/>
                  <a:pt x="189979" y="24362"/>
                </a:cubicBezTo>
                <a:cubicBezTo>
                  <a:pt x="192711" y="22975"/>
                  <a:pt x="195996" y="22527"/>
                  <a:pt x="199836" y="23020"/>
                </a:cubicBezTo>
                <a:close/>
                <a:moveTo>
                  <a:pt x="3070840" y="20539"/>
                </a:moveTo>
                <a:cubicBezTo>
                  <a:pt x="3074393" y="21152"/>
                  <a:pt x="3078435" y="22774"/>
                  <a:pt x="3082967" y="25405"/>
                </a:cubicBezTo>
                <a:cubicBezTo>
                  <a:pt x="3092030" y="30668"/>
                  <a:pt x="3100074" y="36376"/>
                  <a:pt x="3107101" y="42527"/>
                </a:cubicBezTo>
                <a:cubicBezTo>
                  <a:pt x="3115247" y="52064"/>
                  <a:pt x="3113712" y="57929"/>
                  <a:pt x="3102498" y="60123"/>
                </a:cubicBezTo>
                <a:cubicBezTo>
                  <a:pt x="3091284" y="62317"/>
                  <a:pt x="3077984" y="68386"/>
                  <a:pt x="3062597" y="78331"/>
                </a:cubicBezTo>
                <a:cubicBezTo>
                  <a:pt x="3047210" y="88276"/>
                  <a:pt x="3042026" y="87918"/>
                  <a:pt x="3047045" y="77256"/>
                </a:cubicBezTo>
                <a:cubicBezTo>
                  <a:pt x="3052064" y="66594"/>
                  <a:pt x="3055663" y="59173"/>
                  <a:pt x="3057843" y="54993"/>
                </a:cubicBezTo>
                <a:cubicBezTo>
                  <a:pt x="3060022" y="50813"/>
                  <a:pt x="3058438" y="48722"/>
                  <a:pt x="3053089" y="48722"/>
                </a:cubicBezTo>
                <a:cubicBezTo>
                  <a:pt x="3045374" y="48722"/>
                  <a:pt x="3024029" y="51415"/>
                  <a:pt x="2989053" y="56800"/>
                </a:cubicBezTo>
                <a:cubicBezTo>
                  <a:pt x="2954077" y="62184"/>
                  <a:pt x="2932273" y="66458"/>
                  <a:pt x="2923640" y="69620"/>
                </a:cubicBezTo>
                <a:cubicBezTo>
                  <a:pt x="2915007" y="72782"/>
                  <a:pt x="2905392" y="69616"/>
                  <a:pt x="2894795" y="60123"/>
                </a:cubicBezTo>
                <a:cubicBezTo>
                  <a:pt x="2884197" y="50630"/>
                  <a:pt x="2883423" y="45883"/>
                  <a:pt x="2892471" y="45883"/>
                </a:cubicBezTo>
                <a:cubicBezTo>
                  <a:pt x="2899269" y="45883"/>
                  <a:pt x="2907360" y="45672"/>
                  <a:pt x="2916746" y="45249"/>
                </a:cubicBezTo>
                <a:cubicBezTo>
                  <a:pt x="2926131" y="44826"/>
                  <a:pt x="2943638" y="43040"/>
                  <a:pt x="2969263" y="39892"/>
                </a:cubicBezTo>
                <a:cubicBezTo>
                  <a:pt x="2994889" y="36745"/>
                  <a:pt x="3015406" y="33633"/>
                  <a:pt x="3030815" y="30557"/>
                </a:cubicBezTo>
                <a:cubicBezTo>
                  <a:pt x="3046223" y="27481"/>
                  <a:pt x="3056502" y="24538"/>
                  <a:pt x="3061650" y="21727"/>
                </a:cubicBezTo>
                <a:cubicBezTo>
                  <a:pt x="3064224" y="20322"/>
                  <a:pt x="3067288" y="19926"/>
                  <a:pt x="3070840" y="20539"/>
                </a:cubicBezTo>
                <a:close/>
                <a:moveTo>
                  <a:pt x="1836477" y="19549"/>
                </a:moveTo>
                <a:cubicBezTo>
                  <a:pt x="1838050" y="19459"/>
                  <a:pt x="1840018" y="19777"/>
                  <a:pt x="1842378" y="20501"/>
                </a:cubicBezTo>
                <a:cubicBezTo>
                  <a:pt x="1851821" y="23398"/>
                  <a:pt x="1859497" y="27707"/>
                  <a:pt x="1865405" y="33429"/>
                </a:cubicBezTo>
                <a:cubicBezTo>
                  <a:pt x="1871313" y="39150"/>
                  <a:pt x="1872622" y="44345"/>
                  <a:pt x="1869331" y="49013"/>
                </a:cubicBezTo>
                <a:cubicBezTo>
                  <a:pt x="1866040" y="53681"/>
                  <a:pt x="1862659" y="62511"/>
                  <a:pt x="1859189" y="75503"/>
                </a:cubicBezTo>
                <a:cubicBezTo>
                  <a:pt x="1855718" y="88495"/>
                  <a:pt x="1851746" y="103810"/>
                  <a:pt x="1847272" y="121449"/>
                </a:cubicBezTo>
                <a:lnTo>
                  <a:pt x="1874289" y="116738"/>
                </a:lnTo>
                <a:cubicBezTo>
                  <a:pt x="1875063" y="110256"/>
                  <a:pt x="1874777" y="103344"/>
                  <a:pt x="1873429" y="96002"/>
                </a:cubicBezTo>
                <a:cubicBezTo>
                  <a:pt x="1872081" y="88660"/>
                  <a:pt x="1875257" y="86466"/>
                  <a:pt x="1882958" y="89420"/>
                </a:cubicBezTo>
                <a:cubicBezTo>
                  <a:pt x="1890658" y="92374"/>
                  <a:pt x="1897434" y="96809"/>
                  <a:pt x="1903285" y="102724"/>
                </a:cubicBezTo>
                <a:cubicBezTo>
                  <a:pt x="1909136" y="108639"/>
                  <a:pt x="1910387" y="113013"/>
                  <a:pt x="1907039" y="115845"/>
                </a:cubicBezTo>
                <a:cubicBezTo>
                  <a:pt x="1903690" y="118678"/>
                  <a:pt x="1900722" y="124833"/>
                  <a:pt x="1898133" y="134312"/>
                </a:cubicBezTo>
                <a:lnTo>
                  <a:pt x="1894444" y="146786"/>
                </a:lnTo>
                <a:lnTo>
                  <a:pt x="1897542" y="145433"/>
                </a:lnTo>
                <a:cubicBezTo>
                  <a:pt x="1907766" y="144788"/>
                  <a:pt x="1919317" y="143794"/>
                  <a:pt x="1932195" y="142454"/>
                </a:cubicBezTo>
                <a:cubicBezTo>
                  <a:pt x="1945072" y="141113"/>
                  <a:pt x="1958100" y="138951"/>
                  <a:pt x="1971279" y="135968"/>
                </a:cubicBezTo>
                <a:cubicBezTo>
                  <a:pt x="1967149" y="125242"/>
                  <a:pt x="1961617" y="116340"/>
                  <a:pt x="1954684" y="109263"/>
                </a:cubicBezTo>
                <a:cubicBezTo>
                  <a:pt x="1947750" y="102186"/>
                  <a:pt x="1947266" y="97723"/>
                  <a:pt x="1953232" y="95873"/>
                </a:cubicBezTo>
                <a:cubicBezTo>
                  <a:pt x="1959197" y="94023"/>
                  <a:pt x="1965951" y="94446"/>
                  <a:pt x="1973495" y="97142"/>
                </a:cubicBezTo>
                <a:cubicBezTo>
                  <a:pt x="1982988" y="84867"/>
                  <a:pt x="1989491" y="75363"/>
                  <a:pt x="1993004" y="68630"/>
                </a:cubicBezTo>
                <a:cubicBezTo>
                  <a:pt x="1996518" y="61898"/>
                  <a:pt x="1997973" y="58019"/>
                  <a:pt x="1997371" y="56993"/>
                </a:cubicBezTo>
                <a:cubicBezTo>
                  <a:pt x="1996769" y="55968"/>
                  <a:pt x="1990244" y="57456"/>
                  <a:pt x="1977796" y="61457"/>
                </a:cubicBezTo>
                <a:cubicBezTo>
                  <a:pt x="1965349" y="65457"/>
                  <a:pt x="1955024" y="69283"/>
                  <a:pt x="1946822" y="72932"/>
                </a:cubicBezTo>
                <a:cubicBezTo>
                  <a:pt x="1938619" y="76582"/>
                  <a:pt x="1929173" y="74112"/>
                  <a:pt x="1918482" y="65522"/>
                </a:cubicBezTo>
                <a:cubicBezTo>
                  <a:pt x="1907791" y="56932"/>
                  <a:pt x="1908770" y="52637"/>
                  <a:pt x="1921418" y="52637"/>
                </a:cubicBezTo>
                <a:cubicBezTo>
                  <a:pt x="1932015" y="52637"/>
                  <a:pt x="1943158" y="51555"/>
                  <a:pt x="1954845" y="49389"/>
                </a:cubicBezTo>
                <a:cubicBezTo>
                  <a:pt x="1966532" y="47224"/>
                  <a:pt x="1975947" y="45249"/>
                  <a:pt x="1983088" y="43463"/>
                </a:cubicBezTo>
                <a:cubicBezTo>
                  <a:pt x="1990229" y="41678"/>
                  <a:pt x="1996281" y="39380"/>
                  <a:pt x="2001243" y="36569"/>
                </a:cubicBezTo>
                <a:cubicBezTo>
                  <a:pt x="2006205" y="33758"/>
                  <a:pt x="2012593" y="33816"/>
                  <a:pt x="2020408" y="36741"/>
                </a:cubicBezTo>
                <a:cubicBezTo>
                  <a:pt x="2028224" y="39667"/>
                  <a:pt x="2035516" y="44980"/>
                  <a:pt x="2042285" y="52680"/>
                </a:cubicBezTo>
                <a:cubicBezTo>
                  <a:pt x="2049053" y="60381"/>
                  <a:pt x="2047150" y="66067"/>
                  <a:pt x="2036574" y="69738"/>
                </a:cubicBezTo>
                <a:cubicBezTo>
                  <a:pt x="2025998" y="73409"/>
                  <a:pt x="2008341" y="86358"/>
                  <a:pt x="1983604" y="108586"/>
                </a:cubicBezTo>
                <a:cubicBezTo>
                  <a:pt x="1989771" y="113906"/>
                  <a:pt x="1994015" y="121341"/>
                  <a:pt x="1996339" y="130892"/>
                </a:cubicBezTo>
                <a:cubicBezTo>
                  <a:pt x="2018638" y="128268"/>
                  <a:pt x="2033806" y="125812"/>
                  <a:pt x="2041844" y="123525"/>
                </a:cubicBezTo>
                <a:cubicBezTo>
                  <a:pt x="2049881" y="121237"/>
                  <a:pt x="2057051" y="121341"/>
                  <a:pt x="2063354" y="123836"/>
                </a:cubicBezTo>
                <a:cubicBezTo>
                  <a:pt x="2069656" y="126332"/>
                  <a:pt x="2075038" y="131050"/>
                  <a:pt x="2079497" y="137990"/>
                </a:cubicBezTo>
                <a:cubicBezTo>
                  <a:pt x="2083957" y="144931"/>
                  <a:pt x="2077024" y="148659"/>
                  <a:pt x="2058697" y="149176"/>
                </a:cubicBezTo>
                <a:cubicBezTo>
                  <a:pt x="2040370" y="149692"/>
                  <a:pt x="2020738" y="151140"/>
                  <a:pt x="1999802" y="153521"/>
                </a:cubicBezTo>
                <a:cubicBezTo>
                  <a:pt x="2001551" y="163430"/>
                  <a:pt x="2002655" y="180735"/>
                  <a:pt x="2003114" y="205436"/>
                </a:cubicBezTo>
                <a:cubicBezTo>
                  <a:pt x="2003573" y="230137"/>
                  <a:pt x="2001461" y="249966"/>
                  <a:pt x="1996779" y="264923"/>
                </a:cubicBezTo>
                <a:cubicBezTo>
                  <a:pt x="1992097" y="279879"/>
                  <a:pt x="1984712" y="290552"/>
                  <a:pt x="1974624" y="296941"/>
                </a:cubicBezTo>
                <a:cubicBezTo>
                  <a:pt x="1964536" y="303329"/>
                  <a:pt x="1958161" y="302175"/>
                  <a:pt x="1955501" y="293478"/>
                </a:cubicBezTo>
                <a:cubicBezTo>
                  <a:pt x="1952841" y="284780"/>
                  <a:pt x="1945585" y="274405"/>
                  <a:pt x="1933733" y="262352"/>
                </a:cubicBezTo>
                <a:cubicBezTo>
                  <a:pt x="1921881" y="250299"/>
                  <a:pt x="1922504" y="246521"/>
                  <a:pt x="1935604" y="251016"/>
                </a:cubicBezTo>
                <a:cubicBezTo>
                  <a:pt x="1948704" y="255512"/>
                  <a:pt x="1957946" y="257043"/>
                  <a:pt x="1963331" y="255609"/>
                </a:cubicBezTo>
                <a:cubicBezTo>
                  <a:pt x="1968716" y="254175"/>
                  <a:pt x="1972512" y="240752"/>
                  <a:pt x="1974721" y="215341"/>
                </a:cubicBezTo>
                <a:cubicBezTo>
                  <a:pt x="1976929" y="189931"/>
                  <a:pt x="1976900" y="170385"/>
                  <a:pt x="1974634" y="156704"/>
                </a:cubicBezTo>
                <a:cubicBezTo>
                  <a:pt x="1963335" y="158439"/>
                  <a:pt x="1953433" y="159995"/>
                  <a:pt x="1944929" y="161372"/>
                </a:cubicBezTo>
                <a:cubicBezTo>
                  <a:pt x="1936425" y="162749"/>
                  <a:pt x="1928915" y="164115"/>
                  <a:pt x="1922397" y="165470"/>
                </a:cubicBezTo>
                <a:cubicBezTo>
                  <a:pt x="1915879" y="166825"/>
                  <a:pt x="1907551" y="163985"/>
                  <a:pt x="1897413" y="156952"/>
                </a:cubicBezTo>
                <a:lnTo>
                  <a:pt x="1892825" y="152010"/>
                </a:lnTo>
                <a:lnTo>
                  <a:pt x="1887432" y="168309"/>
                </a:lnTo>
                <a:cubicBezTo>
                  <a:pt x="1882886" y="181495"/>
                  <a:pt x="1878046" y="192347"/>
                  <a:pt x="1872912" y="200865"/>
                </a:cubicBezTo>
                <a:cubicBezTo>
                  <a:pt x="1887840" y="211893"/>
                  <a:pt x="1897646" y="221228"/>
                  <a:pt x="1902328" y="228871"/>
                </a:cubicBezTo>
                <a:cubicBezTo>
                  <a:pt x="1907010" y="236515"/>
                  <a:pt x="1907243" y="245069"/>
                  <a:pt x="1903027" y="254533"/>
                </a:cubicBezTo>
                <a:cubicBezTo>
                  <a:pt x="1898811" y="263998"/>
                  <a:pt x="1891974" y="262435"/>
                  <a:pt x="1882517" y="249844"/>
                </a:cubicBezTo>
                <a:cubicBezTo>
                  <a:pt x="1873059" y="237253"/>
                  <a:pt x="1864638" y="227351"/>
                  <a:pt x="1857253" y="220138"/>
                </a:cubicBezTo>
                <a:cubicBezTo>
                  <a:pt x="1848792" y="232069"/>
                  <a:pt x="1838091" y="242656"/>
                  <a:pt x="1825149" y="251898"/>
                </a:cubicBezTo>
                <a:cubicBezTo>
                  <a:pt x="1812207" y="261140"/>
                  <a:pt x="1798910" y="267156"/>
                  <a:pt x="1785258" y="269945"/>
                </a:cubicBezTo>
                <a:cubicBezTo>
                  <a:pt x="1771606" y="272734"/>
                  <a:pt x="1770129" y="270214"/>
                  <a:pt x="1780827" y="262384"/>
                </a:cubicBezTo>
                <a:cubicBezTo>
                  <a:pt x="1791524" y="254555"/>
                  <a:pt x="1802179" y="245778"/>
                  <a:pt x="1812791" y="236056"/>
                </a:cubicBezTo>
                <a:cubicBezTo>
                  <a:pt x="1823403" y="226333"/>
                  <a:pt x="1833039" y="215872"/>
                  <a:pt x="1841701" y="204672"/>
                </a:cubicBezTo>
                <a:cubicBezTo>
                  <a:pt x="1830616" y="194233"/>
                  <a:pt x="1822671" y="187016"/>
                  <a:pt x="1817867" y="183022"/>
                </a:cubicBezTo>
                <a:cubicBezTo>
                  <a:pt x="1813063" y="179028"/>
                  <a:pt x="1811561" y="173809"/>
                  <a:pt x="1813361" y="167363"/>
                </a:cubicBezTo>
                <a:cubicBezTo>
                  <a:pt x="1815161" y="160917"/>
                  <a:pt x="1817409" y="153765"/>
                  <a:pt x="1820104" y="145906"/>
                </a:cubicBezTo>
                <a:cubicBezTo>
                  <a:pt x="1806510" y="149434"/>
                  <a:pt x="1795310" y="152789"/>
                  <a:pt x="1786505" y="155973"/>
                </a:cubicBezTo>
                <a:cubicBezTo>
                  <a:pt x="1777700" y="159156"/>
                  <a:pt x="1768501" y="155320"/>
                  <a:pt x="1758908" y="144465"/>
                </a:cubicBezTo>
                <a:cubicBezTo>
                  <a:pt x="1749314" y="133609"/>
                  <a:pt x="1751035" y="128859"/>
                  <a:pt x="1764070" y="130214"/>
                </a:cubicBezTo>
                <a:cubicBezTo>
                  <a:pt x="1777105" y="131569"/>
                  <a:pt x="1797268" y="130211"/>
                  <a:pt x="1824557" y="126138"/>
                </a:cubicBezTo>
                <a:cubicBezTo>
                  <a:pt x="1828787" y="105058"/>
                  <a:pt x="1832028" y="86520"/>
                  <a:pt x="1834280" y="70523"/>
                </a:cubicBezTo>
                <a:cubicBezTo>
                  <a:pt x="1836531" y="54527"/>
                  <a:pt x="1836083" y="41466"/>
                  <a:pt x="1832935" y="31342"/>
                </a:cubicBezTo>
                <a:cubicBezTo>
                  <a:pt x="1830575" y="23749"/>
                  <a:pt x="1831755" y="19818"/>
                  <a:pt x="1836477" y="19549"/>
                </a:cubicBezTo>
                <a:close/>
                <a:moveTo>
                  <a:pt x="4069259" y="18853"/>
                </a:moveTo>
                <a:cubicBezTo>
                  <a:pt x="4072522" y="18743"/>
                  <a:pt x="4076388" y="19533"/>
                  <a:pt x="4080859" y="21222"/>
                </a:cubicBezTo>
                <a:cubicBezTo>
                  <a:pt x="4089800" y="24599"/>
                  <a:pt x="4096529" y="28696"/>
                  <a:pt x="4101046" y="33515"/>
                </a:cubicBezTo>
                <a:lnTo>
                  <a:pt x="4102122" y="45512"/>
                </a:lnTo>
                <a:lnTo>
                  <a:pt x="4103798" y="43870"/>
                </a:lnTo>
                <a:cubicBezTo>
                  <a:pt x="4104887" y="43541"/>
                  <a:pt x="4106383" y="43553"/>
                  <a:pt x="4108285" y="43904"/>
                </a:cubicBezTo>
                <a:cubicBezTo>
                  <a:pt x="4115892" y="45309"/>
                  <a:pt x="4120911" y="46209"/>
                  <a:pt x="4123342" y="46604"/>
                </a:cubicBezTo>
                <a:cubicBezTo>
                  <a:pt x="4125772" y="46998"/>
                  <a:pt x="4130056" y="46787"/>
                  <a:pt x="4136194" y="45969"/>
                </a:cubicBezTo>
                <a:cubicBezTo>
                  <a:pt x="4142332" y="45152"/>
                  <a:pt x="4148752" y="43488"/>
                  <a:pt x="4155457" y="40979"/>
                </a:cubicBezTo>
                <a:cubicBezTo>
                  <a:pt x="4162160" y="38469"/>
                  <a:pt x="4167133" y="35279"/>
                  <a:pt x="4170374" y="31407"/>
                </a:cubicBezTo>
                <a:cubicBezTo>
                  <a:pt x="4173615" y="27535"/>
                  <a:pt x="4179312" y="27542"/>
                  <a:pt x="4187464" y="31428"/>
                </a:cubicBezTo>
                <a:cubicBezTo>
                  <a:pt x="4195616" y="35314"/>
                  <a:pt x="4202604" y="40366"/>
                  <a:pt x="4208426" y="46582"/>
                </a:cubicBezTo>
                <a:cubicBezTo>
                  <a:pt x="4214248" y="52799"/>
                  <a:pt x="4212634" y="57753"/>
                  <a:pt x="4203586" y="61446"/>
                </a:cubicBezTo>
                <a:cubicBezTo>
                  <a:pt x="4194537" y="65138"/>
                  <a:pt x="4180613" y="81031"/>
                  <a:pt x="4161813" y="109123"/>
                </a:cubicBezTo>
                <a:cubicBezTo>
                  <a:pt x="4183022" y="124554"/>
                  <a:pt x="4198222" y="141095"/>
                  <a:pt x="4207415" y="158748"/>
                </a:cubicBezTo>
                <a:cubicBezTo>
                  <a:pt x="4216607" y="176401"/>
                  <a:pt x="4216535" y="194419"/>
                  <a:pt x="4207199" y="212803"/>
                </a:cubicBezTo>
                <a:cubicBezTo>
                  <a:pt x="4197864" y="231187"/>
                  <a:pt x="4189238" y="234550"/>
                  <a:pt x="4181323" y="222891"/>
                </a:cubicBezTo>
                <a:cubicBezTo>
                  <a:pt x="4173407" y="211233"/>
                  <a:pt x="4162974" y="199958"/>
                  <a:pt x="4150025" y="189067"/>
                </a:cubicBezTo>
                <a:cubicBezTo>
                  <a:pt x="4137076" y="178175"/>
                  <a:pt x="4137804" y="174303"/>
                  <a:pt x="4152209" y="177451"/>
                </a:cubicBezTo>
                <a:cubicBezTo>
                  <a:pt x="4166613" y="180599"/>
                  <a:pt x="4174938" y="182115"/>
                  <a:pt x="4177182" y="182000"/>
                </a:cubicBezTo>
                <a:cubicBezTo>
                  <a:pt x="4179426" y="181886"/>
                  <a:pt x="4179458" y="177003"/>
                  <a:pt x="4177279" y="167352"/>
                </a:cubicBezTo>
                <a:cubicBezTo>
                  <a:pt x="4175099" y="157701"/>
                  <a:pt x="4170786" y="148147"/>
                  <a:pt x="4164340" y="138689"/>
                </a:cubicBezTo>
                <a:cubicBezTo>
                  <a:pt x="4157894" y="129232"/>
                  <a:pt x="4152237" y="122668"/>
                  <a:pt x="4147369" y="118997"/>
                </a:cubicBezTo>
                <a:cubicBezTo>
                  <a:pt x="4142500" y="115326"/>
                  <a:pt x="4141417" y="110927"/>
                  <a:pt x="4144121" y="105800"/>
                </a:cubicBezTo>
                <a:cubicBezTo>
                  <a:pt x="4146824" y="100673"/>
                  <a:pt x="4151097" y="91184"/>
                  <a:pt x="4156941" y="77331"/>
                </a:cubicBezTo>
                <a:cubicBezTo>
                  <a:pt x="4162784" y="63479"/>
                  <a:pt x="4165724" y="56595"/>
                  <a:pt x="4165760" y="56681"/>
                </a:cubicBezTo>
                <a:cubicBezTo>
                  <a:pt x="4165796" y="56767"/>
                  <a:pt x="4163487" y="57474"/>
                  <a:pt x="4158834" y="58800"/>
                </a:cubicBezTo>
                <a:cubicBezTo>
                  <a:pt x="4154180" y="60127"/>
                  <a:pt x="4147078" y="61894"/>
                  <a:pt x="4137528" y="64102"/>
                </a:cubicBezTo>
                <a:lnTo>
                  <a:pt x="4137528" y="155263"/>
                </a:lnTo>
                <a:cubicBezTo>
                  <a:pt x="4137528" y="200922"/>
                  <a:pt x="4137058" y="237486"/>
                  <a:pt x="4136119" y="264955"/>
                </a:cubicBezTo>
                <a:cubicBezTo>
                  <a:pt x="4135179" y="292424"/>
                  <a:pt x="4131519" y="310879"/>
                  <a:pt x="4125138" y="320322"/>
                </a:cubicBezTo>
                <a:cubicBezTo>
                  <a:pt x="4118756" y="329765"/>
                  <a:pt x="4114472" y="321968"/>
                  <a:pt x="4112286" y="296930"/>
                </a:cubicBezTo>
                <a:cubicBezTo>
                  <a:pt x="4110098" y="271892"/>
                  <a:pt x="4109457" y="244047"/>
                  <a:pt x="4110360" y="213395"/>
                </a:cubicBezTo>
                <a:cubicBezTo>
                  <a:pt x="4111263" y="182742"/>
                  <a:pt x="4111941" y="151216"/>
                  <a:pt x="4112393" y="118814"/>
                </a:cubicBezTo>
                <a:cubicBezTo>
                  <a:pt x="4112845" y="86412"/>
                  <a:pt x="4110371" y="65475"/>
                  <a:pt x="4104972" y="56004"/>
                </a:cubicBezTo>
                <a:cubicBezTo>
                  <a:pt x="4103622" y="53636"/>
                  <a:pt x="4102679" y="51608"/>
                  <a:pt x="4102142" y="49920"/>
                </a:cubicBezTo>
                <a:lnTo>
                  <a:pt x="4102031" y="48771"/>
                </a:lnTo>
                <a:lnTo>
                  <a:pt x="4099886" y="52827"/>
                </a:lnTo>
                <a:cubicBezTo>
                  <a:pt x="4097673" y="58471"/>
                  <a:pt x="4096239" y="67022"/>
                  <a:pt x="4095582" y="78482"/>
                </a:cubicBezTo>
                <a:cubicBezTo>
                  <a:pt x="4094708" y="93761"/>
                  <a:pt x="4094041" y="111816"/>
                  <a:pt x="4093582" y="132645"/>
                </a:cubicBezTo>
                <a:cubicBezTo>
                  <a:pt x="4093123" y="153474"/>
                  <a:pt x="4091503" y="171536"/>
                  <a:pt x="4088721" y="186829"/>
                </a:cubicBezTo>
                <a:cubicBezTo>
                  <a:pt x="4085939" y="202123"/>
                  <a:pt x="4079633" y="214872"/>
                  <a:pt x="4069803" y="225075"/>
                </a:cubicBezTo>
                <a:cubicBezTo>
                  <a:pt x="4059972" y="235278"/>
                  <a:pt x="4052920" y="235407"/>
                  <a:pt x="4048647" y="225462"/>
                </a:cubicBezTo>
                <a:cubicBezTo>
                  <a:pt x="4044374" y="215517"/>
                  <a:pt x="4038067" y="206493"/>
                  <a:pt x="4029729" y="198391"/>
                </a:cubicBezTo>
                <a:cubicBezTo>
                  <a:pt x="4021390" y="190289"/>
                  <a:pt x="4023154" y="187360"/>
                  <a:pt x="4035020" y="189604"/>
                </a:cubicBezTo>
                <a:cubicBezTo>
                  <a:pt x="4046886" y="191849"/>
                  <a:pt x="4053462" y="192770"/>
                  <a:pt x="4054745" y="192368"/>
                </a:cubicBezTo>
                <a:cubicBezTo>
                  <a:pt x="4056028" y="191967"/>
                  <a:pt x="4057746" y="187683"/>
                  <a:pt x="4059897" y="179516"/>
                </a:cubicBezTo>
                <a:cubicBezTo>
                  <a:pt x="4062048" y="171349"/>
                  <a:pt x="4064023" y="159146"/>
                  <a:pt x="4065823" y="142905"/>
                </a:cubicBezTo>
                <a:cubicBezTo>
                  <a:pt x="4067623" y="126665"/>
                  <a:pt x="4068749" y="107546"/>
                  <a:pt x="4069200" y="85548"/>
                </a:cubicBezTo>
                <a:cubicBezTo>
                  <a:pt x="4069652" y="63550"/>
                  <a:pt x="4069111" y="51236"/>
                  <a:pt x="4067576" y="48604"/>
                </a:cubicBezTo>
                <a:cubicBezTo>
                  <a:pt x="4066042" y="45973"/>
                  <a:pt x="4062873" y="45313"/>
                  <a:pt x="4058068" y="46625"/>
                </a:cubicBezTo>
                <a:cubicBezTo>
                  <a:pt x="4053264" y="47937"/>
                  <a:pt x="4047356" y="49396"/>
                  <a:pt x="4040344" y="51003"/>
                </a:cubicBezTo>
                <a:cubicBezTo>
                  <a:pt x="4045736" y="55663"/>
                  <a:pt x="4047510" y="60216"/>
                  <a:pt x="4045668" y="64662"/>
                </a:cubicBezTo>
                <a:cubicBezTo>
                  <a:pt x="4043825" y="69107"/>
                  <a:pt x="4042495" y="73639"/>
                  <a:pt x="4041677" y="78256"/>
                </a:cubicBezTo>
                <a:cubicBezTo>
                  <a:pt x="4045291" y="77453"/>
                  <a:pt x="4049181" y="76575"/>
                  <a:pt x="4053347" y="75621"/>
                </a:cubicBezTo>
                <a:cubicBezTo>
                  <a:pt x="4057513" y="74668"/>
                  <a:pt x="4061109" y="76145"/>
                  <a:pt x="4064134" y="80052"/>
                </a:cubicBezTo>
                <a:cubicBezTo>
                  <a:pt x="4067160" y="83960"/>
                  <a:pt x="4066260" y="87990"/>
                  <a:pt x="4061435" y="92141"/>
                </a:cubicBezTo>
                <a:cubicBezTo>
                  <a:pt x="4056609" y="96293"/>
                  <a:pt x="4049457" y="99558"/>
                  <a:pt x="4039978" y="101939"/>
                </a:cubicBezTo>
                <a:cubicBezTo>
                  <a:pt x="4039261" y="109037"/>
                  <a:pt x="4038028" y="115985"/>
                  <a:pt x="4036278" y="122782"/>
                </a:cubicBezTo>
                <a:cubicBezTo>
                  <a:pt x="4037082" y="122022"/>
                  <a:pt x="4040362" y="120484"/>
                  <a:pt x="4046120" y="118169"/>
                </a:cubicBezTo>
                <a:cubicBezTo>
                  <a:pt x="4051877" y="115853"/>
                  <a:pt x="4056853" y="116821"/>
                  <a:pt x="4061048" y="121072"/>
                </a:cubicBezTo>
                <a:cubicBezTo>
                  <a:pt x="4065242" y="125324"/>
                  <a:pt x="4065192" y="129562"/>
                  <a:pt x="4060897" y="133785"/>
                </a:cubicBezTo>
                <a:cubicBezTo>
                  <a:pt x="4056602" y="138008"/>
                  <a:pt x="4047342" y="142206"/>
                  <a:pt x="4033116" y="146379"/>
                </a:cubicBezTo>
                <a:cubicBezTo>
                  <a:pt x="4030635" y="162125"/>
                  <a:pt x="4024290" y="179738"/>
                  <a:pt x="4014080" y="199219"/>
                </a:cubicBezTo>
                <a:cubicBezTo>
                  <a:pt x="4003870" y="218701"/>
                  <a:pt x="3990820" y="232905"/>
                  <a:pt x="3974931" y="241831"/>
                </a:cubicBezTo>
                <a:cubicBezTo>
                  <a:pt x="3959042" y="250758"/>
                  <a:pt x="3955661" y="249396"/>
                  <a:pt x="3964789" y="237744"/>
                </a:cubicBezTo>
                <a:cubicBezTo>
                  <a:pt x="3973917" y="226093"/>
                  <a:pt x="3982029" y="213398"/>
                  <a:pt x="3989128" y="199660"/>
                </a:cubicBezTo>
                <a:cubicBezTo>
                  <a:pt x="3996226" y="185922"/>
                  <a:pt x="4002443" y="170249"/>
                  <a:pt x="4007777" y="152639"/>
                </a:cubicBezTo>
                <a:cubicBezTo>
                  <a:pt x="4006601" y="154446"/>
                  <a:pt x="4004379" y="155349"/>
                  <a:pt x="4001109" y="155349"/>
                </a:cubicBezTo>
                <a:cubicBezTo>
                  <a:pt x="3997409" y="155349"/>
                  <a:pt x="3993097" y="152958"/>
                  <a:pt x="3988171" y="148175"/>
                </a:cubicBezTo>
                <a:cubicBezTo>
                  <a:pt x="3983245" y="143393"/>
                  <a:pt x="3983628" y="140052"/>
                  <a:pt x="3989321" y="138152"/>
                </a:cubicBezTo>
                <a:cubicBezTo>
                  <a:pt x="3995014" y="136252"/>
                  <a:pt x="4002177" y="133738"/>
                  <a:pt x="4010810" y="130612"/>
                </a:cubicBezTo>
                <a:cubicBezTo>
                  <a:pt x="4012388" y="123442"/>
                  <a:pt x="4013628" y="115039"/>
                  <a:pt x="4014531" y="105402"/>
                </a:cubicBezTo>
                <a:cubicBezTo>
                  <a:pt x="4007619" y="107209"/>
                  <a:pt x="4001392" y="105693"/>
                  <a:pt x="3995850" y="100853"/>
                </a:cubicBezTo>
                <a:cubicBezTo>
                  <a:pt x="3990307" y="96013"/>
                  <a:pt x="3990903" y="92650"/>
                  <a:pt x="3997635" y="90764"/>
                </a:cubicBezTo>
                <a:cubicBezTo>
                  <a:pt x="4004368" y="88879"/>
                  <a:pt x="4010502" y="86896"/>
                  <a:pt x="4016037" y="84817"/>
                </a:cubicBezTo>
                <a:cubicBezTo>
                  <a:pt x="4017729" y="70892"/>
                  <a:pt x="4017909" y="61363"/>
                  <a:pt x="4016575" y="56230"/>
                </a:cubicBezTo>
                <a:cubicBezTo>
                  <a:pt x="4012947" y="55498"/>
                  <a:pt x="4009226" y="52465"/>
                  <a:pt x="4005411" y="47131"/>
                </a:cubicBezTo>
                <a:cubicBezTo>
                  <a:pt x="4001597" y="41796"/>
                  <a:pt x="4003762" y="39129"/>
                  <a:pt x="4011907" y="39129"/>
                </a:cubicBezTo>
                <a:cubicBezTo>
                  <a:pt x="4017643" y="39129"/>
                  <a:pt x="4026280" y="37207"/>
                  <a:pt x="4037817" y="33364"/>
                </a:cubicBezTo>
                <a:cubicBezTo>
                  <a:pt x="4049353" y="29521"/>
                  <a:pt x="4057176" y="25692"/>
                  <a:pt x="4061285" y="21878"/>
                </a:cubicBezTo>
                <a:cubicBezTo>
                  <a:pt x="4063339" y="19970"/>
                  <a:pt x="4065997" y="18962"/>
                  <a:pt x="4069259" y="18853"/>
                </a:cubicBezTo>
                <a:close/>
                <a:moveTo>
                  <a:pt x="1109131" y="18678"/>
                </a:moveTo>
                <a:cubicBezTo>
                  <a:pt x="1112295" y="18051"/>
                  <a:pt x="1117940" y="19612"/>
                  <a:pt x="1126067" y="23362"/>
                </a:cubicBezTo>
                <a:cubicBezTo>
                  <a:pt x="1142322" y="30862"/>
                  <a:pt x="1148746" y="36906"/>
                  <a:pt x="1145341" y="41495"/>
                </a:cubicBezTo>
                <a:cubicBezTo>
                  <a:pt x="1141935" y="46084"/>
                  <a:pt x="1138024" y="53017"/>
                  <a:pt x="1133607" y="62295"/>
                </a:cubicBezTo>
                <a:cubicBezTo>
                  <a:pt x="1129190" y="71574"/>
                  <a:pt x="1123103" y="81841"/>
                  <a:pt x="1115345" y="93098"/>
                </a:cubicBezTo>
                <a:cubicBezTo>
                  <a:pt x="1128566" y="89700"/>
                  <a:pt x="1140974" y="85699"/>
                  <a:pt x="1152568" y="81095"/>
                </a:cubicBezTo>
                <a:cubicBezTo>
                  <a:pt x="1164162" y="76492"/>
                  <a:pt x="1173455" y="77216"/>
                  <a:pt x="1180446" y="83268"/>
                </a:cubicBezTo>
                <a:cubicBezTo>
                  <a:pt x="1187436" y="89320"/>
                  <a:pt x="1180668" y="95647"/>
                  <a:pt x="1160140" y="102251"/>
                </a:cubicBezTo>
                <a:cubicBezTo>
                  <a:pt x="1139612" y="108855"/>
                  <a:pt x="1122271" y="111705"/>
                  <a:pt x="1108117" y="110801"/>
                </a:cubicBezTo>
                <a:cubicBezTo>
                  <a:pt x="1099857" y="124941"/>
                  <a:pt x="1092275" y="136610"/>
                  <a:pt x="1085370" y="145809"/>
                </a:cubicBezTo>
                <a:cubicBezTo>
                  <a:pt x="1078465" y="155009"/>
                  <a:pt x="1068434" y="163846"/>
                  <a:pt x="1055277" y="172321"/>
                </a:cubicBezTo>
                <a:cubicBezTo>
                  <a:pt x="1042120" y="180796"/>
                  <a:pt x="1041206" y="176996"/>
                  <a:pt x="1052534" y="160920"/>
                </a:cubicBezTo>
                <a:cubicBezTo>
                  <a:pt x="1063863" y="144845"/>
                  <a:pt x="1073790" y="128278"/>
                  <a:pt x="1082315" y="111221"/>
                </a:cubicBezTo>
                <a:cubicBezTo>
                  <a:pt x="1090841" y="94163"/>
                  <a:pt x="1098000" y="78385"/>
                  <a:pt x="1103794" y="63887"/>
                </a:cubicBezTo>
                <a:cubicBezTo>
                  <a:pt x="1109587" y="49389"/>
                  <a:pt x="1110684" y="37136"/>
                  <a:pt x="1107085" y="27126"/>
                </a:cubicBezTo>
                <a:cubicBezTo>
                  <a:pt x="1105285" y="22121"/>
                  <a:pt x="1105967" y="19305"/>
                  <a:pt x="1109131" y="18678"/>
                </a:cubicBezTo>
                <a:close/>
                <a:moveTo>
                  <a:pt x="4730237" y="17647"/>
                </a:moveTo>
                <a:cubicBezTo>
                  <a:pt x="4733640" y="15939"/>
                  <a:pt x="4740807" y="19415"/>
                  <a:pt x="4751739" y="28073"/>
                </a:cubicBezTo>
                <a:cubicBezTo>
                  <a:pt x="4766316" y="39616"/>
                  <a:pt x="4768904" y="46797"/>
                  <a:pt x="4759504" y="49615"/>
                </a:cubicBezTo>
                <a:cubicBezTo>
                  <a:pt x="4750104" y="52433"/>
                  <a:pt x="4742540" y="55161"/>
                  <a:pt x="4736811" y="57800"/>
                </a:cubicBezTo>
                <a:cubicBezTo>
                  <a:pt x="4731083" y="60438"/>
                  <a:pt x="4724002" y="63436"/>
                  <a:pt x="4715570" y="66791"/>
                </a:cubicBezTo>
                <a:cubicBezTo>
                  <a:pt x="4727272" y="72298"/>
                  <a:pt x="4732223" y="76704"/>
                  <a:pt x="4730423" y="80009"/>
                </a:cubicBezTo>
                <a:cubicBezTo>
                  <a:pt x="4728623" y="83315"/>
                  <a:pt x="4727723" y="88574"/>
                  <a:pt x="4727723" y="95787"/>
                </a:cubicBezTo>
                <a:cubicBezTo>
                  <a:pt x="4731638" y="94296"/>
                  <a:pt x="4736579" y="92349"/>
                  <a:pt x="4742544" y="89947"/>
                </a:cubicBezTo>
                <a:cubicBezTo>
                  <a:pt x="4748510" y="87545"/>
                  <a:pt x="4754052" y="88864"/>
                  <a:pt x="4759171" y="93905"/>
                </a:cubicBezTo>
                <a:cubicBezTo>
                  <a:pt x="4764291" y="98945"/>
                  <a:pt x="4763004" y="103219"/>
                  <a:pt x="4755310" y="106725"/>
                </a:cubicBezTo>
                <a:cubicBezTo>
                  <a:pt x="4747617" y="110231"/>
                  <a:pt x="4738421" y="113512"/>
                  <a:pt x="4727723" y="116566"/>
                </a:cubicBezTo>
                <a:lnTo>
                  <a:pt x="4727723" y="143432"/>
                </a:lnTo>
                <a:cubicBezTo>
                  <a:pt x="4736715" y="144192"/>
                  <a:pt x="4745484" y="146594"/>
                  <a:pt x="4754030" y="150638"/>
                </a:cubicBezTo>
                <a:cubicBezTo>
                  <a:pt x="4762578" y="154682"/>
                  <a:pt x="4766266" y="161652"/>
                  <a:pt x="4765097" y="171546"/>
                </a:cubicBezTo>
                <a:cubicBezTo>
                  <a:pt x="4763929" y="181441"/>
                  <a:pt x="4758781" y="183786"/>
                  <a:pt x="4749653" y="178580"/>
                </a:cubicBezTo>
                <a:cubicBezTo>
                  <a:pt x="4740525" y="173375"/>
                  <a:pt x="4733216" y="166979"/>
                  <a:pt x="4727723" y="159393"/>
                </a:cubicBezTo>
                <a:lnTo>
                  <a:pt x="4727723" y="248403"/>
                </a:lnTo>
                <a:cubicBezTo>
                  <a:pt x="4727723" y="256935"/>
                  <a:pt x="4725214" y="266504"/>
                  <a:pt x="4720195" y="277108"/>
                </a:cubicBezTo>
                <a:cubicBezTo>
                  <a:pt x="4715176" y="287713"/>
                  <a:pt x="4709748" y="286333"/>
                  <a:pt x="4703911" y="272967"/>
                </a:cubicBezTo>
                <a:cubicBezTo>
                  <a:pt x="4698075" y="259602"/>
                  <a:pt x="4696283" y="248528"/>
                  <a:pt x="4698534" y="239745"/>
                </a:cubicBezTo>
                <a:cubicBezTo>
                  <a:pt x="4700785" y="230961"/>
                  <a:pt x="4702137" y="218948"/>
                  <a:pt x="4702588" y="203704"/>
                </a:cubicBezTo>
                <a:cubicBezTo>
                  <a:pt x="4703040" y="188461"/>
                  <a:pt x="4703711" y="170994"/>
                  <a:pt x="4704600" y="151305"/>
                </a:cubicBezTo>
                <a:cubicBezTo>
                  <a:pt x="4690604" y="186353"/>
                  <a:pt x="4670908" y="212886"/>
                  <a:pt x="4645511" y="230904"/>
                </a:cubicBezTo>
                <a:cubicBezTo>
                  <a:pt x="4620115" y="248923"/>
                  <a:pt x="4615127" y="248733"/>
                  <a:pt x="4630550" y="230334"/>
                </a:cubicBezTo>
                <a:cubicBezTo>
                  <a:pt x="4645973" y="211936"/>
                  <a:pt x="4660167" y="191784"/>
                  <a:pt x="4673130" y="169879"/>
                </a:cubicBezTo>
                <a:cubicBezTo>
                  <a:pt x="4686094" y="147975"/>
                  <a:pt x="4694339" y="132785"/>
                  <a:pt x="4697867" y="124310"/>
                </a:cubicBezTo>
                <a:cubicBezTo>
                  <a:pt x="4675353" y="133301"/>
                  <a:pt x="4661117" y="138922"/>
                  <a:pt x="4655158" y="141174"/>
                </a:cubicBezTo>
                <a:cubicBezTo>
                  <a:pt x="4649200" y="143425"/>
                  <a:pt x="4641105" y="140891"/>
                  <a:pt x="4630873" y="133570"/>
                </a:cubicBezTo>
                <a:cubicBezTo>
                  <a:pt x="4620642" y="126249"/>
                  <a:pt x="4622545" y="121746"/>
                  <a:pt x="4636584" y="120061"/>
                </a:cubicBezTo>
                <a:cubicBezTo>
                  <a:pt x="4650623" y="118376"/>
                  <a:pt x="4672886" y="112450"/>
                  <a:pt x="4703374" y="102283"/>
                </a:cubicBezTo>
                <a:cubicBezTo>
                  <a:pt x="4704191" y="92130"/>
                  <a:pt x="4703302" y="82823"/>
                  <a:pt x="4700706" y="74363"/>
                </a:cubicBezTo>
                <a:cubicBezTo>
                  <a:pt x="4685076" y="80629"/>
                  <a:pt x="4672370" y="83996"/>
                  <a:pt x="4662590" y="84462"/>
                </a:cubicBezTo>
                <a:cubicBezTo>
                  <a:pt x="4652810" y="84928"/>
                  <a:pt x="4652007" y="82325"/>
                  <a:pt x="4660181" y="76654"/>
                </a:cubicBezTo>
                <a:cubicBezTo>
                  <a:pt x="4668355" y="70982"/>
                  <a:pt x="4676439" y="65920"/>
                  <a:pt x="4684434" y="61467"/>
                </a:cubicBezTo>
                <a:cubicBezTo>
                  <a:pt x="4692429" y="57015"/>
                  <a:pt x="4701405" y="50891"/>
                  <a:pt x="4711365" y="43098"/>
                </a:cubicBezTo>
                <a:cubicBezTo>
                  <a:pt x="4721324" y="35304"/>
                  <a:pt x="4726899" y="27965"/>
                  <a:pt x="4728089" y="21082"/>
                </a:cubicBezTo>
                <a:cubicBezTo>
                  <a:pt x="4728387" y="19361"/>
                  <a:pt x="4729103" y="18216"/>
                  <a:pt x="4730237" y="17647"/>
                </a:cubicBezTo>
                <a:close/>
                <a:moveTo>
                  <a:pt x="1287701" y="17401"/>
                </a:moveTo>
                <a:cubicBezTo>
                  <a:pt x="1292753" y="18012"/>
                  <a:pt x="1297451" y="19490"/>
                  <a:pt x="1301796" y="21835"/>
                </a:cubicBezTo>
                <a:cubicBezTo>
                  <a:pt x="1312379" y="25032"/>
                  <a:pt x="1317918" y="32335"/>
                  <a:pt x="1318413" y="43743"/>
                </a:cubicBezTo>
                <a:cubicBezTo>
                  <a:pt x="1318907" y="55150"/>
                  <a:pt x="1313358" y="58273"/>
                  <a:pt x="1301764" y="53111"/>
                </a:cubicBezTo>
                <a:cubicBezTo>
                  <a:pt x="1290170" y="47948"/>
                  <a:pt x="1279346" y="41395"/>
                  <a:pt x="1269294" y="33450"/>
                </a:cubicBezTo>
                <a:cubicBezTo>
                  <a:pt x="1259241" y="25506"/>
                  <a:pt x="1259973" y="20411"/>
                  <a:pt x="1271488" y="18167"/>
                </a:cubicBezTo>
                <a:cubicBezTo>
                  <a:pt x="1277246" y="17045"/>
                  <a:pt x="1282650" y="16790"/>
                  <a:pt x="1287701" y="17401"/>
                </a:cubicBezTo>
                <a:close/>
                <a:moveTo>
                  <a:pt x="4820248" y="13116"/>
                </a:moveTo>
                <a:cubicBezTo>
                  <a:pt x="4821649" y="12963"/>
                  <a:pt x="4823435" y="13123"/>
                  <a:pt x="4825606" y="13596"/>
                </a:cubicBezTo>
                <a:cubicBezTo>
                  <a:pt x="4834289" y="15489"/>
                  <a:pt x="4842416" y="18278"/>
                  <a:pt x="4849988" y="21964"/>
                </a:cubicBezTo>
                <a:cubicBezTo>
                  <a:pt x="4857559" y="25649"/>
                  <a:pt x="4859994" y="30507"/>
                  <a:pt x="4857290" y="36537"/>
                </a:cubicBezTo>
                <a:cubicBezTo>
                  <a:pt x="4854588" y="42567"/>
                  <a:pt x="4853236" y="61421"/>
                  <a:pt x="4853236" y="93098"/>
                </a:cubicBezTo>
                <a:cubicBezTo>
                  <a:pt x="4866257" y="90632"/>
                  <a:pt x="4875478" y="87541"/>
                  <a:pt x="4880898" y="83827"/>
                </a:cubicBezTo>
                <a:cubicBezTo>
                  <a:pt x="4886319" y="80113"/>
                  <a:pt x="4892930" y="79941"/>
                  <a:pt x="4900731" y="83311"/>
                </a:cubicBezTo>
                <a:cubicBezTo>
                  <a:pt x="4908532" y="86681"/>
                  <a:pt x="4915390" y="90793"/>
                  <a:pt x="4921305" y="95647"/>
                </a:cubicBezTo>
                <a:cubicBezTo>
                  <a:pt x="4927220" y="100501"/>
                  <a:pt x="4927163" y="105965"/>
                  <a:pt x="4921133" y="112038"/>
                </a:cubicBezTo>
                <a:cubicBezTo>
                  <a:pt x="4915103" y="118111"/>
                  <a:pt x="4909120" y="130584"/>
                  <a:pt x="4903183" y="149455"/>
                </a:cubicBezTo>
                <a:cubicBezTo>
                  <a:pt x="4912189" y="161143"/>
                  <a:pt x="4912543" y="167287"/>
                  <a:pt x="4904247" y="167890"/>
                </a:cubicBezTo>
                <a:cubicBezTo>
                  <a:pt x="4895952" y="168492"/>
                  <a:pt x="4878948" y="170449"/>
                  <a:pt x="4853236" y="173762"/>
                </a:cubicBezTo>
                <a:cubicBezTo>
                  <a:pt x="4853236" y="227767"/>
                  <a:pt x="4852770" y="260395"/>
                  <a:pt x="4851838" y="271645"/>
                </a:cubicBezTo>
                <a:cubicBezTo>
                  <a:pt x="4850906" y="282895"/>
                  <a:pt x="4849705" y="292929"/>
                  <a:pt x="4848234" y="301748"/>
                </a:cubicBezTo>
                <a:cubicBezTo>
                  <a:pt x="4846765" y="310568"/>
                  <a:pt x="4843449" y="315594"/>
                  <a:pt x="4838286" y="316827"/>
                </a:cubicBezTo>
                <a:cubicBezTo>
                  <a:pt x="4833124" y="318060"/>
                  <a:pt x="4830026" y="312410"/>
                  <a:pt x="4828994" y="299877"/>
                </a:cubicBezTo>
                <a:cubicBezTo>
                  <a:pt x="4827961" y="287344"/>
                  <a:pt x="4827445" y="274237"/>
                  <a:pt x="4827445" y="260556"/>
                </a:cubicBezTo>
                <a:lnTo>
                  <a:pt x="4827445" y="176945"/>
                </a:lnTo>
                <a:lnTo>
                  <a:pt x="4795438" y="182000"/>
                </a:lnTo>
                <a:cubicBezTo>
                  <a:pt x="4790318" y="192125"/>
                  <a:pt x="4785615" y="194250"/>
                  <a:pt x="4781327" y="188378"/>
                </a:cubicBezTo>
                <a:cubicBezTo>
                  <a:pt x="4777039" y="182506"/>
                  <a:pt x="4774451" y="176214"/>
                  <a:pt x="4773562" y="169503"/>
                </a:cubicBezTo>
                <a:cubicBezTo>
                  <a:pt x="4772673" y="162792"/>
                  <a:pt x="4771103" y="152474"/>
                  <a:pt x="4768851" y="138550"/>
                </a:cubicBezTo>
                <a:cubicBezTo>
                  <a:pt x="4766600" y="124625"/>
                  <a:pt x="4763653" y="114017"/>
                  <a:pt x="4760010" y="106725"/>
                </a:cubicBezTo>
                <a:cubicBezTo>
                  <a:pt x="4756368" y="99433"/>
                  <a:pt x="4758343" y="96490"/>
                  <a:pt x="4765936" y="97895"/>
                </a:cubicBezTo>
                <a:cubicBezTo>
                  <a:pt x="4773529" y="99300"/>
                  <a:pt x="4778821" y="100430"/>
                  <a:pt x="4781811" y="101283"/>
                </a:cubicBezTo>
                <a:cubicBezTo>
                  <a:pt x="4784801" y="102136"/>
                  <a:pt x="4790139" y="102351"/>
                  <a:pt x="4797825" y="101928"/>
                </a:cubicBezTo>
                <a:cubicBezTo>
                  <a:pt x="4805512" y="101505"/>
                  <a:pt x="4815385" y="100154"/>
                  <a:pt x="4827445" y="97874"/>
                </a:cubicBezTo>
                <a:cubicBezTo>
                  <a:pt x="4827445" y="77984"/>
                  <a:pt x="4826786" y="62557"/>
                  <a:pt x="4825466" y="51594"/>
                </a:cubicBezTo>
                <a:cubicBezTo>
                  <a:pt x="4824147" y="40631"/>
                  <a:pt x="4821669" y="31084"/>
                  <a:pt x="4818034" y="22953"/>
                </a:cubicBezTo>
                <a:cubicBezTo>
                  <a:pt x="4815307" y="16855"/>
                  <a:pt x="4816046" y="13576"/>
                  <a:pt x="4820248" y="13116"/>
                </a:cubicBezTo>
                <a:close/>
                <a:moveTo>
                  <a:pt x="1205428" y="11770"/>
                </a:moveTo>
                <a:cubicBezTo>
                  <a:pt x="1208188" y="11862"/>
                  <a:pt x="1211655" y="12334"/>
                  <a:pt x="1215830" y="13187"/>
                </a:cubicBezTo>
                <a:cubicBezTo>
                  <a:pt x="1232529" y="16600"/>
                  <a:pt x="1240653" y="20662"/>
                  <a:pt x="1240201" y="25373"/>
                </a:cubicBezTo>
                <a:cubicBezTo>
                  <a:pt x="1239749" y="30084"/>
                  <a:pt x="1239524" y="37387"/>
                  <a:pt x="1239524" y="47281"/>
                </a:cubicBezTo>
                <a:cubicBezTo>
                  <a:pt x="1239524" y="56301"/>
                  <a:pt x="1240664" y="67974"/>
                  <a:pt x="1242944" y="82300"/>
                </a:cubicBezTo>
                <a:cubicBezTo>
                  <a:pt x="1254703" y="78916"/>
                  <a:pt x="1264701" y="75144"/>
                  <a:pt x="1272940" y="70986"/>
                </a:cubicBezTo>
                <a:cubicBezTo>
                  <a:pt x="1281178" y="66827"/>
                  <a:pt x="1289818" y="67422"/>
                  <a:pt x="1298860" y="72771"/>
                </a:cubicBezTo>
                <a:cubicBezTo>
                  <a:pt x="1307901" y="78120"/>
                  <a:pt x="1305008" y="83727"/>
                  <a:pt x="1290180" y="89592"/>
                </a:cubicBezTo>
                <a:cubicBezTo>
                  <a:pt x="1275353" y="95457"/>
                  <a:pt x="1260267" y="100390"/>
                  <a:pt x="1244923" y="104391"/>
                </a:cubicBezTo>
                <a:cubicBezTo>
                  <a:pt x="1245754" y="112651"/>
                  <a:pt x="1246880" y="121033"/>
                  <a:pt x="1248300" y="129537"/>
                </a:cubicBezTo>
                <a:cubicBezTo>
                  <a:pt x="1259170" y="126152"/>
                  <a:pt x="1269599" y="121707"/>
                  <a:pt x="1279587" y="116200"/>
                </a:cubicBezTo>
                <a:cubicBezTo>
                  <a:pt x="1289574" y="110694"/>
                  <a:pt x="1298892" y="110278"/>
                  <a:pt x="1307539" y="114953"/>
                </a:cubicBezTo>
                <a:cubicBezTo>
                  <a:pt x="1316186" y="119628"/>
                  <a:pt x="1317441" y="123858"/>
                  <a:pt x="1311304" y="127644"/>
                </a:cubicBezTo>
                <a:cubicBezTo>
                  <a:pt x="1305166" y="131430"/>
                  <a:pt x="1296368" y="135610"/>
                  <a:pt x="1284911" y="140184"/>
                </a:cubicBezTo>
                <a:cubicBezTo>
                  <a:pt x="1273452" y="144759"/>
                  <a:pt x="1262375" y="148516"/>
                  <a:pt x="1251677" y="151456"/>
                </a:cubicBezTo>
                <a:cubicBezTo>
                  <a:pt x="1256079" y="169797"/>
                  <a:pt x="1259607" y="182287"/>
                  <a:pt x="1262260" y="188927"/>
                </a:cubicBezTo>
                <a:cubicBezTo>
                  <a:pt x="1265429" y="184438"/>
                  <a:pt x="1270054" y="178082"/>
                  <a:pt x="1276134" y="169858"/>
                </a:cubicBezTo>
                <a:cubicBezTo>
                  <a:pt x="1282214" y="161634"/>
                  <a:pt x="1285029" y="154209"/>
                  <a:pt x="1284577" y="147584"/>
                </a:cubicBezTo>
                <a:cubicBezTo>
                  <a:pt x="1284125" y="140959"/>
                  <a:pt x="1290901" y="141880"/>
                  <a:pt x="1304904" y="150348"/>
                </a:cubicBezTo>
                <a:cubicBezTo>
                  <a:pt x="1318907" y="158816"/>
                  <a:pt x="1322690" y="164806"/>
                  <a:pt x="1316251" y="168320"/>
                </a:cubicBezTo>
                <a:cubicBezTo>
                  <a:pt x="1309812" y="171833"/>
                  <a:pt x="1303377" y="177039"/>
                  <a:pt x="1296945" y="183936"/>
                </a:cubicBezTo>
                <a:cubicBezTo>
                  <a:pt x="1290514" y="190834"/>
                  <a:pt x="1282171" y="199187"/>
                  <a:pt x="1271918" y="208996"/>
                </a:cubicBezTo>
                <a:cubicBezTo>
                  <a:pt x="1282415" y="229976"/>
                  <a:pt x="1292532" y="245373"/>
                  <a:pt x="1302269" y="255189"/>
                </a:cubicBezTo>
                <a:cubicBezTo>
                  <a:pt x="1312006" y="265005"/>
                  <a:pt x="1318359" y="267375"/>
                  <a:pt x="1321327" y="262298"/>
                </a:cubicBezTo>
                <a:cubicBezTo>
                  <a:pt x="1324296" y="257222"/>
                  <a:pt x="1329627" y="247324"/>
                  <a:pt x="1337320" y="232603"/>
                </a:cubicBezTo>
                <a:cubicBezTo>
                  <a:pt x="1345014" y="217883"/>
                  <a:pt x="1347509" y="221332"/>
                  <a:pt x="1344806" y="242950"/>
                </a:cubicBezTo>
                <a:cubicBezTo>
                  <a:pt x="1342103" y="264568"/>
                  <a:pt x="1342551" y="281468"/>
                  <a:pt x="1346150" y="293650"/>
                </a:cubicBezTo>
                <a:cubicBezTo>
                  <a:pt x="1349750" y="305832"/>
                  <a:pt x="1345354" y="310747"/>
                  <a:pt x="1332964" y="308395"/>
                </a:cubicBezTo>
                <a:cubicBezTo>
                  <a:pt x="1320575" y="306043"/>
                  <a:pt x="1307407" y="298357"/>
                  <a:pt x="1293461" y="285336"/>
                </a:cubicBezTo>
                <a:cubicBezTo>
                  <a:pt x="1279515" y="272315"/>
                  <a:pt x="1265981" y="252382"/>
                  <a:pt x="1252860" y="225537"/>
                </a:cubicBezTo>
                <a:cubicBezTo>
                  <a:pt x="1244657" y="233123"/>
                  <a:pt x="1234730" y="240175"/>
                  <a:pt x="1223079" y="246693"/>
                </a:cubicBezTo>
                <a:cubicBezTo>
                  <a:pt x="1211427" y="253210"/>
                  <a:pt x="1198181" y="257613"/>
                  <a:pt x="1183339" y="259900"/>
                </a:cubicBezTo>
                <a:cubicBezTo>
                  <a:pt x="1168497" y="262187"/>
                  <a:pt x="1166733" y="259592"/>
                  <a:pt x="1178047" y="252113"/>
                </a:cubicBezTo>
                <a:cubicBezTo>
                  <a:pt x="1189362" y="244635"/>
                  <a:pt x="1200984" y="236916"/>
                  <a:pt x="1212915" y="228957"/>
                </a:cubicBezTo>
                <a:cubicBezTo>
                  <a:pt x="1224846" y="220999"/>
                  <a:pt x="1235465" y="212531"/>
                  <a:pt x="1244772" y="203554"/>
                </a:cubicBezTo>
                <a:cubicBezTo>
                  <a:pt x="1238505" y="187421"/>
                  <a:pt x="1234246" y="172249"/>
                  <a:pt x="1231995" y="158038"/>
                </a:cubicBezTo>
                <a:cubicBezTo>
                  <a:pt x="1224811" y="160533"/>
                  <a:pt x="1217741" y="162508"/>
                  <a:pt x="1210786" y="163964"/>
                </a:cubicBezTo>
                <a:cubicBezTo>
                  <a:pt x="1203831" y="165419"/>
                  <a:pt x="1195159" y="164695"/>
                  <a:pt x="1184769" y="161791"/>
                </a:cubicBezTo>
                <a:cubicBezTo>
                  <a:pt x="1174380" y="158888"/>
                  <a:pt x="1174788" y="155754"/>
                  <a:pt x="1185995" y="152391"/>
                </a:cubicBezTo>
                <a:cubicBezTo>
                  <a:pt x="1197202" y="149029"/>
                  <a:pt x="1211395" y="144529"/>
                  <a:pt x="1228575" y="138894"/>
                </a:cubicBezTo>
                <a:cubicBezTo>
                  <a:pt x="1226768" y="131078"/>
                  <a:pt x="1225162" y="121714"/>
                  <a:pt x="1223757" y="110801"/>
                </a:cubicBezTo>
                <a:cubicBezTo>
                  <a:pt x="1210879" y="113497"/>
                  <a:pt x="1200364" y="113823"/>
                  <a:pt x="1192212" y="111780"/>
                </a:cubicBezTo>
                <a:cubicBezTo>
                  <a:pt x="1184059" y="109736"/>
                  <a:pt x="1183045" y="106625"/>
                  <a:pt x="1189168" y="102444"/>
                </a:cubicBezTo>
                <a:cubicBezTo>
                  <a:pt x="1195291" y="98264"/>
                  <a:pt x="1205272" y="94159"/>
                  <a:pt x="1219110" y="90130"/>
                </a:cubicBezTo>
                <a:cubicBezTo>
                  <a:pt x="1218236" y="82687"/>
                  <a:pt x="1216267" y="71534"/>
                  <a:pt x="1213206" y="56671"/>
                </a:cubicBezTo>
                <a:cubicBezTo>
                  <a:pt x="1210144" y="41807"/>
                  <a:pt x="1205641" y="29991"/>
                  <a:pt x="1199697" y="21222"/>
                </a:cubicBezTo>
                <a:cubicBezTo>
                  <a:pt x="1195239" y="14645"/>
                  <a:pt x="1197150" y="11494"/>
                  <a:pt x="1205428" y="11770"/>
                </a:cubicBezTo>
                <a:close/>
                <a:moveTo>
                  <a:pt x="5113518" y="3508"/>
                </a:moveTo>
                <a:cubicBezTo>
                  <a:pt x="5120523" y="4970"/>
                  <a:pt x="5127073" y="7842"/>
                  <a:pt x="5133167" y="12123"/>
                </a:cubicBezTo>
                <a:cubicBezTo>
                  <a:pt x="5139262" y="16403"/>
                  <a:pt x="5141151" y="20648"/>
                  <a:pt x="5138835" y="24857"/>
                </a:cubicBezTo>
                <a:cubicBezTo>
                  <a:pt x="5136519" y="29066"/>
                  <a:pt x="5133626" y="40563"/>
                  <a:pt x="5130156" y="59349"/>
                </a:cubicBezTo>
                <a:cubicBezTo>
                  <a:pt x="5145514" y="55219"/>
                  <a:pt x="5155724" y="50813"/>
                  <a:pt x="5160786" y="46130"/>
                </a:cubicBezTo>
                <a:cubicBezTo>
                  <a:pt x="5165849" y="41448"/>
                  <a:pt x="5174159" y="42305"/>
                  <a:pt x="5185717" y="48701"/>
                </a:cubicBezTo>
                <a:cubicBezTo>
                  <a:pt x="5197275" y="55097"/>
                  <a:pt x="5200236" y="60510"/>
                  <a:pt x="5194601" y="64941"/>
                </a:cubicBezTo>
                <a:cubicBezTo>
                  <a:pt x="5188965" y="69372"/>
                  <a:pt x="5184466" y="76808"/>
                  <a:pt x="5181103" y="87247"/>
                </a:cubicBezTo>
                <a:cubicBezTo>
                  <a:pt x="5177740" y="97687"/>
                  <a:pt x="5177063" y="106700"/>
                  <a:pt x="5179070" y="114286"/>
                </a:cubicBezTo>
                <a:cubicBezTo>
                  <a:pt x="5181078" y="121872"/>
                  <a:pt x="5188825" y="125869"/>
                  <a:pt x="5202312" y="126278"/>
                </a:cubicBezTo>
                <a:cubicBezTo>
                  <a:pt x="5215799" y="126687"/>
                  <a:pt x="5225400" y="126127"/>
                  <a:pt x="5231115" y="124600"/>
                </a:cubicBezTo>
                <a:cubicBezTo>
                  <a:pt x="5236829" y="123073"/>
                  <a:pt x="5243028" y="113167"/>
                  <a:pt x="5249710" y="94884"/>
                </a:cubicBezTo>
                <a:cubicBezTo>
                  <a:pt x="5256393" y="76600"/>
                  <a:pt x="5259734" y="76930"/>
                  <a:pt x="5259734" y="95873"/>
                </a:cubicBezTo>
                <a:cubicBezTo>
                  <a:pt x="5259734" y="111834"/>
                  <a:pt x="5261759" y="123453"/>
                  <a:pt x="5265811" y="130731"/>
                </a:cubicBezTo>
                <a:cubicBezTo>
                  <a:pt x="5269862" y="138008"/>
                  <a:pt x="5264272" y="143931"/>
                  <a:pt x="5249043" y="148498"/>
                </a:cubicBezTo>
                <a:cubicBezTo>
                  <a:pt x="5233814" y="153065"/>
                  <a:pt x="5217398" y="154177"/>
                  <a:pt x="5199796" y="151832"/>
                </a:cubicBezTo>
                <a:cubicBezTo>
                  <a:pt x="5182193" y="149488"/>
                  <a:pt x="5170434" y="143088"/>
                  <a:pt x="5164519" y="132634"/>
                </a:cubicBezTo>
                <a:cubicBezTo>
                  <a:pt x="5158603" y="122180"/>
                  <a:pt x="5157219" y="108955"/>
                  <a:pt x="5160367" y="92958"/>
                </a:cubicBezTo>
                <a:cubicBezTo>
                  <a:pt x="5163515" y="76962"/>
                  <a:pt x="5162744" y="69182"/>
                  <a:pt x="5158055" y="69620"/>
                </a:cubicBezTo>
                <a:cubicBezTo>
                  <a:pt x="5153365" y="70057"/>
                  <a:pt x="5143291" y="72305"/>
                  <a:pt x="5127833" y="76363"/>
                </a:cubicBezTo>
                <a:cubicBezTo>
                  <a:pt x="5120964" y="96138"/>
                  <a:pt x="5112406" y="112314"/>
                  <a:pt x="5102160" y="124890"/>
                </a:cubicBezTo>
                <a:cubicBezTo>
                  <a:pt x="5091914" y="137467"/>
                  <a:pt x="5079538" y="147261"/>
                  <a:pt x="5065033" y="154274"/>
                </a:cubicBezTo>
                <a:cubicBezTo>
                  <a:pt x="5050528" y="161286"/>
                  <a:pt x="5038916" y="164792"/>
                  <a:pt x="5030197" y="164792"/>
                </a:cubicBezTo>
                <a:cubicBezTo>
                  <a:pt x="5019342" y="164792"/>
                  <a:pt x="5021080" y="160633"/>
                  <a:pt x="5035414" y="152316"/>
                </a:cubicBezTo>
                <a:cubicBezTo>
                  <a:pt x="5049747" y="143999"/>
                  <a:pt x="5062621" y="134133"/>
                  <a:pt x="5074035" y="122718"/>
                </a:cubicBezTo>
                <a:cubicBezTo>
                  <a:pt x="5085450" y="111303"/>
                  <a:pt x="5094657" y="97881"/>
                  <a:pt x="5101654" y="82451"/>
                </a:cubicBezTo>
                <a:cubicBezTo>
                  <a:pt x="5089294" y="85161"/>
                  <a:pt x="5078631" y="87638"/>
                  <a:pt x="5069669" y="89882"/>
                </a:cubicBezTo>
                <a:cubicBezTo>
                  <a:pt x="5060706" y="92127"/>
                  <a:pt x="5052098" y="89402"/>
                  <a:pt x="5043846" y="81709"/>
                </a:cubicBezTo>
                <a:cubicBezTo>
                  <a:pt x="5035593" y="74015"/>
                  <a:pt x="5038242" y="70168"/>
                  <a:pt x="5051794" y="70168"/>
                </a:cubicBezTo>
                <a:cubicBezTo>
                  <a:pt x="5063194" y="70168"/>
                  <a:pt x="5080862" y="68110"/>
                  <a:pt x="5104795" y="63995"/>
                </a:cubicBezTo>
                <a:cubicBezTo>
                  <a:pt x="5106315" y="57943"/>
                  <a:pt x="5107520" y="49698"/>
                  <a:pt x="5108409" y="39258"/>
                </a:cubicBezTo>
                <a:cubicBezTo>
                  <a:pt x="5109298" y="28818"/>
                  <a:pt x="5108620" y="19884"/>
                  <a:pt x="5106376" y="12456"/>
                </a:cubicBezTo>
                <a:cubicBezTo>
                  <a:pt x="5104132" y="5028"/>
                  <a:pt x="5106512" y="2045"/>
                  <a:pt x="5113518" y="3508"/>
                </a:cubicBezTo>
                <a:close/>
                <a:moveTo>
                  <a:pt x="5465350" y="314"/>
                </a:moveTo>
                <a:cubicBezTo>
                  <a:pt x="5471962" y="-827"/>
                  <a:pt x="5480760" y="1145"/>
                  <a:pt x="5491744" y="6229"/>
                </a:cubicBezTo>
                <a:cubicBezTo>
                  <a:pt x="5502728" y="11312"/>
                  <a:pt x="5506632" y="17152"/>
                  <a:pt x="5503456" y="23749"/>
                </a:cubicBezTo>
                <a:cubicBezTo>
                  <a:pt x="5500280" y="30345"/>
                  <a:pt x="5498269" y="46263"/>
                  <a:pt x="5497422" y="71502"/>
                </a:cubicBezTo>
                <a:cubicBezTo>
                  <a:pt x="5516495" y="68878"/>
                  <a:pt x="5531961" y="65522"/>
                  <a:pt x="5543820" y="61435"/>
                </a:cubicBezTo>
                <a:cubicBezTo>
                  <a:pt x="5555680" y="57348"/>
                  <a:pt x="5566435" y="59334"/>
                  <a:pt x="5576086" y="67393"/>
                </a:cubicBezTo>
                <a:cubicBezTo>
                  <a:pt x="5585737" y="75453"/>
                  <a:pt x="5583822" y="80877"/>
                  <a:pt x="5570342" y="83666"/>
                </a:cubicBezTo>
                <a:cubicBezTo>
                  <a:pt x="5556863" y="86455"/>
                  <a:pt x="5532478" y="89965"/>
                  <a:pt x="5497186" y="94195"/>
                </a:cubicBezTo>
                <a:cubicBezTo>
                  <a:pt x="5496454" y="109998"/>
                  <a:pt x="5496089" y="122682"/>
                  <a:pt x="5496089" y="132247"/>
                </a:cubicBezTo>
                <a:cubicBezTo>
                  <a:pt x="5504550" y="131387"/>
                  <a:pt x="5514390" y="129820"/>
                  <a:pt x="5525612" y="127547"/>
                </a:cubicBezTo>
                <a:cubicBezTo>
                  <a:pt x="5536833" y="125274"/>
                  <a:pt x="5545738" y="128888"/>
                  <a:pt x="5552328" y="138388"/>
                </a:cubicBezTo>
                <a:cubicBezTo>
                  <a:pt x="5558917" y="147889"/>
                  <a:pt x="5554540" y="152639"/>
                  <a:pt x="5539196" y="152639"/>
                </a:cubicBezTo>
                <a:cubicBezTo>
                  <a:pt x="5527838" y="152639"/>
                  <a:pt x="5510028" y="154213"/>
                  <a:pt x="5485764" y="157360"/>
                </a:cubicBezTo>
                <a:cubicBezTo>
                  <a:pt x="5461500" y="160508"/>
                  <a:pt x="5445117" y="162985"/>
                  <a:pt x="5436613" y="164792"/>
                </a:cubicBezTo>
                <a:cubicBezTo>
                  <a:pt x="5428110" y="166599"/>
                  <a:pt x="5418770" y="164104"/>
                  <a:pt x="5408596" y="157307"/>
                </a:cubicBezTo>
                <a:cubicBezTo>
                  <a:pt x="5398422" y="150509"/>
                  <a:pt x="5399214" y="147111"/>
                  <a:pt x="5410972" y="147111"/>
                </a:cubicBezTo>
                <a:cubicBezTo>
                  <a:pt x="5419764" y="147111"/>
                  <a:pt x="5439983" y="144200"/>
                  <a:pt x="5471632" y="138377"/>
                </a:cubicBezTo>
                <a:lnTo>
                  <a:pt x="5471632" y="97314"/>
                </a:lnTo>
                <a:cubicBezTo>
                  <a:pt x="5455012" y="99092"/>
                  <a:pt x="5441331" y="101337"/>
                  <a:pt x="5430590" y="104047"/>
                </a:cubicBezTo>
                <a:cubicBezTo>
                  <a:pt x="5419850" y="106757"/>
                  <a:pt x="5408929" y="104646"/>
                  <a:pt x="5397830" y="97712"/>
                </a:cubicBezTo>
                <a:cubicBezTo>
                  <a:pt x="5386730" y="90779"/>
                  <a:pt x="5388018" y="86720"/>
                  <a:pt x="5401691" y="85537"/>
                </a:cubicBezTo>
                <a:cubicBezTo>
                  <a:pt x="5415364" y="84354"/>
                  <a:pt x="5438678" y="81225"/>
                  <a:pt x="5471632" y="76148"/>
                </a:cubicBezTo>
                <a:cubicBezTo>
                  <a:pt x="5470758" y="40082"/>
                  <a:pt x="5467839" y="18712"/>
                  <a:pt x="5462877" y="12037"/>
                </a:cubicBezTo>
                <a:cubicBezTo>
                  <a:pt x="5457916" y="5361"/>
                  <a:pt x="5458740" y="1454"/>
                  <a:pt x="5465350" y="3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3499" y="1953216"/>
            <a:ext cx="87433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怎样解答上面的问题呢？想一想，说一说。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1" name="矩形 1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20487" y="2731395"/>
            <a:ext cx="7454900" cy="2011329"/>
            <a:chOff x="911225" y="1455738"/>
            <a:chExt cx="7454900" cy="2011329"/>
          </a:xfrm>
        </p:grpSpPr>
        <p:pic>
          <p:nvPicPr>
            <p:cNvPr id="10" name="Picture 22" descr="p58_1"/>
            <p:cNvPicPr>
              <a:picLocks noChangeAspect="1"/>
            </p:cNvPicPr>
            <p:nvPr/>
          </p:nvPicPr>
          <p:blipFill>
            <a:blip r:embed="rId3"/>
            <a:srcRect t="20045" b="14084"/>
            <a:stretch>
              <a:fillRect/>
            </a:stretch>
          </p:blipFill>
          <p:spPr>
            <a:xfrm>
              <a:off x="911225" y="1455738"/>
              <a:ext cx="7454900" cy="1512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196975" y="2870200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186113" y="2860675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7246168" y="2892422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  <p:sp>
          <p:nvSpPr>
            <p:cNvPr id="2" name="TextBox 17"/>
            <p:cNvSpPr txBox="1"/>
            <p:nvPr/>
          </p:nvSpPr>
          <p:spPr>
            <a:xfrm>
              <a:off x="5229944" y="2892423"/>
              <a:ext cx="761747" cy="57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897787" y="4821759"/>
            <a:ext cx="6192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元钱正好可以买下面哪两种杂志？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164332" y="2767965"/>
            <a:ext cx="3408045" cy="14782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2955" y="2088825"/>
            <a:ext cx="130356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 + 8 =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3770" y="208882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8" name="乘号 7"/>
          <p:cNvSpPr/>
          <p:nvPr/>
        </p:nvSpPr>
        <p:spPr>
          <a:xfrm>
            <a:off x="5024122" y="2544445"/>
            <a:ext cx="1884045" cy="1769110"/>
          </a:xfrm>
          <a:prstGeom prst="mathMultiply">
            <a:avLst>
              <a:gd name="adj1" fmla="val 1267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960039" y="2006928"/>
            <a:ext cx="2070735" cy="60388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任意选两本：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4988280" y="1187660"/>
            <a:ext cx="1887491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6" name="矩形 5"/>
          <p:cNvSpPr/>
          <p:nvPr/>
        </p:nvSpPr>
        <p:spPr>
          <a:xfrm>
            <a:off x="1880106" y="2047258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方法一：</a:t>
            </a: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8" grpId="1" animBg="1"/>
      <p:bldP spid="8" grpId="2" animBg="1"/>
      <p:bldP spid="8" grpId="3" animBg="1"/>
      <p:bldP spid="8" grpId="4" animBg="1"/>
      <p:bldP spid="1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宽屏</PresentationFormat>
  <Paragraphs>185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FandolFang R</vt:lpstr>
      <vt:lpstr>等线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2020-06-11T02:57:00Z</dcterms:created>
  <dcterms:modified xsi:type="dcterms:W3CDTF">2023-01-16T17:54:24Z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AD9397C163C043C786E3169894C49C67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