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4" r:id="rId5"/>
    <p:sldId id="271" r:id="rId6"/>
    <p:sldId id="270" r:id="rId7"/>
    <p:sldId id="272" r:id="rId8"/>
    <p:sldId id="259" r:id="rId9"/>
    <p:sldId id="273" r:id="rId10"/>
    <p:sldId id="275" r:id="rId11"/>
    <p:sldId id="276" r:id="rId12"/>
    <p:sldId id="277" r:id="rId13"/>
    <p:sldId id="278" r:id="rId14"/>
    <p:sldId id="260" r:id="rId15"/>
    <p:sldId id="280" r:id="rId16"/>
    <p:sldId id="279" r:id="rId17"/>
    <p:sldId id="274" r:id="rId18"/>
    <p:sldId id="283" r:id="rId19"/>
    <p:sldId id="281" r:id="rId20"/>
    <p:sldId id="261" r:id="rId21"/>
    <p:sldId id="286" r:id="rId22"/>
    <p:sldId id="284" r:id="rId23"/>
    <p:sldId id="285" r:id="rId24"/>
    <p:sldId id="282" r:id="rId25"/>
    <p:sldId id="262" r:id="rId26"/>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385"/>
    <a:srgbClr val="E3B383"/>
    <a:srgbClr val="FAEED3"/>
    <a:srgbClr val="F6E2B6"/>
    <a:srgbClr val="FFE538"/>
    <a:srgbClr val="7ACEF3"/>
    <a:srgbClr val="AAE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513" autoAdjust="0"/>
  </p:normalViewPr>
  <p:slideViewPr>
    <p:cSldViewPr snapToGrid="0">
      <p:cViewPr varScale="1">
        <p:scale>
          <a:sx n="98" d="100"/>
          <a:sy n="98" d="100"/>
        </p:scale>
        <p:origin x="10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808F83C-5C92-49D7-B81E-631B600A727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E3045147-7742-400A-996F-2B3AC61593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045147-7742-400A-996F-2B3AC615936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E:\图片\59f9ac0f594e5.jpg59f9ac0f594e5"/>
          <p:cNvPicPr>
            <a:picLocks noChangeAspect="1"/>
          </p:cNvPicPr>
          <p:nvPr/>
        </p:nvPicPr>
        <p:blipFill>
          <a:blip r:embed="rId3" cstate="email"/>
          <a:srcRect/>
          <a:stretch>
            <a:fillRect/>
          </a:stretch>
        </p:blipFill>
        <p:spPr>
          <a:xfrm>
            <a:off x="3678555" y="203835"/>
            <a:ext cx="8310880" cy="5085080"/>
          </a:xfrm>
          <a:prstGeom prst="rect">
            <a:avLst/>
          </a:prstGeom>
        </p:spPr>
      </p:pic>
      <p:sp>
        <p:nvSpPr>
          <p:cNvPr id="14" name="矩形 13"/>
          <p:cNvSpPr/>
          <p:nvPr/>
        </p:nvSpPr>
        <p:spPr>
          <a:xfrm>
            <a:off x="0" y="2984500"/>
            <a:ext cx="3678555" cy="230441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D385"/>
              </a:solidFill>
            </a:endParaRPr>
          </a:p>
        </p:txBody>
      </p:sp>
      <p:cxnSp>
        <p:nvCxnSpPr>
          <p:cNvPr id="2" name="直接连接符 1"/>
          <p:cNvCxnSpPr/>
          <p:nvPr/>
        </p:nvCxnSpPr>
        <p:spPr>
          <a:xfrm>
            <a:off x="470535" y="5555615"/>
            <a:ext cx="0" cy="999490"/>
          </a:xfrm>
          <a:prstGeom prst="line">
            <a:avLst/>
          </a:prstGeom>
          <a:ln w="25400" cmpd="sng">
            <a:solidFill>
              <a:srgbClr val="F0D385"/>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0535" y="277495"/>
            <a:ext cx="0" cy="2440305"/>
          </a:xfrm>
          <a:prstGeom prst="line">
            <a:avLst/>
          </a:prstGeom>
          <a:ln w="25400" cmpd="sng">
            <a:solidFill>
              <a:srgbClr val="F0D385"/>
            </a:solidFill>
            <a:prstDash val="soli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24155" y="3211195"/>
            <a:ext cx="3454400" cy="1512570"/>
          </a:xfrm>
          <a:prstGeom prst="rect">
            <a:avLst/>
          </a:prstGeom>
          <a:noFill/>
          <a:effectLst>
            <a:outerShdw blurRad="50800" dist="38100" dir="2700000" algn="tl" rotWithShape="0">
              <a:prstClr val="black">
                <a:alpha val="40000"/>
              </a:prstClr>
            </a:outerShdw>
          </a:effectLst>
        </p:spPr>
        <p:txBody>
          <a:bodyPr wrap="square" rtlCol="0">
            <a:spAutoFit/>
          </a:bodyPr>
          <a:lstStyle/>
          <a:p>
            <a:pPr algn="l">
              <a:lnSpc>
                <a:spcPct val="110000"/>
              </a:lnSpc>
            </a:pPr>
            <a:r>
              <a:rPr lang="en-US" altLang="zh-CN" sz="2800">
                <a:solidFill>
                  <a:schemeClr val="bg1"/>
                </a:solidFill>
                <a:latin typeface="Poppins SemiBold" panose="02000000000000000000" charset="0"/>
                <a:ea typeface="华文宋体" panose="02010600040101010101" charset="-122"/>
              </a:rPr>
              <a:t>DESTINY</a:t>
            </a:r>
          </a:p>
          <a:p>
            <a:pPr algn="l">
              <a:lnSpc>
                <a:spcPct val="110000"/>
              </a:lnSpc>
            </a:pPr>
            <a:r>
              <a:rPr lang="en-US" altLang="zh-CN" sz="2800">
                <a:solidFill>
                  <a:schemeClr val="bg1"/>
                </a:solidFill>
                <a:latin typeface="Poppins SemiBold" panose="02000000000000000000" charset="0"/>
                <a:ea typeface="华文宋体" panose="02010600040101010101" charset="-122"/>
              </a:rPr>
              <a:t>FREEDOM</a:t>
            </a:r>
          </a:p>
        </p:txBody>
      </p:sp>
      <p:cxnSp>
        <p:nvCxnSpPr>
          <p:cNvPr id="9" name="直接连接符 8"/>
          <p:cNvCxnSpPr/>
          <p:nvPr/>
        </p:nvCxnSpPr>
        <p:spPr>
          <a:xfrm flipH="1">
            <a:off x="1195705" y="744855"/>
            <a:ext cx="1332865" cy="1346200"/>
          </a:xfrm>
          <a:prstGeom prst="line">
            <a:avLst/>
          </a:prstGeom>
          <a:ln w="28575" cmpd="sng">
            <a:solidFill>
              <a:srgbClr val="F0D385"/>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16585" y="569595"/>
            <a:ext cx="1369695" cy="1106805"/>
          </a:xfrm>
          <a:prstGeom prst="rect">
            <a:avLst/>
          </a:prstGeom>
          <a:noFill/>
        </p:spPr>
        <p:txBody>
          <a:bodyPr wrap="square" rtlCol="0">
            <a:spAutoFit/>
          </a:bodyPr>
          <a:lstStyle/>
          <a:p>
            <a:pPr algn="r"/>
            <a:r>
              <a:rPr lang="en-US" altLang="zh-CN" sz="6600">
                <a:solidFill>
                  <a:srgbClr val="F0D385"/>
                </a:solidFill>
                <a:latin typeface="Poppins SemiBold" panose="02000000000000000000" charset="0"/>
              </a:rPr>
              <a:t>05</a:t>
            </a:r>
          </a:p>
        </p:txBody>
      </p:sp>
      <p:sp>
        <p:nvSpPr>
          <p:cNvPr id="12" name="文本框 11"/>
          <p:cNvSpPr txBox="1"/>
          <p:nvPr/>
        </p:nvSpPr>
        <p:spPr>
          <a:xfrm>
            <a:off x="1755775" y="1320800"/>
            <a:ext cx="1369695" cy="1753235"/>
          </a:xfrm>
          <a:prstGeom prst="rect">
            <a:avLst/>
          </a:prstGeom>
          <a:noFill/>
        </p:spPr>
        <p:txBody>
          <a:bodyPr wrap="square" rtlCol="0">
            <a:spAutoFit/>
          </a:bodyPr>
          <a:lstStyle/>
          <a:p>
            <a:pPr algn="l"/>
            <a:r>
              <a:rPr lang="en-US" altLang="zh-CN" sz="5400">
                <a:solidFill>
                  <a:srgbClr val="F0D385"/>
                </a:solidFill>
                <a:latin typeface="Poppins SemiBold" panose="02000000000000000000" charset="0"/>
              </a:rPr>
              <a:t>20</a:t>
            </a:r>
          </a:p>
        </p:txBody>
      </p:sp>
      <p:grpSp>
        <p:nvGrpSpPr>
          <p:cNvPr id="18" name="组合 17"/>
          <p:cNvGrpSpPr/>
          <p:nvPr/>
        </p:nvGrpSpPr>
        <p:grpSpPr>
          <a:xfrm>
            <a:off x="10723880" y="5288915"/>
            <a:ext cx="1266190" cy="1266190"/>
            <a:chOff x="16888" y="8329"/>
            <a:chExt cx="1994" cy="1994"/>
          </a:xfrm>
        </p:grpSpPr>
        <p:sp>
          <p:nvSpPr>
            <p:cNvPr id="15" name="矩形 14"/>
            <p:cNvSpPr/>
            <p:nvPr/>
          </p:nvSpPr>
          <p:spPr>
            <a:xfrm>
              <a:off x="16888" y="8329"/>
              <a:ext cx="1994" cy="1994"/>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心电图"/>
            <p:cNvSpPr/>
            <p:nvPr/>
          </p:nvSpPr>
          <p:spPr bwMode="auto">
            <a:xfrm>
              <a:off x="17165" y="8606"/>
              <a:ext cx="1440" cy="1440"/>
            </a:xfrm>
            <a:custGeom>
              <a:avLst/>
              <a:gdLst>
                <a:gd name="T0" fmla="*/ 1693248 w 2376488"/>
                <a:gd name="T1" fmla="*/ 1122987 h 2427288"/>
                <a:gd name="T2" fmla="*/ 1907772 w 2376488"/>
                <a:gd name="T3" fmla="*/ 1606108 h 2427288"/>
                <a:gd name="T4" fmla="*/ 1988695 w 2376488"/>
                <a:gd name="T5" fmla="*/ 1598807 h 2427288"/>
                <a:gd name="T6" fmla="*/ 2142606 w 2376488"/>
                <a:gd name="T7" fmla="*/ 1628328 h 2427288"/>
                <a:gd name="T8" fmla="*/ 2206392 w 2376488"/>
                <a:gd name="T9" fmla="*/ 1617536 h 2427288"/>
                <a:gd name="T10" fmla="*/ 2371093 w 2376488"/>
                <a:gd name="T11" fmla="*/ 1799738 h 2427288"/>
                <a:gd name="T12" fmla="*/ 2334916 w 2376488"/>
                <a:gd name="T13" fmla="*/ 1898457 h 2427288"/>
                <a:gd name="T14" fmla="*/ 2189573 w 2376488"/>
                <a:gd name="T15" fmla="*/ 1820688 h 2427288"/>
                <a:gd name="T16" fmla="*/ 2082311 w 2376488"/>
                <a:gd name="T17" fmla="*/ 1923534 h 2427288"/>
                <a:gd name="T18" fmla="*/ 2018208 w 2376488"/>
                <a:gd name="T19" fmla="*/ 1900362 h 2427288"/>
                <a:gd name="T20" fmla="*/ 1844938 w 2376488"/>
                <a:gd name="T21" fmla="*/ 2417765 h 2427288"/>
                <a:gd name="T22" fmla="*/ 1751322 w 2376488"/>
                <a:gd name="T23" fmla="*/ 2403164 h 2427288"/>
                <a:gd name="T24" fmla="*/ 1468887 w 2376488"/>
                <a:gd name="T25" fmla="*/ 1960038 h 2427288"/>
                <a:gd name="T26" fmla="*/ 1394311 w 2376488"/>
                <a:gd name="T27" fmla="*/ 1986384 h 2427288"/>
                <a:gd name="T28" fmla="*/ 1148053 w 2376488"/>
                <a:gd name="T29" fmla="*/ 2204455 h 2427288"/>
                <a:gd name="T30" fmla="*/ 1069352 w 2376488"/>
                <a:gd name="T31" fmla="*/ 2238103 h 2427288"/>
                <a:gd name="T32" fmla="*/ 1006835 w 2376488"/>
                <a:gd name="T33" fmla="*/ 2179696 h 2427288"/>
                <a:gd name="T34" fmla="*/ 840865 w 2376488"/>
                <a:gd name="T35" fmla="*/ 1978131 h 2427288"/>
                <a:gd name="T36" fmla="*/ 772953 w 2376488"/>
                <a:gd name="T37" fmla="*/ 1976226 h 2427288"/>
                <a:gd name="T38" fmla="*/ 532090 w 2376488"/>
                <a:gd name="T39" fmla="*/ 1989558 h 2427288"/>
                <a:gd name="T40" fmla="*/ 451167 w 2376488"/>
                <a:gd name="T41" fmla="*/ 1922264 h 2427288"/>
                <a:gd name="T42" fmla="*/ 617455 w 2376488"/>
                <a:gd name="T43" fmla="*/ 1687687 h 2427288"/>
                <a:gd name="T44" fmla="*/ 874186 w 2376488"/>
                <a:gd name="T45" fmla="*/ 1530561 h 2427288"/>
                <a:gd name="T46" fmla="*/ 955743 w 2376488"/>
                <a:gd name="T47" fmla="*/ 1499136 h 2427288"/>
                <a:gd name="T48" fmla="*/ 1104894 w 2376488"/>
                <a:gd name="T49" fmla="*/ 1923851 h 2427288"/>
                <a:gd name="T50" fmla="*/ 1263566 w 2376488"/>
                <a:gd name="T51" fmla="*/ 1648961 h 2427288"/>
                <a:gd name="T52" fmla="*/ 1334968 w 2376488"/>
                <a:gd name="T53" fmla="*/ 1668641 h 2427288"/>
                <a:gd name="T54" fmla="*/ 1587256 w 2376488"/>
                <a:gd name="T55" fmla="*/ 1084261 h 2427288"/>
                <a:gd name="T56" fmla="*/ 291605 w 2376488"/>
                <a:gd name="T57" fmla="*/ 185501 h 2427288"/>
                <a:gd name="T58" fmla="*/ 185624 w 2376488"/>
                <a:gd name="T59" fmla="*/ 300486 h 2427288"/>
                <a:gd name="T60" fmla="*/ 157067 w 2376488"/>
                <a:gd name="T61" fmla="*/ 456129 h 2427288"/>
                <a:gd name="T62" fmla="*/ 195461 w 2376488"/>
                <a:gd name="T63" fmla="*/ 617489 h 2427288"/>
                <a:gd name="T64" fmla="*/ 371883 w 2376488"/>
                <a:gd name="T65" fmla="*/ 878270 h 2427288"/>
                <a:gd name="T66" fmla="*/ 772008 w 2376488"/>
                <a:gd name="T67" fmla="*/ 1244507 h 2427288"/>
                <a:gd name="T68" fmla="*/ 1166960 w 2376488"/>
                <a:gd name="T69" fmla="*/ 906626 h 2427288"/>
                <a:gd name="T70" fmla="*/ 1350408 w 2376488"/>
                <a:gd name="T71" fmla="*/ 661765 h 2427288"/>
                <a:gd name="T72" fmla="*/ 1409758 w 2376488"/>
                <a:gd name="T73" fmla="*/ 424844 h 2427288"/>
                <a:gd name="T74" fmla="*/ 1370449 w 2376488"/>
                <a:gd name="T75" fmla="*/ 280475 h 2427288"/>
                <a:gd name="T76" fmla="*/ 1227343 w 2376488"/>
                <a:gd name="T77" fmla="*/ 168348 h 2427288"/>
                <a:gd name="T78" fmla="*/ 1011257 w 2376488"/>
                <a:gd name="T79" fmla="*/ 188677 h 2427288"/>
                <a:gd name="T80" fmla="*/ 842450 w 2376488"/>
                <a:gd name="T81" fmla="*/ 359884 h 2427288"/>
                <a:gd name="T82" fmla="*/ 778354 w 2376488"/>
                <a:gd name="T83" fmla="*/ 386884 h 2427288"/>
                <a:gd name="T84" fmla="*/ 718066 w 2376488"/>
                <a:gd name="T85" fmla="*/ 352261 h 2427288"/>
                <a:gd name="T86" fmla="*/ 528316 w 2376488"/>
                <a:gd name="T87" fmla="*/ 175654 h 2427288"/>
                <a:gd name="T88" fmla="*/ 535614 w 2376488"/>
                <a:gd name="T89" fmla="*/ 15564 h 2427288"/>
                <a:gd name="T90" fmla="*/ 679037 w 2376488"/>
                <a:gd name="T91" fmla="*/ 87351 h 2427288"/>
                <a:gd name="T92" fmla="*/ 820873 w 2376488"/>
                <a:gd name="T93" fmla="*/ 144526 h 2427288"/>
                <a:gd name="T94" fmla="*/ 963979 w 2376488"/>
                <a:gd name="T95" fmla="*/ 40975 h 2427288"/>
                <a:gd name="T96" fmla="*/ 1177843 w 2376488"/>
                <a:gd name="T97" fmla="*/ 1271 h 2427288"/>
                <a:gd name="T98" fmla="*/ 1387583 w 2376488"/>
                <a:gd name="T99" fmla="*/ 67975 h 2427288"/>
                <a:gd name="T100" fmla="*/ 1505939 w 2376488"/>
                <a:gd name="T101" fmla="*/ 201065 h 2427288"/>
                <a:gd name="T102" fmla="*/ 1566546 w 2376488"/>
                <a:gd name="T103" fmla="*/ 417539 h 2427288"/>
                <a:gd name="T104" fmla="*/ 1489422 w 2376488"/>
                <a:gd name="T105" fmla="*/ 732905 h 2427288"/>
                <a:gd name="T106" fmla="*/ 1287249 w 2376488"/>
                <a:gd name="T107" fmla="*/ 1007937 h 2427288"/>
                <a:gd name="T108" fmla="*/ 877824 w 2376488"/>
                <a:gd name="T109" fmla="*/ 1380787 h 2427288"/>
                <a:gd name="T110" fmla="*/ 812306 w 2376488"/>
                <a:gd name="T111" fmla="*/ 1452878 h 2427288"/>
                <a:gd name="T112" fmla="*/ 713941 w 2376488"/>
                <a:gd name="T113" fmla="*/ 1417620 h 2427288"/>
                <a:gd name="T114" fmla="*/ 393143 w 2376488"/>
                <a:gd name="T115" fmla="*/ 1120628 h 2427288"/>
                <a:gd name="T116" fmla="*/ 135173 w 2376488"/>
                <a:gd name="T117" fmla="*/ 831577 h 2427288"/>
                <a:gd name="T118" fmla="*/ 13009 w 2376488"/>
                <a:gd name="T119" fmla="*/ 558408 h 2427288"/>
                <a:gd name="T120" fmla="*/ 7615 w 2376488"/>
                <a:gd name="T121" fmla="*/ 350673 h 2427288"/>
                <a:gd name="T122" fmla="*/ 68221 w 2376488"/>
                <a:gd name="T123" fmla="*/ 188360 h 2427288"/>
                <a:gd name="T124" fmla="*/ 254163 w 2376488"/>
                <a:gd name="T125" fmla="*/ 31764 h 2427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6488" h="2427288">
                  <a:moveTo>
                    <a:pt x="1619308" y="1076325"/>
                  </a:moveTo>
                  <a:lnTo>
                    <a:pt x="1625972" y="1076325"/>
                  </a:lnTo>
                  <a:lnTo>
                    <a:pt x="1632953" y="1076960"/>
                  </a:lnTo>
                  <a:lnTo>
                    <a:pt x="1639617" y="1078230"/>
                  </a:lnTo>
                  <a:lnTo>
                    <a:pt x="1645964" y="1080134"/>
                  </a:lnTo>
                  <a:lnTo>
                    <a:pt x="1652311" y="1082674"/>
                  </a:lnTo>
                  <a:lnTo>
                    <a:pt x="1658341" y="1085530"/>
                  </a:lnTo>
                  <a:lnTo>
                    <a:pt x="1663736" y="1088705"/>
                  </a:lnTo>
                  <a:lnTo>
                    <a:pt x="1668813" y="1092514"/>
                  </a:lnTo>
                  <a:lnTo>
                    <a:pt x="1674208" y="1096640"/>
                  </a:lnTo>
                  <a:lnTo>
                    <a:pt x="1678968" y="1101402"/>
                  </a:lnTo>
                  <a:lnTo>
                    <a:pt x="1682776" y="1106163"/>
                  </a:lnTo>
                  <a:lnTo>
                    <a:pt x="1686902" y="1111559"/>
                  </a:lnTo>
                  <a:lnTo>
                    <a:pt x="1690392" y="1117273"/>
                  </a:lnTo>
                  <a:lnTo>
                    <a:pt x="1693248" y="1122987"/>
                  </a:lnTo>
                  <a:lnTo>
                    <a:pt x="1695470" y="1129018"/>
                  </a:lnTo>
                  <a:lnTo>
                    <a:pt x="1697374" y="1135684"/>
                  </a:lnTo>
                  <a:lnTo>
                    <a:pt x="1698643" y="1142667"/>
                  </a:lnTo>
                  <a:lnTo>
                    <a:pt x="1820186" y="1919407"/>
                  </a:lnTo>
                  <a:lnTo>
                    <a:pt x="1877625" y="1652770"/>
                  </a:lnTo>
                  <a:lnTo>
                    <a:pt x="1878894" y="1646739"/>
                  </a:lnTo>
                  <a:lnTo>
                    <a:pt x="1880798" y="1641660"/>
                  </a:lnTo>
                  <a:lnTo>
                    <a:pt x="1882702" y="1636264"/>
                  </a:lnTo>
                  <a:lnTo>
                    <a:pt x="1885558" y="1630867"/>
                  </a:lnTo>
                  <a:lnTo>
                    <a:pt x="1888414" y="1626106"/>
                  </a:lnTo>
                  <a:lnTo>
                    <a:pt x="1891905" y="1621980"/>
                  </a:lnTo>
                  <a:lnTo>
                    <a:pt x="1895396" y="1617536"/>
                  </a:lnTo>
                  <a:lnTo>
                    <a:pt x="1898887" y="1613092"/>
                  </a:lnTo>
                  <a:lnTo>
                    <a:pt x="1903329" y="1609600"/>
                  </a:lnTo>
                  <a:lnTo>
                    <a:pt x="1907772" y="1606108"/>
                  </a:lnTo>
                  <a:lnTo>
                    <a:pt x="1912532" y="1602934"/>
                  </a:lnTo>
                  <a:lnTo>
                    <a:pt x="1917292" y="1600077"/>
                  </a:lnTo>
                  <a:lnTo>
                    <a:pt x="1922370" y="1597220"/>
                  </a:lnTo>
                  <a:lnTo>
                    <a:pt x="1927448" y="1595316"/>
                  </a:lnTo>
                  <a:lnTo>
                    <a:pt x="1933160" y="1593729"/>
                  </a:lnTo>
                  <a:lnTo>
                    <a:pt x="1938872" y="1592142"/>
                  </a:lnTo>
                  <a:lnTo>
                    <a:pt x="1944584" y="1591189"/>
                  </a:lnTo>
                  <a:lnTo>
                    <a:pt x="1950614" y="1590872"/>
                  </a:lnTo>
                  <a:lnTo>
                    <a:pt x="1956008" y="1590872"/>
                  </a:lnTo>
                  <a:lnTo>
                    <a:pt x="1961720" y="1591189"/>
                  </a:lnTo>
                  <a:lnTo>
                    <a:pt x="1967433" y="1592142"/>
                  </a:lnTo>
                  <a:lnTo>
                    <a:pt x="1972828" y="1593411"/>
                  </a:lnTo>
                  <a:lnTo>
                    <a:pt x="1978222" y="1594998"/>
                  </a:lnTo>
                  <a:lnTo>
                    <a:pt x="1983300" y="1596903"/>
                  </a:lnTo>
                  <a:lnTo>
                    <a:pt x="1988695" y="1598807"/>
                  </a:lnTo>
                  <a:lnTo>
                    <a:pt x="1993772" y="1601664"/>
                  </a:lnTo>
                  <a:lnTo>
                    <a:pt x="1998532" y="1604839"/>
                  </a:lnTo>
                  <a:lnTo>
                    <a:pt x="2002975" y="1608013"/>
                  </a:lnTo>
                  <a:lnTo>
                    <a:pt x="2007101" y="1611822"/>
                  </a:lnTo>
                  <a:lnTo>
                    <a:pt x="2011226" y="1615948"/>
                  </a:lnTo>
                  <a:lnTo>
                    <a:pt x="2015034" y="1620392"/>
                  </a:lnTo>
                  <a:lnTo>
                    <a:pt x="2018842" y="1625154"/>
                  </a:lnTo>
                  <a:lnTo>
                    <a:pt x="2076599" y="1709906"/>
                  </a:lnTo>
                  <a:lnTo>
                    <a:pt x="2122931" y="1646739"/>
                  </a:lnTo>
                  <a:lnTo>
                    <a:pt x="2125787" y="1643247"/>
                  </a:lnTo>
                  <a:lnTo>
                    <a:pt x="2128960" y="1639755"/>
                  </a:lnTo>
                  <a:lnTo>
                    <a:pt x="2132134" y="1636581"/>
                  </a:lnTo>
                  <a:lnTo>
                    <a:pt x="2135307" y="1633724"/>
                  </a:lnTo>
                  <a:lnTo>
                    <a:pt x="2138798" y="1630867"/>
                  </a:lnTo>
                  <a:lnTo>
                    <a:pt x="2142606" y="1628328"/>
                  </a:lnTo>
                  <a:lnTo>
                    <a:pt x="2146097" y="1625789"/>
                  </a:lnTo>
                  <a:lnTo>
                    <a:pt x="2149905" y="1623884"/>
                  </a:lnTo>
                  <a:lnTo>
                    <a:pt x="2154030" y="1621980"/>
                  </a:lnTo>
                  <a:lnTo>
                    <a:pt x="2157839" y="1620392"/>
                  </a:lnTo>
                  <a:lnTo>
                    <a:pt x="2162281" y="1618805"/>
                  </a:lnTo>
                  <a:lnTo>
                    <a:pt x="2166407" y="1617536"/>
                  </a:lnTo>
                  <a:lnTo>
                    <a:pt x="2170532" y="1616266"/>
                  </a:lnTo>
                  <a:lnTo>
                    <a:pt x="2174975" y="1615631"/>
                  </a:lnTo>
                  <a:lnTo>
                    <a:pt x="2179735" y="1614996"/>
                  </a:lnTo>
                  <a:lnTo>
                    <a:pt x="2184178" y="1614679"/>
                  </a:lnTo>
                  <a:lnTo>
                    <a:pt x="2188621" y="1614679"/>
                  </a:lnTo>
                  <a:lnTo>
                    <a:pt x="2192746" y="1614996"/>
                  </a:lnTo>
                  <a:lnTo>
                    <a:pt x="2197506" y="1615631"/>
                  </a:lnTo>
                  <a:lnTo>
                    <a:pt x="2201949" y="1616266"/>
                  </a:lnTo>
                  <a:lnTo>
                    <a:pt x="2206392" y="1617536"/>
                  </a:lnTo>
                  <a:lnTo>
                    <a:pt x="2210200" y="1618805"/>
                  </a:lnTo>
                  <a:lnTo>
                    <a:pt x="2214643" y="1620392"/>
                  </a:lnTo>
                  <a:lnTo>
                    <a:pt x="2218768" y="1621980"/>
                  </a:lnTo>
                  <a:lnTo>
                    <a:pt x="2222577" y="1623884"/>
                  </a:lnTo>
                  <a:lnTo>
                    <a:pt x="2226702" y="1625789"/>
                  </a:lnTo>
                  <a:lnTo>
                    <a:pt x="2230193" y="1628328"/>
                  </a:lnTo>
                  <a:lnTo>
                    <a:pt x="2233684" y="1630867"/>
                  </a:lnTo>
                  <a:lnTo>
                    <a:pt x="2237174" y="1633724"/>
                  </a:lnTo>
                  <a:lnTo>
                    <a:pt x="2240348" y="1636899"/>
                  </a:lnTo>
                  <a:lnTo>
                    <a:pt x="2243521" y="1640073"/>
                  </a:lnTo>
                  <a:lnTo>
                    <a:pt x="2246377" y="1643247"/>
                  </a:lnTo>
                  <a:lnTo>
                    <a:pt x="2358717" y="1779740"/>
                  </a:lnTo>
                  <a:lnTo>
                    <a:pt x="2363477" y="1786089"/>
                  </a:lnTo>
                  <a:lnTo>
                    <a:pt x="2367285" y="1792754"/>
                  </a:lnTo>
                  <a:lnTo>
                    <a:pt x="2371093" y="1799738"/>
                  </a:lnTo>
                  <a:lnTo>
                    <a:pt x="2373315" y="1807039"/>
                  </a:lnTo>
                  <a:lnTo>
                    <a:pt x="2375219" y="1814339"/>
                  </a:lnTo>
                  <a:lnTo>
                    <a:pt x="2376171" y="1821958"/>
                  </a:lnTo>
                  <a:lnTo>
                    <a:pt x="2376488" y="1829258"/>
                  </a:lnTo>
                  <a:lnTo>
                    <a:pt x="2376171" y="1836877"/>
                  </a:lnTo>
                  <a:lnTo>
                    <a:pt x="2374901" y="1844495"/>
                  </a:lnTo>
                  <a:lnTo>
                    <a:pt x="2373315" y="1851478"/>
                  </a:lnTo>
                  <a:lnTo>
                    <a:pt x="2371093" y="1858779"/>
                  </a:lnTo>
                  <a:lnTo>
                    <a:pt x="2367920" y="1865445"/>
                  </a:lnTo>
                  <a:lnTo>
                    <a:pt x="2363794" y="1872111"/>
                  </a:lnTo>
                  <a:lnTo>
                    <a:pt x="2359034" y="1878459"/>
                  </a:lnTo>
                  <a:lnTo>
                    <a:pt x="2353957" y="1884490"/>
                  </a:lnTo>
                  <a:lnTo>
                    <a:pt x="2347927" y="1889569"/>
                  </a:lnTo>
                  <a:lnTo>
                    <a:pt x="2341580" y="1894331"/>
                  </a:lnTo>
                  <a:lnTo>
                    <a:pt x="2334916" y="1898457"/>
                  </a:lnTo>
                  <a:lnTo>
                    <a:pt x="2327617" y="1901949"/>
                  </a:lnTo>
                  <a:lnTo>
                    <a:pt x="2320636" y="1904488"/>
                  </a:lnTo>
                  <a:lnTo>
                    <a:pt x="2313019" y="1906393"/>
                  </a:lnTo>
                  <a:lnTo>
                    <a:pt x="2306038" y="1907028"/>
                  </a:lnTo>
                  <a:lnTo>
                    <a:pt x="2298422" y="1907663"/>
                  </a:lnTo>
                  <a:lnTo>
                    <a:pt x="2290805" y="1907028"/>
                  </a:lnTo>
                  <a:lnTo>
                    <a:pt x="2283189" y="1906393"/>
                  </a:lnTo>
                  <a:lnTo>
                    <a:pt x="2276208" y="1904488"/>
                  </a:lnTo>
                  <a:lnTo>
                    <a:pt x="2268909" y="1901949"/>
                  </a:lnTo>
                  <a:lnTo>
                    <a:pt x="2261927" y="1898775"/>
                  </a:lnTo>
                  <a:lnTo>
                    <a:pt x="2255580" y="1894966"/>
                  </a:lnTo>
                  <a:lnTo>
                    <a:pt x="2249233" y="1890204"/>
                  </a:lnTo>
                  <a:lnTo>
                    <a:pt x="2243204" y="1884808"/>
                  </a:lnTo>
                  <a:lnTo>
                    <a:pt x="2237809" y="1879094"/>
                  </a:lnTo>
                  <a:lnTo>
                    <a:pt x="2189573" y="1820688"/>
                  </a:lnTo>
                  <a:lnTo>
                    <a:pt x="2136894" y="1891791"/>
                  </a:lnTo>
                  <a:lnTo>
                    <a:pt x="2134038" y="1895600"/>
                  </a:lnTo>
                  <a:lnTo>
                    <a:pt x="2130864" y="1899092"/>
                  </a:lnTo>
                  <a:lnTo>
                    <a:pt x="2127691" y="1902266"/>
                  </a:lnTo>
                  <a:lnTo>
                    <a:pt x="2124200" y="1905441"/>
                  </a:lnTo>
                  <a:lnTo>
                    <a:pt x="2120710" y="1908297"/>
                  </a:lnTo>
                  <a:lnTo>
                    <a:pt x="2116584" y="1911154"/>
                  </a:lnTo>
                  <a:lnTo>
                    <a:pt x="2112776" y="1913376"/>
                  </a:lnTo>
                  <a:lnTo>
                    <a:pt x="2108650" y="1915598"/>
                  </a:lnTo>
                  <a:lnTo>
                    <a:pt x="2104525" y="1917503"/>
                  </a:lnTo>
                  <a:lnTo>
                    <a:pt x="2100082" y="1919090"/>
                  </a:lnTo>
                  <a:lnTo>
                    <a:pt x="2095639" y="1920677"/>
                  </a:lnTo>
                  <a:lnTo>
                    <a:pt x="2091196" y="1921947"/>
                  </a:lnTo>
                  <a:lnTo>
                    <a:pt x="2086436" y="1922582"/>
                  </a:lnTo>
                  <a:lnTo>
                    <a:pt x="2082311" y="1923534"/>
                  </a:lnTo>
                  <a:lnTo>
                    <a:pt x="2077551" y="1923534"/>
                  </a:lnTo>
                  <a:lnTo>
                    <a:pt x="2072791" y="1923851"/>
                  </a:lnTo>
                  <a:lnTo>
                    <a:pt x="2068030" y="1923534"/>
                  </a:lnTo>
                  <a:lnTo>
                    <a:pt x="2063270" y="1922899"/>
                  </a:lnTo>
                  <a:lnTo>
                    <a:pt x="2058510" y="1922264"/>
                  </a:lnTo>
                  <a:lnTo>
                    <a:pt x="2054067" y="1920994"/>
                  </a:lnTo>
                  <a:lnTo>
                    <a:pt x="2049625" y="1919725"/>
                  </a:lnTo>
                  <a:lnTo>
                    <a:pt x="2045182" y="1918138"/>
                  </a:lnTo>
                  <a:lnTo>
                    <a:pt x="2041056" y="1916233"/>
                  </a:lnTo>
                  <a:lnTo>
                    <a:pt x="2036931" y="1914328"/>
                  </a:lnTo>
                  <a:lnTo>
                    <a:pt x="2033123" y="1911789"/>
                  </a:lnTo>
                  <a:lnTo>
                    <a:pt x="2028997" y="1909567"/>
                  </a:lnTo>
                  <a:lnTo>
                    <a:pt x="2025189" y="1906710"/>
                  </a:lnTo>
                  <a:lnTo>
                    <a:pt x="2022016" y="1903536"/>
                  </a:lnTo>
                  <a:lnTo>
                    <a:pt x="2018208" y="1900362"/>
                  </a:lnTo>
                  <a:lnTo>
                    <a:pt x="2015034" y="1896870"/>
                  </a:lnTo>
                  <a:lnTo>
                    <a:pt x="2011861" y="1893378"/>
                  </a:lnTo>
                  <a:lnTo>
                    <a:pt x="2009322" y="1889252"/>
                  </a:lnTo>
                  <a:lnTo>
                    <a:pt x="1992186" y="1863858"/>
                  </a:lnTo>
                  <a:lnTo>
                    <a:pt x="1884289" y="2365390"/>
                  </a:lnTo>
                  <a:lnTo>
                    <a:pt x="1882702" y="2372056"/>
                  </a:lnTo>
                  <a:lnTo>
                    <a:pt x="1880481" y="2378405"/>
                  </a:lnTo>
                  <a:lnTo>
                    <a:pt x="1877307" y="2384753"/>
                  </a:lnTo>
                  <a:lnTo>
                    <a:pt x="1874134" y="2390784"/>
                  </a:lnTo>
                  <a:lnTo>
                    <a:pt x="1870008" y="2396498"/>
                  </a:lnTo>
                  <a:lnTo>
                    <a:pt x="1865566" y="2401577"/>
                  </a:lnTo>
                  <a:lnTo>
                    <a:pt x="1861440" y="2406338"/>
                  </a:lnTo>
                  <a:lnTo>
                    <a:pt x="1856045" y="2410782"/>
                  </a:lnTo>
                  <a:lnTo>
                    <a:pt x="1850650" y="2414274"/>
                  </a:lnTo>
                  <a:lnTo>
                    <a:pt x="1844938" y="2417765"/>
                  </a:lnTo>
                  <a:lnTo>
                    <a:pt x="1839226" y="2420622"/>
                  </a:lnTo>
                  <a:lnTo>
                    <a:pt x="1832879" y="2422844"/>
                  </a:lnTo>
                  <a:lnTo>
                    <a:pt x="1825898" y="2425066"/>
                  </a:lnTo>
                  <a:lnTo>
                    <a:pt x="1819551" y="2426018"/>
                  </a:lnTo>
                  <a:lnTo>
                    <a:pt x="1812569" y="2426971"/>
                  </a:lnTo>
                  <a:lnTo>
                    <a:pt x="1805905" y="2427288"/>
                  </a:lnTo>
                  <a:lnTo>
                    <a:pt x="1798606" y="2426653"/>
                  </a:lnTo>
                  <a:lnTo>
                    <a:pt x="1791942" y="2425384"/>
                  </a:lnTo>
                  <a:lnTo>
                    <a:pt x="1785278" y="2423797"/>
                  </a:lnTo>
                  <a:lnTo>
                    <a:pt x="1778931" y="2421892"/>
                  </a:lnTo>
                  <a:lnTo>
                    <a:pt x="1772584" y="2419035"/>
                  </a:lnTo>
                  <a:lnTo>
                    <a:pt x="1766872" y="2415543"/>
                  </a:lnTo>
                  <a:lnTo>
                    <a:pt x="1761477" y="2411734"/>
                  </a:lnTo>
                  <a:lnTo>
                    <a:pt x="1756082" y="2407608"/>
                  </a:lnTo>
                  <a:lnTo>
                    <a:pt x="1751322" y="2403164"/>
                  </a:lnTo>
                  <a:lnTo>
                    <a:pt x="1746562" y="2398085"/>
                  </a:lnTo>
                  <a:lnTo>
                    <a:pt x="1742754" y="2392689"/>
                  </a:lnTo>
                  <a:lnTo>
                    <a:pt x="1739581" y="2386975"/>
                  </a:lnTo>
                  <a:lnTo>
                    <a:pt x="1736407" y="2380944"/>
                  </a:lnTo>
                  <a:lnTo>
                    <a:pt x="1733868" y="2374596"/>
                  </a:lnTo>
                  <a:lnTo>
                    <a:pt x="1731964" y="2367930"/>
                  </a:lnTo>
                  <a:lnTo>
                    <a:pt x="1730378" y="2360946"/>
                  </a:lnTo>
                  <a:lnTo>
                    <a:pt x="1599632" y="1521356"/>
                  </a:lnTo>
                  <a:lnTo>
                    <a:pt x="1484437" y="1930517"/>
                  </a:lnTo>
                  <a:lnTo>
                    <a:pt x="1482850" y="1936231"/>
                  </a:lnTo>
                  <a:lnTo>
                    <a:pt x="1480946" y="1941310"/>
                  </a:lnTo>
                  <a:lnTo>
                    <a:pt x="1478090" y="1946388"/>
                  </a:lnTo>
                  <a:lnTo>
                    <a:pt x="1475234" y="1951150"/>
                  </a:lnTo>
                  <a:lnTo>
                    <a:pt x="1472695" y="1955594"/>
                  </a:lnTo>
                  <a:lnTo>
                    <a:pt x="1468887" y="1960038"/>
                  </a:lnTo>
                  <a:lnTo>
                    <a:pt x="1465396" y="1963847"/>
                  </a:lnTo>
                  <a:lnTo>
                    <a:pt x="1461588" y="1967973"/>
                  </a:lnTo>
                  <a:lnTo>
                    <a:pt x="1457463" y="1971465"/>
                  </a:lnTo>
                  <a:lnTo>
                    <a:pt x="1452702" y="1974639"/>
                  </a:lnTo>
                  <a:lnTo>
                    <a:pt x="1448260" y="1977496"/>
                  </a:lnTo>
                  <a:lnTo>
                    <a:pt x="1443182" y="1979718"/>
                  </a:lnTo>
                  <a:lnTo>
                    <a:pt x="1438422" y="1982258"/>
                  </a:lnTo>
                  <a:lnTo>
                    <a:pt x="1433344" y="1984162"/>
                  </a:lnTo>
                  <a:lnTo>
                    <a:pt x="1427632" y="1985749"/>
                  </a:lnTo>
                  <a:lnTo>
                    <a:pt x="1422237" y="1986384"/>
                  </a:lnTo>
                  <a:lnTo>
                    <a:pt x="1416525" y="1987336"/>
                  </a:lnTo>
                  <a:lnTo>
                    <a:pt x="1411130" y="1987654"/>
                  </a:lnTo>
                  <a:lnTo>
                    <a:pt x="1405418" y="1987654"/>
                  </a:lnTo>
                  <a:lnTo>
                    <a:pt x="1400023" y="1987336"/>
                  </a:lnTo>
                  <a:lnTo>
                    <a:pt x="1394311" y="1986384"/>
                  </a:lnTo>
                  <a:lnTo>
                    <a:pt x="1389234" y="1985432"/>
                  </a:lnTo>
                  <a:lnTo>
                    <a:pt x="1384156" y="1983845"/>
                  </a:lnTo>
                  <a:lnTo>
                    <a:pt x="1379079" y="1981623"/>
                  </a:lnTo>
                  <a:lnTo>
                    <a:pt x="1373684" y="1979401"/>
                  </a:lnTo>
                  <a:lnTo>
                    <a:pt x="1368924" y="1976544"/>
                  </a:lnTo>
                  <a:lnTo>
                    <a:pt x="1364798" y="1973687"/>
                  </a:lnTo>
                  <a:lnTo>
                    <a:pt x="1360356" y="1970513"/>
                  </a:lnTo>
                  <a:lnTo>
                    <a:pt x="1355913" y="1967021"/>
                  </a:lnTo>
                  <a:lnTo>
                    <a:pt x="1352105" y="1963212"/>
                  </a:lnTo>
                  <a:lnTo>
                    <a:pt x="1348297" y="1958768"/>
                  </a:lnTo>
                  <a:lnTo>
                    <a:pt x="1344806" y="1954324"/>
                  </a:lnTo>
                  <a:lnTo>
                    <a:pt x="1295300" y="1882903"/>
                  </a:lnTo>
                  <a:lnTo>
                    <a:pt x="1154083" y="2193663"/>
                  </a:lnTo>
                  <a:lnTo>
                    <a:pt x="1151226" y="2199059"/>
                  </a:lnTo>
                  <a:lnTo>
                    <a:pt x="1148053" y="2204455"/>
                  </a:lnTo>
                  <a:lnTo>
                    <a:pt x="1144562" y="2209217"/>
                  </a:lnTo>
                  <a:lnTo>
                    <a:pt x="1140754" y="2213978"/>
                  </a:lnTo>
                  <a:lnTo>
                    <a:pt x="1136311" y="2218105"/>
                  </a:lnTo>
                  <a:lnTo>
                    <a:pt x="1131869" y="2221914"/>
                  </a:lnTo>
                  <a:lnTo>
                    <a:pt x="1127108" y="2225406"/>
                  </a:lnTo>
                  <a:lnTo>
                    <a:pt x="1122031" y="2228580"/>
                  </a:lnTo>
                  <a:lnTo>
                    <a:pt x="1116953" y="2231437"/>
                  </a:lnTo>
                  <a:lnTo>
                    <a:pt x="1111241" y="2233659"/>
                  </a:lnTo>
                  <a:lnTo>
                    <a:pt x="1105846" y="2235563"/>
                  </a:lnTo>
                  <a:lnTo>
                    <a:pt x="1099817" y="2237150"/>
                  </a:lnTo>
                  <a:lnTo>
                    <a:pt x="1093787" y="2238420"/>
                  </a:lnTo>
                  <a:lnTo>
                    <a:pt x="1087758" y="2239372"/>
                  </a:lnTo>
                  <a:lnTo>
                    <a:pt x="1082046" y="2239372"/>
                  </a:lnTo>
                  <a:lnTo>
                    <a:pt x="1075699" y="2238737"/>
                  </a:lnTo>
                  <a:lnTo>
                    <a:pt x="1069352" y="2238103"/>
                  </a:lnTo>
                  <a:lnTo>
                    <a:pt x="1063322" y="2236833"/>
                  </a:lnTo>
                  <a:lnTo>
                    <a:pt x="1057610" y="2235246"/>
                  </a:lnTo>
                  <a:lnTo>
                    <a:pt x="1051898" y="2233024"/>
                  </a:lnTo>
                  <a:lnTo>
                    <a:pt x="1046503" y="2230484"/>
                  </a:lnTo>
                  <a:lnTo>
                    <a:pt x="1041426" y="2227310"/>
                  </a:lnTo>
                  <a:lnTo>
                    <a:pt x="1036348" y="2224136"/>
                  </a:lnTo>
                  <a:lnTo>
                    <a:pt x="1031588" y="2220327"/>
                  </a:lnTo>
                  <a:lnTo>
                    <a:pt x="1027145" y="2216200"/>
                  </a:lnTo>
                  <a:lnTo>
                    <a:pt x="1023337" y="2211756"/>
                  </a:lnTo>
                  <a:lnTo>
                    <a:pt x="1019529" y="2206995"/>
                  </a:lnTo>
                  <a:lnTo>
                    <a:pt x="1016038" y="2202233"/>
                  </a:lnTo>
                  <a:lnTo>
                    <a:pt x="1013182" y="2196837"/>
                  </a:lnTo>
                  <a:lnTo>
                    <a:pt x="1010643" y="2191758"/>
                  </a:lnTo>
                  <a:lnTo>
                    <a:pt x="1008422" y="2185727"/>
                  </a:lnTo>
                  <a:lnTo>
                    <a:pt x="1006835" y="2179696"/>
                  </a:lnTo>
                  <a:lnTo>
                    <a:pt x="921153" y="1833385"/>
                  </a:lnTo>
                  <a:lnTo>
                    <a:pt x="881167" y="1935279"/>
                  </a:lnTo>
                  <a:lnTo>
                    <a:pt x="879581" y="1939722"/>
                  </a:lnTo>
                  <a:lnTo>
                    <a:pt x="877359" y="1943532"/>
                  </a:lnTo>
                  <a:lnTo>
                    <a:pt x="874821" y="1947658"/>
                  </a:lnTo>
                  <a:lnTo>
                    <a:pt x="872599" y="1951467"/>
                  </a:lnTo>
                  <a:lnTo>
                    <a:pt x="869743" y="1955594"/>
                  </a:lnTo>
                  <a:lnTo>
                    <a:pt x="866570" y="1959085"/>
                  </a:lnTo>
                  <a:lnTo>
                    <a:pt x="863396" y="1962260"/>
                  </a:lnTo>
                  <a:lnTo>
                    <a:pt x="860223" y="1965434"/>
                  </a:lnTo>
                  <a:lnTo>
                    <a:pt x="856732" y="1968291"/>
                  </a:lnTo>
                  <a:lnTo>
                    <a:pt x="852607" y="1971148"/>
                  </a:lnTo>
                  <a:lnTo>
                    <a:pt x="848798" y="1973687"/>
                  </a:lnTo>
                  <a:lnTo>
                    <a:pt x="844673" y="1975909"/>
                  </a:lnTo>
                  <a:lnTo>
                    <a:pt x="840865" y="1978131"/>
                  </a:lnTo>
                  <a:lnTo>
                    <a:pt x="836422" y="1979718"/>
                  </a:lnTo>
                  <a:lnTo>
                    <a:pt x="831979" y="1981305"/>
                  </a:lnTo>
                  <a:lnTo>
                    <a:pt x="827219" y="1982575"/>
                  </a:lnTo>
                  <a:lnTo>
                    <a:pt x="822459" y="1983845"/>
                  </a:lnTo>
                  <a:lnTo>
                    <a:pt x="818016" y="1984162"/>
                  </a:lnTo>
                  <a:lnTo>
                    <a:pt x="813256" y="1984797"/>
                  </a:lnTo>
                  <a:lnTo>
                    <a:pt x="808496" y="1984797"/>
                  </a:lnTo>
                  <a:lnTo>
                    <a:pt x="803736" y="1984797"/>
                  </a:lnTo>
                  <a:lnTo>
                    <a:pt x="799610" y="1984479"/>
                  </a:lnTo>
                  <a:lnTo>
                    <a:pt x="794850" y="1983845"/>
                  </a:lnTo>
                  <a:lnTo>
                    <a:pt x="790407" y="1982575"/>
                  </a:lnTo>
                  <a:lnTo>
                    <a:pt x="785647" y="1981305"/>
                  </a:lnTo>
                  <a:lnTo>
                    <a:pt x="781204" y="1980036"/>
                  </a:lnTo>
                  <a:lnTo>
                    <a:pt x="777396" y="1978131"/>
                  </a:lnTo>
                  <a:lnTo>
                    <a:pt x="772953" y="1976226"/>
                  </a:lnTo>
                  <a:lnTo>
                    <a:pt x="768828" y="1974322"/>
                  </a:lnTo>
                  <a:lnTo>
                    <a:pt x="765020" y="1971465"/>
                  </a:lnTo>
                  <a:lnTo>
                    <a:pt x="760894" y="1968608"/>
                  </a:lnTo>
                  <a:lnTo>
                    <a:pt x="757404" y="1965751"/>
                  </a:lnTo>
                  <a:lnTo>
                    <a:pt x="653632" y="1876237"/>
                  </a:lnTo>
                  <a:lnTo>
                    <a:pt x="591115" y="1958451"/>
                  </a:lnTo>
                  <a:lnTo>
                    <a:pt x="586038" y="1964799"/>
                  </a:lnTo>
                  <a:lnTo>
                    <a:pt x="580643" y="1970195"/>
                  </a:lnTo>
                  <a:lnTo>
                    <a:pt x="574614" y="1974957"/>
                  </a:lnTo>
                  <a:lnTo>
                    <a:pt x="568267" y="1979083"/>
                  </a:lnTo>
                  <a:lnTo>
                    <a:pt x="561602" y="1982575"/>
                  </a:lnTo>
                  <a:lnTo>
                    <a:pt x="554304" y="1985432"/>
                  </a:lnTo>
                  <a:lnTo>
                    <a:pt x="547322" y="1987654"/>
                  </a:lnTo>
                  <a:lnTo>
                    <a:pt x="539706" y="1988923"/>
                  </a:lnTo>
                  <a:lnTo>
                    <a:pt x="532090" y="1989558"/>
                  </a:lnTo>
                  <a:lnTo>
                    <a:pt x="525108" y="1989558"/>
                  </a:lnTo>
                  <a:lnTo>
                    <a:pt x="517492" y="1988923"/>
                  </a:lnTo>
                  <a:lnTo>
                    <a:pt x="509876" y="1987336"/>
                  </a:lnTo>
                  <a:lnTo>
                    <a:pt x="502577" y="1985432"/>
                  </a:lnTo>
                  <a:lnTo>
                    <a:pt x="495278" y="1982258"/>
                  </a:lnTo>
                  <a:lnTo>
                    <a:pt x="488614" y="1978448"/>
                  </a:lnTo>
                  <a:lnTo>
                    <a:pt x="481949" y="1973687"/>
                  </a:lnTo>
                  <a:lnTo>
                    <a:pt x="475920" y="1968608"/>
                  </a:lnTo>
                  <a:lnTo>
                    <a:pt x="470208" y="1963212"/>
                  </a:lnTo>
                  <a:lnTo>
                    <a:pt x="465448" y="1957181"/>
                  </a:lnTo>
                  <a:lnTo>
                    <a:pt x="461322" y="1950832"/>
                  </a:lnTo>
                  <a:lnTo>
                    <a:pt x="457514" y="1944166"/>
                  </a:lnTo>
                  <a:lnTo>
                    <a:pt x="454975" y="1936866"/>
                  </a:lnTo>
                  <a:lnTo>
                    <a:pt x="452754" y="1929882"/>
                  </a:lnTo>
                  <a:lnTo>
                    <a:pt x="451167" y="1922264"/>
                  </a:lnTo>
                  <a:lnTo>
                    <a:pt x="450850" y="1914646"/>
                  </a:lnTo>
                  <a:lnTo>
                    <a:pt x="450850" y="1907028"/>
                  </a:lnTo>
                  <a:lnTo>
                    <a:pt x="451802" y="1899727"/>
                  </a:lnTo>
                  <a:lnTo>
                    <a:pt x="452754" y="1892426"/>
                  </a:lnTo>
                  <a:lnTo>
                    <a:pt x="455293" y="1884808"/>
                  </a:lnTo>
                  <a:lnTo>
                    <a:pt x="458466" y="1877825"/>
                  </a:lnTo>
                  <a:lnTo>
                    <a:pt x="461957" y="1871159"/>
                  </a:lnTo>
                  <a:lnTo>
                    <a:pt x="466400" y="1864175"/>
                  </a:lnTo>
                  <a:lnTo>
                    <a:pt x="579056" y="1714985"/>
                  </a:lnTo>
                  <a:lnTo>
                    <a:pt x="584134" y="1708637"/>
                  </a:lnTo>
                  <a:lnTo>
                    <a:pt x="589529" y="1703240"/>
                  </a:lnTo>
                  <a:lnTo>
                    <a:pt x="595876" y="1698162"/>
                  </a:lnTo>
                  <a:lnTo>
                    <a:pt x="602857" y="1694035"/>
                  </a:lnTo>
                  <a:lnTo>
                    <a:pt x="609839" y="1690543"/>
                  </a:lnTo>
                  <a:lnTo>
                    <a:pt x="617455" y="1687687"/>
                  </a:lnTo>
                  <a:lnTo>
                    <a:pt x="625071" y="1685465"/>
                  </a:lnTo>
                  <a:lnTo>
                    <a:pt x="633005" y="1684195"/>
                  </a:lnTo>
                  <a:lnTo>
                    <a:pt x="641256" y="1683878"/>
                  </a:lnTo>
                  <a:lnTo>
                    <a:pt x="649189" y="1684195"/>
                  </a:lnTo>
                  <a:lnTo>
                    <a:pt x="657123" y="1685465"/>
                  </a:lnTo>
                  <a:lnTo>
                    <a:pt x="664739" y="1687369"/>
                  </a:lnTo>
                  <a:lnTo>
                    <a:pt x="672038" y="1690226"/>
                  </a:lnTo>
                  <a:lnTo>
                    <a:pt x="679337" y="1693718"/>
                  </a:lnTo>
                  <a:lnTo>
                    <a:pt x="686001" y="1698162"/>
                  </a:lnTo>
                  <a:lnTo>
                    <a:pt x="692348" y="1702923"/>
                  </a:lnTo>
                  <a:lnTo>
                    <a:pt x="776127" y="1774979"/>
                  </a:lnTo>
                  <a:lnTo>
                    <a:pt x="865300" y="1547385"/>
                  </a:lnTo>
                  <a:lnTo>
                    <a:pt x="867839" y="1541353"/>
                  </a:lnTo>
                  <a:lnTo>
                    <a:pt x="871013" y="1535640"/>
                  </a:lnTo>
                  <a:lnTo>
                    <a:pt x="874186" y="1530561"/>
                  </a:lnTo>
                  <a:lnTo>
                    <a:pt x="877994" y="1525482"/>
                  </a:lnTo>
                  <a:lnTo>
                    <a:pt x="882120" y="1521038"/>
                  </a:lnTo>
                  <a:lnTo>
                    <a:pt x="886245" y="1516594"/>
                  </a:lnTo>
                  <a:lnTo>
                    <a:pt x="891005" y="1513103"/>
                  </a:lnTo>
                  <a:lnTo>
                    <a:pt x="896400" y="1509611"/>
                  </a:lnTo>
                  <a:lnTo>
                    <a:pt x="901477" y="1506437"/>
                  </a:lnTo>
                  <a:lnTo>
                    <a:pt x="906872" y="1503897"/>
                  </a:lnTo>
                  <a:lnTo>
                    <a:pt x="912584" y="1501675"/>
                  </a:lnTo>
                  <a:lnTo>
                    <a:pt x="918614" y="1500088"/>
                  </a:lnTo>
                  <a:lnTo>
                    <a:pt x="924326" y="1498501"/>
                  </a:lnTo>
                  <a:lnTo>
                    <a:pt x="930673" y="1497549"/>
                  </a:lnTo>
                  <a:lnTo>
                    <a:pt x="937020" y="1497231"/>
                  </a:lnTo>
                  <a:lnTo>
                    <a:pt x="943367" y="1497549"/>
                  </a:lnTo>
                  <a:lnTo>
                    <a:pt x="949396" y="1498184"/>
                  </a:lnTo>
                  <a:lnTo>
                    <a:pt x="955743" y="1499136"/>
                  </a:lnTo>
                  <a:lnTo>
                    <a:pt x="961773" y="1500723"/>
                  </a:lnTo>
                  <a:lnTo>
                    <a:pt x="967802" y="1503262"/>
                  </a:lnTo>
                  <a:lnTo>
                    <a:pt x="973197" y="1505484"/>
                  </a:lnTo>
                  <a:lnTo>
                    <a:pt x="978274" y="1508341"/>
                  </a:lnTo>
                  <a:lnTo>
                    <a:pt x="983669" y="1511833"/>
                  </a:lnTo>
                  <a:lnTo>
                    <a:pt x="988429" y="1515642"/>
                  </a:lnTo>
                  <a:lnTo>
                    <a:pt x="993190" y="1519769"/>
                  </a:lnTo>
                  <a:lnTo>
                    <a:pt x="996998" y="1524212"/>
                  </a:lnTo>
                  <a:lnTo>
                    <a:pt x="1001123" y="1528974"/>
                  </a:lnTo>
                  <a:lnTo>
                    <a:pt x="1004614" y="1533735"/>
                  </a:lnTo>
                  <a:lnTo>
                    <a:pt x="1007470" y="1539449"/>
                  </a:lnTo>
                  <a:lnTo>
                    <a:pt x="1010009" y="1544845"/>
                  </a:lnTo>
                  <a:lnTo>
                    <a:pt x="1012548" y="1550876"/>
                  </a:lnTo>
                  <a:lnTo>
                    <a:pt x="1014134" y="1556907"/>
                  </a:lnTo>
                  <a:lnTo>
                    <a:pt x="1104894" y="1923851"/>
                  </a:lnTo>
                  <a:lnTo>
                    <a:pt x="1209935" y="1692765"/>
                  </a:lnTo>
                  <a:lnTo>
                    <a:pt x="1211839" y="1688004"/>
                  </a:lnTo>
                  <a:lnTo>
                    <a:pt x="1214695" y="1683243"/>
                  </a:lnTo>
                  <a:lnTo>
                    <a:pt x="1217551" y="1679434"/>
                  </a:lnTo>
                  <a:lnTo>
                    <a:pt x="1220725" y="1674990"/>
                  </a:lnTo>
                  <a:lnTo>
                    <a:pt x="1224215" y="1671498"/>
                  </a:lnTo>
                  <a:lnTo>
                    <a:pt x="1227706" y="1668006"/>
                  </a:lnTo>
                  <a:lnTo>
                    <a:pt x="1231832" y="1664197"/>
                  </a:lnTo>
                  <a:lnTo>
                    <a:pt x="1235640" y="1661023"/>
                  </a:lnTo>
                  <a:lnTo>
                    <a:pt x="1240083" y="1658483"/>
                  </a:lnTo>
                  <a:lnTo>
                    <a:pt x="1244525" y="1655944"/>
                  </a:lnTo>
                  <a:lnTo>
                    <a:pt x="1248968" y="1653722"/>
                  </a:lnTo>
                  <a:lnTo>
                    <a:pt x="1253728" y="1651500"/>
                  </a:lnTo>
                  <a:lnTo>
                    <a:pt x="1258806" y="1649913"/>
                  </a:lnTo>
                  <a:lnTo>
                    <a:pt x="1263566" y="1648961"/>
                  </a:lnTo>
                  <a:lnTo>
                    <a:pt x="1268643" y="1648008"/>
                  </a:lnTo>
                  <a:lnTo>
                    <a:pt x="1273721" y="1647374"/>
                  </a:lnTo>
                  <a:lnTo>
                    <a:pt x="1279433" y="1646739"/>
                  </a:lnTo>
                  <a:lnTo>
                    <a:pt x="1284511" y="1646739"/>
                  </a:lnTo>
                  <a:lnTo>
                    <a:pt x="1289588" y="1647374"/>
                  </a:lnTo>
                  <a:lnTo>
                    <a:pt x="1294348" y="1648008"/>
                  </a:lnTo>
                  <a:lnTo>
                    <a:pt x="1299743" y="1649278"/>
                  </a:lnTo>
                  <a:lnTo>
                    <a:pt x="1304821" y="1650548"/>
                  </a:lnTo>
                  <a:lnTo>
                    <a:pt x="1309581" y="1652452"/>
                  </a:lnTo>
                  <a:lnTo>
                    <a:pt x="1314023" y="1654357"/>
                  </a:lnTo>
                  <a:lnTo>
                    <a:pt x="1318784" y="1656262"/>
                  </a:lnTo>
                  <a:lnTo>
                    <a:pt x="1322909" y="1659118"/>
                  </a:lnTo>
                  <a:lnTo>
                    <a:pt x="1327352" y="1661975"/>
                  </a:lnTo>
                  <a:lnTo>
                    <a:pt x="1331477" y="1665149"/>
                  </a:lnTo>
                  <a:lnTo>
                    <a:pt x="1334968" y="1668641"/>
                  </a:lnTo>
                  <a:lnTo>
                    <a:pt x="1338776" y="1672133"/>
                  </a:lnTo>
                  <a:lnTo>
                    <a:pt x="1341950" y="1676259"/>
                  </a:lnTo>
                  <a:lnTo>
                    <a:pt x="1345123" y="1680703"/>
                  </a:lnTo>
                  <a:lnTo>
                    <a:pt x="1378444" y="1728635"/>
                  </a:lnTo>
                  <a:lnTo>
                    <a:pt x="1546001" y="1133462"/>
                  </a:lnTo>
                  <a:lnTo>
                    <a:pt x="1548223" y="1126796"/>
                  </a:lnTo>
                  <a:lnTo>
                    <a:pt x="1550761" y="1120765"/>
                  </a:lnTo>
                  <a:lnTo>
                    <a:pt x="1553935" y="1114734"/>
                  </a:lnTo>
                  <a:lnTo>
                    <a:pt x="1557426" y="1109337"/>
                  </a:lnTo>
                  <a:lnTo>
                    <a:pt x="1561868" y="1103941"/>
                  </a:lnTo>
                  <a:lnTo>
                    <a:pt x="1566311" y="1099180"/>
                  </a:lnTo>
                  <a:lnTo>
                    <a:pt x="1571071" y="1094418"/>
                  </a:lnTo>
                  <a:lnTo>
                    <a:pt x="1576149" y="1090609"/>
                  </a:lnTo>
                  <a:lnTo>
                    <a:pt x="1581544" y="1087118"/>
                  </a:lnTo>
                  <a:lnTo>
                    <a:pt x="1587256" y="1084261"/>
                  </a:lnTo>
                  <a:lnTo>
                    <a:pt x="1593285" y="1081404"/>
                  </a:lnTo>
                  <a:lnTo>
                    <a:pt x="1599632" y="1079499"/>
                  </a:lnTo>
                  <a:lnTo>
                    <a:pt x="1605979" y="1077912"/>
                  </a:lnTo>
                  <a:lnTo>
                    <a:pt x="1612643" y="1076642"/>
                  </a:lnTo>
                  <a:lnTo>
                    <a:pt x="1619308" y="1076325"/>
                  </a:lnTo>
                  <a:close/>
                  <a:moveTo>
                    <a:pt x="429951" y="155008"/>
                  </a:moveTo>
                  <a:lnTo>
                    <a:pt x="415355" y="155325"/>
                  </a:lnTo>
                  <a:lnTo>
                    <a:pt x="400124" y="155960"/>
                  </a:lnTo>
                  <a:lnTo>
                    <a:pt x="385210" y="158184"/>
                  </a:lnTo>
                  <a:lnTo>
                    <a:pt x="369980" y="160725"/>
                  </a:lnTo>
                  <a:lnTo>
                    <a:pt x="354432" y="163901"/>
                  </a:lnTo>
                  <a:lnTo>
                    <a:pt x="339201" y="168348"/>
                  </a:lnTo>
                  <a:lnTo>
                    <a:pt x="323336" y="173113"/>
                  </a:lnTo>
                  <a:lnTo>
                    <a:pt x="307470" y="179148"/>
                  </a:lnTo>
                  <a:lnTo>
                    <a:pt x="291605" y="185501"/>
                  </a:lnTo>
                  <a:lnTo>
                    <a:pt x="274788" y="192489"/>
                  </a:lnTo>
                  <a:lnTo>
                    <a:pt x="270980" y="195030"/>
                  </a:lnTo>
                  <a:lnTo>
                    <a:pt x="265586" y="198206"/>
                  </a:lnTo>
                  <a:lnTo>
                    <a:pt x="260191" y="202018"/>
                  </a:lnTo>
                  <a:lnTo>
                    <a:pt x="254163" y="206783"/>
                  </a:lnTo>
                  <a:lnTo>
                    <a:pt x="247816" y="212500"/>
                  </a:lnTo>
                  <a:lnTo>
                    <a:pt x="241153" y="218853"/>
                  </a:lnTo>
                  <a:lnTo>
                    <a:pt x="234490" y="226476"/>
                  </a:lnTo>
                  <a:lnTo>
                    <a:pt x="227192" y="234417"/>
                  </a:lnTo>
                  <a:lnTo>
                    <a:pt x="219576" y="243311"/>
                  </a:lnTo>
                  <a:lnTo>
                    <a:pt x="212595" y="253475"/>
                  </a:lnTo>
                  <a:lnTo>
                    <a:pt x="205297" y="263957"/>
                  </a:lnTo>
                  <a:lnTo>
                    <a:pt x="198634" y="275710"/>
                  </a:lnTo>
                  <a:lnTo>
                    <a:pt x="191970" y="287463"/>
                  </a:lnTo>
                  <a:lnTo>
                    <a:pt x="185624" y="300486"/>
                  </a:lnTo>
                  <a:lnTo>
                    <a:pt x="179595" y="314462"/>
                  </a:lnTo>
                  <a:lnTo>
                    <a:pt x="174201" y="329073"/>
                  </a:lnTo>
                  <a:lnTo>
                    <a:pt x="171028" y="338603"/>
                  </a:lnTo>
                  <a:lnTo>
                    <a:pt x="168490" y="347814"/>
                  </a:lnTo>
                  <a:lnTo>
                    <a:pt x="165634" y="357343"/>
                  </a:lnTo>
                  <a:lnTo>
                    <a:pt x="163730" y="366872"/>
                  </a:lnTo>
                  <a:lnTo>
                    <a:pt x="161826" y="376402"/>
                  </a:lnTo>
                  <a:lnTo>
                    <a:pt x="160240" y="385931"/>
                  </a:lnTo>
                  <a:lnTo>
                    <a:pt x="158971" y="395777"/>
                  </a:lnTo>
                  <a:lnTo>
                    <a:pt x="157701" y="405942"/>
                  </a:lnTo>
                  <a:lnTo>
                    <a:pt x="157067" y="415789"/>
                  </a:lnTo>
                  <a:lnTo>
                    <a:pt x="156749" y="425635"/>
                  </a:lnTo>
                  <a:lnTo>
                    <a:pt x="156749" y="435482"/>
                  </a:lnTo>
                  <a:lnTo>
                    <a:pt x="156749" y="445964"/>
                  </a:lnTo>
                  <a:lnTo>
                    <a:pt x="157067" y="456129"/>
                  </a:lnTo>
                  <a:lnTo>
                    <a:pt x="157384" y="466611"/>
                  </a:lnTo>
                  <a:lnTo>
                    <a:pt x="158653" y="476775"/>
                  </a:lnTo>
                  <a:lnTo>
                    <a:pt x="159922" y="487257"/>
                  </a:lnTo>
                  <a:lnTo>
                    <a:pt x="160874" y="498057"/>
                  </a:lnTo>
                  <a:lnTo>
                    <a:pt x="163096" y="508539"/>
                  </a:lnTo>
                  <a:lnTo>
                    <a:pt x="164999" y="519021"/>
                  </a:lnTo>
                  <a:lnTo>
                    <a:pt x="167221" y="529821"/>
                  </a:lnTo>
                  <a:lnTo>
                    <a:pt x="169759" y="540303"/>
                  </a:lnTo>
                  <a:lnTo>
                    <a:pt x="172615" y="551420"/>
                  </a:lnTo>
                  <a:lnTo>
                    <a:pt x="175788" y="562220"/>
                  </a:lnTo>
                  <a:lnTo>
                    <a:pt x="179278" y="573337"/>
                  </a:lnTo>
                  <a:lnTo>
                    <a:pt x="182769" y="584137"/>
                  </a:lnTo>
                  <a:lnTo>
                    <a:pt x="186894" y="595254"/>
                  </a:lnTo>
                  <a:lnTo>
                    <a:pt x="191019" y="606372"/>
                  </a:lnTo>
                  <a:lnTo>
                    <a:pt x="195461" y="617489"/>
                  </a:lnTo>
                  <a:lnTo>
                    <a:pt x="205297" y="639724"/>
                  </a:lnTo>
                  <a:lnTo>
                    <a:pt x="216403" y="662276"/>
                  </a:lnTo>
                  <a:lnTo>
                    <a:pt x="225605" y="679746"/>
                  </a:lnTo>
                  <a:lnTo>
                    <a:pt x="235441" y="696899"/>
                  </a:lnTo>
                  <a:lnTo>
                    <a:pt x="245913" y="714369"/>
                  </a:lnTo>
                  <a:lnTo>
                    <a:pt x="256701" y="731521"/>
                  </a:lnTo>
                  <a:lnTo>
                    <a:pt x="267807" y="748356"/>
                  </a:lnTo>
                  <a:lnTo>
                    <a:pt x="279547" y="765191"/>
                  </a:lnTo>
                  <a:lnTo>
                    <a:pt x="291922" y="781708"/>
                  </a:lnTo>
                  <a:lnTo>
                    <a:pt x="304297" y="798543"/>
                  </a:lnTo>
                  <a:lnTo>
                    <a:pt x="317307" y="814742"/>
                  </a:lnTo>
                  <a:lnTo>
                    <a:pt x="330316" y="830942"/>
                  </a:lnTo>
                  <a:lnTo>
                    <a:pt x="343960" y="846824"/>
                  </a:lnTo>
                  <a:lnTo>
                    <a:pt x="357605" y="862706"/>
                  </a:lnTo>
                  <a:lnTo>
                    <a:pt x="371883" y="878270"/>
                  </a:lnTo>
                  <a:lnTo>
                    <a:pt x="386162" y="893834"/>
                  </a:lnTo>
                  <a:lnTo>
                    <a:pt x="400441" y="909399"/>
                  </a:lnTo>
                  <a:lnTo>
                    <a:pt x="415355" y="924328"/>
                  </a:lnTo>
                  <a:lnTo>
                    <a:pt x="444864" y="953868"/>
                  </a:lnTo>
                  <a:lnTo>
                    <a:pt x="474691" y="982773"/>
                  </a:lnTo>
                  <a:lnTo>
                    <a:pt x="504835" y="1010408"/>
                  </a:lnTo>
                  <a:lnTo>
                    <a:pt x="534979" y="1037407"/>
                  </a:lnTo>
                  <a:lnTo>
                    <a:pt x="564806" y="1063771"/>
                  </a:lnTo>
                  <a:lnTo>
                    <a:pt x="593681" y="1089182"/>
                  </a:lnTo>
                  <a:lnTo>
                    <a:pt x="649210" y="1136510"/>
                  </a:lnTo>
                  <a:lnTo>
                    <a:pt x="688873" y="1170180"/>
                  </a:lnTo>
                  <a:lnTo>
                    <a:pt x="725047" y="1201626"/>
                  </a:lnTo>
                  <a:lnTo>
                    <a:pt x="741546" y="1216237"/>
                  </a:lnTo>
                  <a:lnTo>
                    <a:pt x="757412" y="1230531"/>
                  </a:lnTo>
                  <a:lnTo>
                    <a:pt x="772008" y="1244507"/>
                  </a:lnTo>
                  <a:lnTo>
                    <a:pt x="782363" y="1254391"/>
                  </a:lnTo>
                  <a:lnTo>
                    <a:pt x="794670" y="1242636"/>
                  </a:lnTo>
                  <a:lnTo>
                    <a:pt x="809269" y="1228344"/>
                  </a:lnTo>
                  <a:lnTo>
                    <a:pt x="825456" y="1214053"/>
                  </a:lnTo>
                  <a:lnTo>
                    <a:pt x="842277" y="1198808"/>
                  </a:lnTo>
                  <a:lnTo>
                    <a:pt x="879094" y="1167050"/>
                  </a:lnTo>
                  <a:lnTo>
                    <a:pt x="920036" y="1132750"/>
                  </a:lnTo>
                  <a:lnTo>
                    <a:pt x="974943" y="1085429"/>
                  </a:lnTo>
                  <a:lnTo>
                    <a:pt x="1004143" y="1060340"/>
                  </a:lnTo>
                  <a:lnTo>
                    <a:pt x="1033342" y="1034297"/>
                  </a:lnTo>
                  <a:lnTo>
                    <a:pt x="1063176" y="1007620"/>
                  </a:lnTo>
                  <a:lnTo>
                    <a:pt x="1093327" y="979672"/>
                  </a:lnTo>
                  <a:lnTo>
                    <a:pt x="1123161" y="951089"/>
                  </a:lnTo>
                  <a:lnTo>
                    <a:pt x="1152678" y="921871"/>
                  </a:lnTo>
                  <a:lnTo>
                    <a:pt x="1166960" y="906626"/>
                  </a:lnTo>
                  <a:lnTo>
                    <a:pt x="1181877" y="891700"/>
                  </a:lnTo>
                  <a:lnTo>
                    <a:pt x="1195525" y="876138"/>
                  </a:lnTo>
                  <a:lnTo>
                    <a:pt x="1209807" y="860576"/>
                  </a:lnTo>
                  <a:lnTo>
                    <a:pt x="1223455" y="844696"/>
                  </a:lnTo>
                  <a:lnTo>
                    <a:pt x="1236785" y="828817"/>
                  </a:lnTo>
                  <a:lnTo>
                    <a:pt x="1249797" y="812938"/>
                  </a:lnTo>
                  <a:lnTo>
                    <a:pt x="1263127" y="796740"/>
                  </a:lnTo>
                  <a:lnTo>
                    <a:pt x="1275188" y="780543"/>
                  </a:lnTo>
                  <a:lnTo>
                    <a:pt x="1287566" y="763711"/>
                  </a:lnTo>
                  <a:lnTo>
                    <a:pt x="1298992" y="747197"/>
                  </a:lnTo>
                  <a:lnTo>
                    <a:pt x="1310100" y="730364"/>
                  </a:lnTo>
                  <a:lnTo>
                    <a:pt x="1320891" y="713532"/>
                  </a:lnTo>
                  <a:lnTo>
                    <a:pt x="1331365" y="696382"/>
                  </a:lnTo>
                  <a:lnTo>
                    <a:pt x="1341204" y="678915"/>
                  </a:lnTo>
                  <a:lnTo>
                    <a:pt x="1350408" y="661765"/>
                  </a:lnTo>
                  <a:lnTo>
                    <a:pt x="1358342" y="645250"/>
                  </a:lnTo>
                  <a:lnTo>
                    <a:pt x="1366277" y="628418"/>
                  </a:lnTo>
                  <a:lnTo>
                    <a:pt x="1372942" y="612221"/>
                  </a:lnTo>
                  <a:lnTo>
                    <a:pt x="1379290" y="596024"/>
                  </a:lnTo>
                  <a:lnTo>
                    <a:pt x="1385320" y="579509"/>
                  </a:lnTo>
                  <a:lnTo>
                    <a:pt x="1390398" y="563312"/>
                  </a:lnTo>
                  <a:lnTo>
                    <a:pt x="1395159" y="547433"/>
                  </a:lnTo>
                  <a:lnTo>
                    <a:pt x="1398967" y="531553"/>
                  </a:lnTo>
                  <a:lnTo>
                    <a:pt x="1402141" y="515992"/>
                  </a:lnTo>
                  <a:lnTo>
                    <a:pt x="1404998" y="500747"/>
                  </a:lnTo>
                  <a:lnTo>
                    <a:pt x="1407537" y="485185"/>
                  </a:lnTo>
                  <a:lnTo>
                    <a:pt x="1409124" y="469624"/>
                  </a:lnTo>
                  <a:lnTo>
                    <a:pt x="1409758" y="454697"/>
                  </a:lnTo>
                  <a:lnTo>
                    <a:pt x="1410076" y="439453"/>
                  </a:lnTo>
                  <a:lnTo>
                    <a:pt x="1409758" y="424844"/>
                  </a:lnTo>
                  <a:lnTo>
                    <a:pt x="1409124" y="410234"/>
                  </a:lnTo>
                  <a:lnTo>
                    <a:pt x="1409124" y="409733"/>
                  </a:lnTo>
                  <a:lnTo>
                    <a:pt x="1407891" y="398319"/>
                  </a:lnTo>
                  <a:lnTo>
                    <a:pt x="1406304" y="386884"/>
                  </a:lnTo>
                  <a:lnTo>
                    <a:pt x="1404718" y="375766"/>
                  </a:lnTo>
                  <a:lnTo>
                    <a:pt x="1402179" y="364649"/>
                  </a:lnTo>
                  <a:lnTo>
                    <a:pt x="1399641" y="353849"/>
                  </a:lnTo>
                  <a:lnTo>
                    <a:pt x="1396785" y="343367"/>
                  </a:lnTo>
                  <a:lnTo>
                    <a:pt x="1393612" y="333520"/>
                  </a:lnTo>
                  <a:lnTo>
                    <a:pt x="1390439" y="323674"/>
                  </a:lnTo>
                  <a:lnTo>
                    <a:pt x="1386949" y="314462"/>
                  </a:lnTo>
                  <a:lnTo>
                    <a:pt x="1382824" y="305250"/>
                  </a:lnTo>
                  <a:lnTo>
                    <a:pt x="1379016" y="296674"/>
                  </a:lnTo>
                  <a:lnTo>
                    <a:pt x="1374891" y="288416"/>
                  </a:lnTo>
                  <a:lnTo>
                    <a:pt x="1370449" y="280475"/>
                  </a:lnTo>
                  <a:lnTo>
                    <a:pt x="1366324" y="272534"/>
                  </a:lnTo>
                  <a:lnTo>
                    <a:pt x="1361564" y="265228"/>
                  </a:lnTo>
                  <a:lnTo>
                    <a:pt x="1357122" y="258240"/>
                  </a:lnTo>
                  <a:lnTo>
                    <a:pt x="1347603" y="244899"/>
                  </a:lnTo>
                  <a:lnTo>
                    <a:pt x="1338401" y="233147"/>
                  </a:lnTo>
                  <a:lnTo>
                    <a:pt x="1328882" y="222665"/>
                  </a:lnTo>
                  <a:lnTo>
                    <a:pt x="1320314" y="214088"/>
                  </a:lnTo>
                  <a:lnTo>
                    <a:pt x="1311747" y="206465"/>
                  </a:lnTo>
                  <a:lnTo>
                    <a:pt x="1303814" y="200430"/>
                  </a:lnTo>
                  <a:lnTo>
                    <a:pt x="1297151" y="195665"/>
                  </a:lnTo>
                  <a:lnTo>
                    <a:pt x="1291757" y="192489"/>
                  </a:lnTo>
                  <a:lnTo>
                    <a:pt x="1274939" y="185501"/>
                  </a:lnTo>
                  <a:lnTo>
                    <a:pt x="1259074" y="178830"/>
                  </a:lnTo>
                  <a:lnTo>
                    <a:pt x="1243209" y="173113"/>
                  </a:lnTo>
                  <a:lnTo>
                    <a:pt x="1227343" y="168348"/>
                  </a:lnTo>
                  <a:lnTo>
                    <a:pt x="1211795" y="163901"/>
                  </a:lnTo>
                  <a:lnTo>
                    <a:pt x="1196565" y="160725"/>
                  </a:lnTo>
                  <a:lnTo>
                    <a:pt x="1181334" y="158184"/>
                  </a:lnTo>
                  <a:lnTo>
                    <a:pt x="1166420" y="155960"/>
                  </a:lnTo>
                  <a:lnTo>
                    <a:pt x="1151190" y="155325"/>
                  </a:lnTo>
                  <a:lnTo>
                    <a:pt x="1136594" y="155008"/>
                  </a:lnTo>
                  <a:lnTo>
                    <a:pt x="1122315" y="155643"/>
                  </a:lnTo>
                  <a:lnTo>
                    <a:pt x="1107719" y="156913"/>
                  </a:lnTo>
                  <a:lnTo>
                    <a:pt x="1093757" y="158819"/>
                  </a:lnTo>
                  <a:lnTo>
                    <a:pt x="1079478" y="161996"/>
                  </a:lnTo>
                  <a:lnTo>
                    <a:pt x="1065517" y="165490"/>
                  </a:lnTo>
                  <a:lnTo>
                    <a:pt x="1051873" y="170254"/>
                  </a:lnTo>
                  <a:lnTo>
                    <a:pt x="1038228" y="175654"/>
                  </a:lnTo>
                  <a:lnTo>
                    <a:pt x="1024902" y="181372"/>
                  </a:lnTo>
                  <a:lnTo>
                    <a:pt x="1011257" y="188677"/>
                  </a:lnTo>
                  <a:lnTo>
                    <a:pt x="998248" y="196301"/>
                  </a:lnTo>
                  <a:lnTo>
                    <a:pt x="985238" y="204877"/>
                  </a:lnTo>
                  <a:lnTo>
                    <a:pt x="971911" y="214088"/>
                  </a:lnTo>
                  <a:lnTo>
                    <a:pt x="959219" y="224253"/>
                  </a:lnTo>
                  <a:lnTo>
                    <a:pt x="946527" y="235370"/>
                  </a:lnTo>
                  <a:lnTo>
                    <a:pt x="933834" y="247123"/>
                  </a:lnTo>
                  <a:lnTo>
                    <a:pt x="921777" y="259828"/>
                  </a:lnTo>
                  <a:lnTo>
                    <a:pt x="909085" y="273169"/>
                  </a:lnTo>
                  <a:lnTo>
                    <a:pt x="896710" y="287145"/>
                  </a:lnTo>
                  <a:lnTo>
                    <a:pt x="884335" y="302074"/>
                  </a:lnTo>
                  <a:lnTo>
                    <a:pt x="872594" y="317956"/>
                  </a:lnTo>
                  <a:lnTo>
                    <a:pt x="860219" y="334791"/>
                  </a:lnTo>
                  <a:lnTo>
                    <a:pt x="848162" y="352261"/>
                  </a:lnTo>
                  <a:lnTo>
                    <a:pt x="845623" y="356073"/>
                  </a:lnTo>
                  <a:lnTo>
                    <a:pt x="842450" y="359884"/>
                  </a:lnTo>
                  <a:lnTo>
                    <a:pt x="839277" y="363378"/>
                  </a:lnTo>
                  <a:lnTo>
                    <a:pt x="836104" y="366872"/>
                  </a:lnTo>
                  <a:lnTo>
                    <a:pt x="831979" y="370049"/>
                  </a:lnTo>
                  <a:lnTo>
                    <a:pt x="828489" y="372908"/>
                  </a:lnTo>
                  <a:lnTo>
                    <a:pt x="824364" y="375131"/>
                  </a:lnTo>
                  <a:lnTo>
                    <a:pt x="820239" y="377672"/>
                  </a:lnTo>
                  <a:lnTo>
                    <a:pt x="816114" y="379896"/>
                  </a:lnTo>
                  <a:lnTo>
                    <a:pt x="811354" y="381484"/>
                  </a:lnTo>
                  <a:lnTo>
                    <a:pt x="806912" y="383072"/>
                  </a:lnTo>
                  <a:lnTo>
                    <a:pt x="802787" y="384660"/>
                  </a:lnTo>
                  <a:lnTo>
                    <a:pt x="798027" y="385613"/>
                  </a:lnTo>
                  <a:lnTo>
                    <a:pt x="793268" y="386248"/>
                  </a:lnTo>
                  <a:lnTo>
                    <a:pt x="788508" y="386884"/>
                  </a:lnTo>
                  <a:lnTo>
                    <a:pt x="783114" y="387201"/>
                  </a:lnTo>
                  <a:lnTo>
                    <a:pt x="778354" y="386884"/>
                  </a:lnTo>
                  <a:lnTo>
                    <a:pt x="773594" y="386248"/>
                  </a:lnTo>
                  <a:lnTo>
                    <a:pt x="768835" y="385613"/>
                  </a:lnTo>
                  <a:lnTo>
                    <a:pt x="764075" y="384660"/>
                  </a:lnTo>
                  <a:lnTo>
                    <a:pt x="759316" y="383072"/>
                  </a:lnTo>
                  <a:lnTo>
                    <a:pt x="755191" y="381484"/>
                  </a:lnTo>
                  <a:lnTo>
                    <a:pt x="750748" y="379896"/>
                  </a:lnTo>
                  <a:lnTo>
                    <a:pt x="746306" y="377672"/>
                  </a:lnTo>
                  <a:lnTo>
                    <a:pt x="742498" y="375131"/>
                  </a:lnTo>
                  <a:lnTo>
                    <a:pt x="738373" y="372908"/>
                  </a:lnTo>
                  <a:lnTo>
                    <a:pt x="734566" y="370049"/>
                  </a:lnTo>
                  <a:lnTo>
                    <a:pt x="730758" y="366872"/>
                  </a:lnTo>
                  <a:lnTo>
                    <a:pt x="727268" y="363378"/>
                  </a:lnTo>
                  <a:lnTo>
                    <a:pt x="724095" y="360202"/>
                  </a:lnTo>
                  <a:lnTo>
                    <a:pt x="720922" y="356073"/>
                  </a:lnTo>
                  <a:lnTo>
                    <a:pt x="718066" y="352261"/>
                  </a:lnTo>
                  <a:lnTo>
                    <a:pt x="706325" y="334791"/>
                  </a:lnTo>
                  <a:lnTo>
                    <a:pt x="694267" y="317956"/>
                  </a:lnTo>
                  <a:lnTo>
                    <a:pt x="682210" y="302074"/>
                  </a:lnTo>
                  <a:lnTo>
                    <a:pt x="669835" y="287145"/>
                  </a:lnTo>
                  <a:lnTo>
                    <a:pt x="657460" y="273169"/>
                  </a:lnTo>
                  <a:lnTo>
                    <a:pt x="645085" y="259828"/>
                  </a:lnTo>
                  <a:lnTo>
                    <a:pt x="632392" y="247123"/>
                  </a:lnTo>
                  <a:lnTo>
                    <a:pt x="619700" y="235370"/>
                  </a:lnTo>
                  <a:lnTo>
                    <a:pt x="607008" y="224253"/>
                  </a:lnTo>
                  <a:lnTo>
                    <a:pt x="594316" y="214088"/>
                  </a:lnTo>
                  <a:lnTo>
                    <a:pt x="581306" y="204877"/>
                  </a:lnTo>
                  <a:lnTo>
                    <a:pt x="568296" y="196301"/>
                  </a:lnTo>
                  <a:lnTo>
                    <a:pt x="555287" y="188677"/>
                  </a:lnTo>
                  <a:lnTo>
                    <a:pt x="541643" y="182007"/>
                  </a:lnTo>
                  <a:lnTo>
                    <a:pt x="528316" y="175654"/>
                  </a:lnTo>
                  <a:lnTo>
                    <a:pt x="514672" y="170254"/>
                  </a:lnTo>
                  <a:lnTo>
                    <a:pt x="501027" y="165490"/>
                  </a:lnTo>
                  <a:lnTo>
                    <a:pt x="487066" y="161996"/>
                  </a:lnTo>
                  <a:lnTo>
                    <a:pt x="473104" y="159137"/>
                  </a:lnTo>
                  <a:lnTo>
                    <a:pt x="458826" y="156913"/>
                  </a:lnTo>
                  <a:lnTo>
                    <a:pt x="444229" y="155643"/>
                  </a:lnTo>
                  <a:lnTo>
                    <a:pt x="429951" y="155008"/>
                  </a:lnTo>
                  <a:close/>
                  <a:moveTo>
                    <a:pt x="406470" y="0"/>
                  </a:moveTo>
                  <a:lnTo>
                    <a:pt x="424239" y="0"/>
                  </a:lnTo>
                  <a:lnTo>
                    <a:pt x="442643" y="318"/>
                  </a:lnTo>
                  <a:lnTo>
                    <a:pt x="460729" y="1588"/>
                  </a:lnTo>
                  <a:lnTo>
                    <a:pt x="479451" y="3494"/>
                  </a:lnTo>
                  <a:lnTo>
                    <a:pt x="498172" y="6670"/>
                  </a:lnTo>
                  <a:lnTo>
                    <a:pt x="516575" y="10800"/>
                  </a:lnTo>
                  <a:lnTo>
                    <a:pt x="535614" y="15564"/>
                  </a:lnTo>
                  <a:lnTo>
                    <a:pt x="545133" y="18741"/>
                  </a:lnTo>
                  <a:lnTo>
                    <a:pt x="554652" y="21599"/>
                  </a:lnTo>
                  <a:lnTo>
                    <a:pt x="564171" y="25093"/>
                  </a:lnTo>
                  <a:lnTo>
                    <a:pt x="573691" y="28587"/>
                  </a:lnTo>
                  <a:lnTo>
                    <a:pt x="583210" y="32717"/>
                  </a:lnTo>
                  <a:lnTo>
                    <a:pt x="592729" y="36528"/>
                  </a:lnTo>
                  <a:lnTo>
                    <a:pt x="602248" y="41293"/>
                  </a:lnTo>
                  <a:lnTo>
                    <a:pt x="611768" y="45740"/>
                  </a:lnTo>
                  <a:lnTo>
                    <a:pt x="621287" y="50822"/>
                  </a:lnTo>
                  <a:lnTo>
                    <a:pt x="630806" y="55904"/>
                  </a:lnTo>
                  <a:lnTo>
                    <a:pt x="640960" y="61940"/>
                  </a:lnTo>
                  <a:lnTo>
                    <a:pt x="650479" y="67975"/>
                  </a:lnTo>
                  <a:lnTo>
                    <a:pt x="659998" y="74010"/>
                  </a:lnTo>
                  <a:lnTo>
                    <a:pt x="669517" y="80680"/>
                  </a:lnTo>
                  <a:lnTo>
                    <a:pt x="679037" y="87351"/>
                  </a:lnTo>
                  <a:lnTo>
                    <a:pt x="688556" y="94656"/>
                  </a:lnTo>
                  <a:lnTo>
                    <a:pt x="698075" y="101962"/>
                  </a:lnTo>
                  <a:lnTo>
                    <a:pt x="707595" y="109903"/>
                  </a:lnTo>
                  <a:lnTo>
                    <a:pt x="717114" y="117844"/>
                  </a:lnTo>
                  <a:lnTo>
                    <a:pt x="726633" y="126738"/>
                  </a:lnTo>
                  <a:lnTo>
                    <a:pt x="736152" y="135314"/>
                  </a:lnTo>
                  <a:lnTo>
                    <a:pt x="745671" y="144526"/>
                  </a:lnTo>
                  <a:lnTo>
                    <a:pt x="755191" y="154372"/>
                  </a:lnTo>
                  <a:lnTo>
                    <a:pt x="764710" y="164537"/>
                  </a:lnTo>
                  <a:lnTo>
                    <a:pt x="773594" y="174701"/>
                  </a:lnTo>
                  <a:lnTo>
                    <a:pt x="783114" y="185183"/>
                  </a:lnTo>
                  <a:lnTo>
                    <a:pt x="792633" y="174701"/>
                  </a:lnTo>
                  <a:lnTo>
                    <a:pt x="801835" y="164537"/>
                  </a:lnTo>
                  <a:lnTo>
                    <a:pt x="811354" y="154372"/>
                  </a:lnTo>
                  <a:lnTo>
                    <a:pt x="820873" y="144526"/>
                  </a:lnTo>
                  <a:lnTo>
                    <a:pt x="830392" y="135314"/>
                  </a:lnTo>
                  <a:lnTo>
                    <a:pt x="839912" y="126738"/>
                  </a:lnTo>
                  <a:lnTo>
                    <a:pt x="849431" y="117844"/>
                  </a:lnTo>
                  <a:lnTo>
                    <a:pt x="858950" y="109903"/>
                  </a:lnTo>
                  <a:lnTo>
                    <a:pt x="868469" y="101962"/>
                  </a:lnTo>
                  <a:lnTo>
                    <a:pt x="877988" y="94656"/>
                  </a:lnTo>
                  <a:lnTo>
                    <a:pt x="887508" y="87351"/>
                  </a:lnTo>
                  <a:lnTo>
                    <a:pt x="897027" y="80680"/>
                  </a:lnTo>
                  <a:lnTo>
                    <a:pt x="906546" y="74010"/>
                  </a:lnTo>
                  <a:lnTo>
                    <a:pt x="916065" y="67657"/>
                  </a:lnTo>
                  <a:lnTo>
                    <a:pt x="925584" y="61940"/>
                  </a:lnTo>
                  <a:lnTo>
                    <a:pt x="935421" y="55904"/>
                  </a:lnTo>
                  <a:lnTo>
                    <a:pt x="944940" y="50822"/>
                  </a:lnTo>
                  <a:lnTo>
                    <a:pt x="954459" y="45740"/>
                  </a:lnTo>
                  <a:lnTo>
                    <a:pt x="963979" y="40975"/>
                  </a:lnTo>
                  <a:lnTo>
                    <a:pt x="973498" y="36528"/>
                  </a:lnTo>
                  <a:lnTo>
                    <a:pt x="983017" y="32717"/>
                  </a:lnTo>
                  <a:lnTo>
                    <a:pt x="992536" y="28587"/>
                  </a:lnTo>
                  <a:lnTo>
                    <a:pt x="1002055" y="25093"/>
                  </a:lnTo>
                  <a:lnTo>
                    <a:pt x="1011575" y="21599"/>
                  </a:lnTo>
                  <a:lnTo>
                    <a:pt x="1021094" y="18741"/>
                  </a:lnTo>
                  <a:lnTo>
                    <a:pt x="1030613" y="15564"/>
                  </a:lnTo>
                  <a:lnTo>
                    <a:pt x="1049334" y="10800"/>
                  </a:lnTo>
                  <a:lnTo>
                    <a:pt x="1068373" y="6670"/>
                  </a:lnTo>
                  <a:lnTo>
                    <a:pt x="1087094" y="3494"/>
                  </a:lnTo>
                  <a:lnTo>
                    <a:pt x="1105815" y="1588"/>
                  </a:lnTo>
                  <a:lnTo>
                    <a:pt x="1123901" y="318"/>
                  </a:lnTo>
                  <a:lnTo>
                    <a:pt x="1142305" y="0"/>
                  </a:lnTo>
                  <a:lnTo>
                    <a:pt x="1160074" y="0"/>
                  </a:lnTo>
                  <a:lnTo>
                    <a:pt x="1177843" y="1271"/>
                  </a:lnTo>
                  <a:lnTo>
                    <a:pt x="1195613" y="2859"/>
                  </a:lnTo>
                  <a:lnTo>
                    <a:pt x="1213065" y="5082"/>
                  </a:lnTo>
                  <a:lnTo>
                    <a:pt x="1230199" y="8259"/>
                  </a:lnTo>
                  <a:lnTo>
                    <a:pt x="1247334" y="12070"/>
                  </a:lnTo>
                  <a:lnTo>
                    <a:pt x="1263834" y="16200"/>
                  </a:lnTo>
                  <a:lnTo>
                    <a:pt x="1280016" y="20964"/>
                  </a:lnTo>
                  <a:lnTo>
                    <a:pt x="1296516" y="26364"/>
                  </a:lnTo>
                  <a:lnTo>
                    <a:pt x="1312382" y="31764"/>
                  </a:lnTo>
                  <a:lnTo>
                    <a:pt x="1327612" y="37799"/>
                  </a:lnTo>
                  <a:lnTo>
                    <a:pt x="1342843" y="44152"/>
                  </a:lnTo>
                  <a:lnTo>
                    <a:pt x="1357439" y="50822"/>
                  </a:lnTo>
                  <a:lnTo>
                    <a:pt x="1364737" y="53999"/>
                  </a:lnTo>
                  <a:lnTo>
                    <a:pt x="1372035" y="58446"/>
                  </a:lnTo>
                  <a:lnTo>
                    <a:pt x="1379651" y="62892"/>
                  </a:lnTo>
                  <a:lnTo>
                    <a:pt x="1387583" y="67975"/>
                  </a:lnTo>
                  <a:lnTo>
                    <a:pt x="1395516" y="73375"/>
                  </a:lnTo>
                  <a:lnTo>
                    <a:pt x="1403449" y="79410"/>
                  </a:lnTo>
                  <a:lnTo>
                    <a:pt x="1411381" y="85762"/>
                  </a:lnTo>
                  <a:lnTo>
                    <a:pt x="1419631" y="93068"/>
                  </a:lnTo>
                  <a:lnTo>
                    <a:pt x="1427564" y="100374"/>
                  </a:lnTo>
                  <a:lnTo>
                    <a:pt x="1436131" y="108315"/>
                  </a:lnTo>
                  <a:lnTo>
                    <a:pt x="1444381" y="116891"/>
                  </a:lnTo>
                  <a:lnTo>
                    <a:pt x="1452314" y="125467"/>
                  </a:lnTo>
                  <a:lnTo>
                    <a:pt x="1460564" y="134996"/>
                  </a:lnTo>
                  <a:lnTo>
                    <a:pt x="1468497" y="144843"/>
                  </a:lnTo>
                  <a:lnTo>
                    <a:pt x="1476112" y="155325"/>
                  </a:lnTo>
                  <a:lnTo>
                    <a:pt x="1484045" y="166125"/>
                  </a:lnTo>
                  <a:lnTo>
                    <a:pt x="1491660" y="177242"/>
                  </a:lnTo>
                  <a:lnTo>
                    <a:pt x="1498641" y="188995"/>
                  </a:lnTo>
                  <a:lnTo>
                    <a:pt x="1505939" y="201065"/>
                  </a:lnTo>
                  <a:lnTo>
                    <a:pt x="1512602" y="213771"/>
                  </a:lnTo>
                  <a:lnTo>
                    <a:pt x="1519266" y="226476"/>
                  </a:lnTo>
                  <a:lnTo>
                    <a:pt x="1525612" y="239817"/>
                  </a:lnTo>
                  <a:lnTo>
                    <a:pt x="1531323" y="253793"/>
                  </a:lnTo>
                  <a:lnTo>
                    <a:pt x="1536718" y="268087"/>
                  </a:lnTo>
                  <a:lnTo>
                    <a:pt x="1541794" y="283016"/>
                  </a:lnTo>
                  <a:lnTo>
                    <a:pt x="1546554" y="298262"/>
                  </a:lnTo>
                  <a:lnTo>
                    <a:pt x="1550996" y="313827"/>
                  </a:lnTo>
                  <a:lnTo>
                    <a:pt x="1555121" y="329709"/>
                  </a:lnTo>
                  <a:lnTo>
                    <a:pt x="1558294" y="346226"/>
                  </a:lnTo>
                  <a:lnTo>
                    <a:pt x="1560833" y="363061"/>
                  </a:lnTo>
                  <a:lnTo>
                    <a:pt x="1563371" y="380531"/>
                  </a:lnTo>
                  <a:lnTo>
                    <a:pt x="1565112" y="396505"/>
                  </a:lnTo>
                  <a:lnTo>
                    <a:pt x="1565276" y="397531"/>
                  </a:lnTo>
                  <a:lnTo>
                    <a:pt x="1566546" y="417539"/>
                  </a:lnTo>
                  <a:lnTo>
                    <a:pt x="1566863" y="437865"/>
                  </a:lnTo>
                  <a:lnTo>
                    <a:pt x="1566546" y="458508"/>
                  </a:lnTo>
                  <a:lnTo>
                    <a:pt x="1565276" y="479151"/>
                  </a:lnTo>
                  <a:lnTo>
                    <a:pt x="1563372" y="499795"/>
                  </a:lnTo>
                  <a:lnTo>
                    <a:pt x="1560516" y="520438"/>
                  </a:lnTo>
                  <a:lnTo>
                    <a:pt x="1557024" y="541399"/>
                  </a:lnTo>
                  <a:lnTo>
                    <a:pt x="1552581" y="562042"/>
                  </a:lnTo>
                  <a:lnTo>
                    <a:pt x="1547503" y="583321"/>
                  </a:lnTo>
                  <a:lnTo>
                    <a:pt x="1541473" y="604599"/>
                  </a:lnTo>
                  <a:lnTo>
                    <a:pt x="1534808" y="625560"/>
                  </a:lnTo>
                  <a:lnTo>
                    <a:pt x="1527190" y="647156"/>
                  </a:lnTo>
                  <a:lnTo>
                    <a:pt x="1519256" y="668117"/>
                  </a:lnTo>
                  <a:lnTo>
                    <a:pt x="1510052" y="689713"/>
                  </a:lnTo>
                  <a:lnTo>
                    <a:pt x="1500213" y="711309"/>
                  </a:lnTo>
                  <a:lnTo>
                    <a:pt x="1489422" y="732905"/>
                  </a:lnTo>
                  <a:lnTo>
                    <a:pt x="1479265" y="752596"/>
                  </a:lnTo>
                  <a:lnTo>
                    <a:pt x="1468157" y="772604"/>
                  </a:lnTo>
                  <a:lnTo>
                    <a:pt x="1456731" y="791977"/>
                  </a:lnTo>
                  <a:lnTo>
                    <a:pt x="1444353" y="811032"/>
                  </a:lnTo>
                  <a:lnTo>
                    <a:pt x="1431975" y="830087"/>
                  </a:lnTo>
                  <a:lnTo>
                    <a:pt x="1418963" y="849143"/>
                  </a:lnTo>
                  <a:lnTo>
                    <a:pt x="1405315" y="867880"/>
                  </a:lnTo>
                  <a:lnTo>
                    <a:pt x="1391668" y="885983"/>
                  </a:lnTo>
                  <a:lnTo>
                    <a:pt x="1377703" y="904403"/>
                  </a:lnTo>
                  <a:lnTo>
                    <a:pt x="1363103" y="922188"/>
                  </a:lnTo>
                  <a:lnTo>
                    <a:pt x="1348186" y="939656"/>
                  </a:lnTo>
                  <a:lnTo>
                    <a:pt x="1333587" y="957123"/>
                  </a:lnTo>
                  <a:lnTo>
                    <a:pt x="1318035" y="974273"/>
                  </a:lnTo>
                  <a:lnTo>
                    <a:pt x="1302800" y="991423"/>
                  </a:lnTo>
                  <a:lnTo>
                    <a:pt x="1287249" y="1007937"/>
                  </a:lnTo>
                  <a:lnTo>
                    <a:pt x="1271379" y="1024134"/>
                  </a:lnTo>
                  <a:lnTo>
                    <a:pt x="1255510" y="1040649"/>
                  </a:lnTo>
                  <a:lnTo>
                    <a:pt x="1239324" y="1056528"/>
                  </a:lnTo>
                  <a:lnTo>
                    <a:pt x="1207268" y="1087335"/>
                  </a:lnTo>
                  <a:lnTo>
                    <a:pt x="1174895" y="1117506"/>
                  </a:lnTo>
                  <a:lnTo>
                    <a:pt x="1142839" y="1146406"/>
                  </a:lnTo>
                  <a:lnTo>
                    <a:pt x="1111101" y="1174672"/>
                  </a:lnTo>
                  <a:lnTo>
                    <a:pt x="1080315" y="1201349"/>
                  </a:lnTo>
                  <a:lnTo>
                    <a:pt x="1020964" y="1252163"/>
                  </a:lnTo>
                  <a:lnTo>
                    <a:pt x="968278" y="1296944"/>
                  </a:lnTo>
                  <a:lnTo>
                    <a:pt x="942253" y="1319492"/>
                  </a:lnTo>
                  <a:lnTo>
                    <a:pt x="917497" y="1341724"/>
                  </a:lnTo>
                  <a:lnTo>
                    <a:pt x="895598" y="1362367"/>
                  </a:lnTo>
                  <a:lnTo>
                    <a:pt x="886076" y="1371895"/>
                  </a:lnTo>
                  <a:lnTo>
                    <a:pt x="877824" y="1380787"/>
                  </a:lnTo>
                  <a:lnTo>
                    <a:pt x="870207" y="1388727"/>
                  </a:lnTo>
                  <a:lnTo>
                    <a:pt x="864494" y="1396349"/>
                  </a:lnTo>
                  <a:lnTo>
                    <a:pt x="859733" y="1402701"/>
                  </a:lnTo>
                  <a:lnTo>
                    <a:pt x="858146" y="1405877"/>
                  </a:lnTo>
                  <a:lnTo>
                    <a:pt x="856877" y="1408100"/>
                  </a:lnTo>
                  <a:lnTo>
                    <a:pt x="853386" y="1415404"/>
                  </a:lnTo>
                  <a:lnTo>
                    <a:pt x="852602" y="1416672"/>
                  </a:lnTo>
                  <a:lnTo>
                    <a:pt x="851335" y="1419208"/>
                  </a:lnTo>
                  <a:lnTo>
                    <a:pt x="847527" y="1425561"/>
                  </a:lnTo>
                  <a:lnTo>
                    <a:pt x="843085" y="1430961"/>
                  </a:lnTo>
                  <a:lnTo>
                    <a:pt x="838008" y="1436678"/>
                  </a:lnTo>
                  <a:lnTo>
                    <a:pt x="832296" y="1441443"/>
                  </a:lnTo>
                  <a:lnTo>
                    <a:pt x="825950" y="1445572"/>
                  </a:lnTo>
                  <a:lnTo>
                    <a:pt x="819287" y="1449702"/>
                  </a:lnTo>
                  <a:lnTo>
                    <a:pt x="812306" y="1452878"/>
                  </a:lnTo>
                  <a:lnTo>
                    <a:pt x="804691" y="1455737"/>
                  </a:lnTo>
                  <a:lnTo>
                    <a:pt x="797392" y="1457643"/>
                  </a:lnTo>
                  <a:lnTo>
                    <a:pt x="789460" y="1458278"/>
                  </a:lnTo>
                  <a:lnTo>
                    <a:pt x="782162" y="1458913"/>
                  </a:lnTo>
                  <a:lnTo>
                    <a:pt x="774546" y="1457960"/>
                  </a:lnTo>
                  <a:lnTo>
                    <a:pt x="767248" y="1456690"/>
                  </a:lnTo>
                  <a:lnTo>
                    <a:pt x="759950" y="1454784"/>
                  </a:lnTo>
                  <a:lnTo>
                    <a:pt x="752970" y="1452560"/>
                  </a:lnTo>
                  <a:lnTo>
                    <a:pt x="746306" y="1449384"/>
                  </a:lnTo>
                  <a:lnTo>
                    <a:pt x="739643" y="1445255"/>
                  </a:lnTo>
                  <a:lnTo>
                    <a:pt x="733614" y="1440808"/>
                  </a:lnTo>
                  <a:lnTo>
                    <a:pt x="727585" y="1435725"/>
                  </a:lnTo>
                  <a:lnTo>
                    <a:pt x="722508" y="1430326"/>
                  </a:lnTo>
                  <a:lnTo>
                    <a:pt x="717748" y="1423973"/>
                  </a:lnTo>
                  <a:lnTo>
                    <a:pt x="713941" y="1417620"/>
                  </a:lnTo>
                  <a:lnTo>
                    <a:pt x="710133" y="1410314"/>
                  </a:lnTo>
                  <a:lnTo>
                    <a:pt x="706960" y="1404915"/>
                  </a:lnTo>
                  <a:lnTo>
                    <a:pt x="702835" y="1398562"/>
                  </a:lnTo>
                  <a:lnTo>
                    <a:pt x="696806" y="1391256"/>
                  </a:lnTo>
                  <a:lnTo>
                    <a:pt x="689508" y="1383315"/>
                  </a:lnTo>
                  <a:lnTo>
                    <a:pt x="680940" y="1374739"/>
                  </a:lnTo>
                  <a:lnTo>
                    <a:pt x="671421" y="1365210"/>
                  </a:lnTo>
                  <a:lnTo>
                    <a:pt x="649844" y="1344881"/>
                  </a:lnTo>
                  <a:lnTo>
                    <a:pt x="625729" y="1322964"/>
                  </a:lnTo>
                  <a:lnTo>
                    <a:pt x="600027" y="1300412"/>
                  </a:lnTo>
                  <a:lnTo>
                    <a:pt x="547672" y="1255942"/>
                  </a:lnTo>
                  <a:lnTo>
                    <a:pt x="488335" y="1205120"/>
                  </a:lnTo>
                  <a:lnTo>
                    <a:pt x="457239" y="1178121"/>
                  </a:lnTo>
                  <a:lnTo>
                    <a:pt x="425508" y="1149851"/>
                  </a:lnTo>
                  <a:lnTo>
                    <a:pt x="393143" y="1120628"/>
                  </a:lnTo>
                  <a:lnTo>
                    <a:pt x="360778" y="1090453"/>
                  </a:lnTo>
                  <a:lnTo>
                    <a:pt x="328412" y="1059006"/>
                  </a:lnTo>
                  <a:lnTo>
                    <a:pt x="312547" y="1043124"/>
                  </a:lnTo>
                  <a:lnTo>
                    <a:pt x="296364" y="1026925"/>
                  </a:lnTo>
                  <a:lnTo>
                    <a:pt x="280499" y="1010090"/>
                  </a:lnTo>
                  <a:lnTo>
                    <a:pt x="264951" y="993573"/>
                  </a:lnTo>
                  <a:lnTo>
                    <a:pt x="249403" y="976420"/>
                  </a:lnTo>
                  <a:lnTo>
                    <a:pt x="233855" y="959268"/>
                  </a:lnTo>
                  <a:lnTo>
                    <a:pt x="218942" y="941798"/>
                  </a:lnTo>
                  <a:lnTo>
                    <a:pt x="204345" y="924010"/>
                  </a:lnTo>
                  <a:lnTo>
                    <a:pt x="189432" y="906222"/>
                  </a:lnTo>
                  <a:lnTo>
                    <a:pt x="175153" y="887799"/>
                  </a:lnTo>
                  <a:lnTo>
                    <a:pt x="161509" y="869059"/>
                  </a:lnTo>
                  <a:lnTo>
                    <a:pt x="147865" y="850636"/>
                  </a:lnTo>
                  <a:lnTo>
                    <a:pt x="135173" y="831577"/>
                  </a:lnTo>
                  <a:lnTo>
                    <a:pt x="122480" y="812519"/>
                  </a:lnTo>
                  <a:lnTo>
                    <a:pt x="110105" y="792825"/>
                  </a:lnTo>
                  <a:lnTo>
                    <a:pt x="98682" y="773450"/>
                  </a:lnTo>
                  <a:lnTo>
                    <a:pt x="87576" y="753756"/>
                  </a:lnTo>
                  <a:lnTo>
                    <a:pt x="76788" y="733427"/>
                  </a:lnTo>
                  <a:lnTo>
                    <a:pt x="67903" y="714686"/>
                  </a:lnTo>
                  <a:lnTo>
                    <a:pt x="59019" y="695946"/>
                  </a:lnTo>
                  <a:lnTo>
                    <a:pt x="51086" y="678158"/>
                  </a:lnTo>
                  <a:lnTo>
                    <a:pt x="44105" y="660370"/>
                  </a:lnTo>
                  <a:lnTo>
                    <a:pt x="37125" y="642583"/>
                  </a:lnTo>
                  <a:lnTo>
                    <a:pt x="31413" y="625112"/>
                  </a:lnTo>
                  <a:lnTo>
                    <a:pt x="26019" y="607960"/>
                  </a:lnTo>
                  <a:lnTo>
                    <a:pt x="20942" y="591125"/>
                  </a:lnTo>
                  <a:lnTo>
                    <a:pt x="17134" y="574608"/>
                  </a:lnTo>
                  <a:lnTo>
                    <a:pt x="13009" y="558408"/>
                  </a:lnTo>
                  <a:lnTo>
                    <a:pt x="9836" y="542526"/>
                  </a:lnTo>
                  <a:lnTo>
                    <a:pt x="6981" y="526962"/>
                  </a:lnTo>
                  <a:lnTo>
                    <a:pt x="4759" y="511398"/>
                  </a:lnTo>
                  <a:lnTo>
                    <a:pt x="3173" y="496469"/>
                  </a:lnTo>
                  <a:lnTo>
                    <a:pt x="1586" y="481222"/>
                  </a:lnTo>
                  <a:lnTo>
                    <a:pt x="634" y="466929"/>
                  </a:lnTo>
                  <a:lnTo>
                    <a:pt x="0" y="452635"/>
                  </a:lnTo>
                  <a:lnTo>
                    <a:pt x="0" y="438659"/>
                  </a:lnTo>
                  <a:lnTo>
                    <a:pt x="0" y="425318"/>
                  </a:lnTo>
                  <a:lnTo>
                    <a:pt x="317" y="412295"/>
                  </a:lnTo>
                  <a:lnTo>
                    <a:pt x="1586" y="398954"/>
                  </a:lnTo>
                  <a:lnTo>
                    <a:pt x="2221" y="386248"/>
                  </a:lnTo>
                  <a:lnTo>
                    <a:pt x="3807" y="374178"/>
                  </a:lnTo>
                  <a:lnTo>
                    <a:pt x="5394" y="362108"/>
                  </a:lnTo>
                  <a:lnTo>
                    <a:pt x="7615" y="350673"/>
                  </a:lnTo>
                  <a:lnTo>
                    <a:pt x="9519" y="339238"/>
                  </a:lnTo>
                  <a:lnTo>
                    <a:pt x="11740" y="328121"/>
                  </a:lnTo>
                  <a:lnTo>
                    <a:pt x="14596" y="317638"/>
                  </a:lnTo>
                  <a:lnTo>
                    <a:pt x="17134" y="307474"/>
                  </a:lnTo>
                  <a:lnTo>
                    <a:pt x="20307" y="297310"/>
                  </a:lnTo>
                  <a:lnTo>
                    <a:pt x="26019" y="278251"/>
                  </a:lnTo>
                  <a:lnTo>
                    <a:pt x="30144" y="267769"/>
                  </a:lnTo>
                  <a:lnTo>
                    <a:pt x="33952" y="256969"/>
                  </a:lnTo>
                  <a:lnTo>
                    <a:pt x="38394" y="246487"/>
                  </a:lnTo>
                  <a:lnTo>
                    <a:pt x="42836" y="236323"/>
                  </a:lnTo>
                  <a:lnTo>
                    <a:pt x="47596" y="226476"/>
                  </a:lnTo>
                  <a:lnTo>
                    <a:pt x="52673" y="216312"/>
                  </a:lnTo>
                  <a:lnTo>
                    <a:pt x="57432" y="206783"/>
                  </a:lnTo>
                  <a:lnTo>
                    <a:pt x="63144" y="197253"/>
                  </a:lnTo>
                  <a:lnTo>
                    <a:pt x="68221" y="188360"/>
                  </a:lnTo>
                  <a:lnTo>
                    <a:pt x="73615" y="179466"/>
                  </a:lnTo>
                  <a:lnTo>
                    <a:pt x="85355" y="162313"/>
                  </a:lnTo>
                  <a:lnTo>
                    <a:pt x="97096" y="146431"/>
                  </a:lnTo>
                  <a:lnTo>
                    <a:pt x="109471" y="131502"/>
                  </a:lnTo>
                  <a:lnTo>
                    <a:pt x="121846" y="117526"/>
                  </a:lnTo>
                  <a:lnTo>
                    <a:pt x="134538" y="104503"/>
                  </a:lnTo>
                  <a:lnTo>
                    <a:pt x="147230" y="93068"/>
                  </a:lnTo>
                  <a:lnTo>
                    <a:pt x="159922" y="82268"/>
                  </a:lnTo>
                  <a:lnTo>
                    <a:pt x="172615" y="72422"/>
                  </a:lnTo>
                  <a:lnTo>
                    <a:pt x="184672" y="63845"/>
                  </a:lnTo>
                  <a:lnTo>
                    <a:pt x="197047" y="56857"/>
                  </a:lnTo>
                  <a:lnTo>
                    <a:pt x="209105" y="50822"/>
                  </a:lnTo>
                  <a:lnTo>
                    <a:pt x="223701" y="44152"/>
                  </a:lnTo>
                  <a:lnTo>
                    <a:pt x="238615" y="37799"/>
                  </a:lnTo>
                  <a:lnTo>
                    <a:pt x="254163" y="31764"/>
                  </a:lnTo>
                  <a:lnTo>
                    <a:pt x="270028" y="26364"/>
                  </a:lnTo>
                  <a:lnTo>
                    <a:pt x="285893" y="20964"/>
                  </a:lnTo>
                  <a:lnTo>
                    <a:pt x="302711" y="16200"/>
                  </a:lnTo>
                  <a:lnTo>
                    <a:pt x="319211" y="12070"/>
                  </a:lnTo>
                  <a:lnTo>
                    <a:pt x="336345" y="8259"/>
                  </a:lnTo>
                  <a:lnTo>
                    <a:pt x="353480" y="5718"/>
                  </a:lnTo>
                  <a:lnTo>
                    <a:pt x="370932" y="2859"/>
                  </a:lnTo>
                  <a:lnTo>
                    <a:pt x="388701" y="1271"/>
                  </a:lnTo>
                  <a:lnTo>
                    <a:pt x="40647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9" name="Rectangle 7"/>
          <p:cNvSpPr/>
          <p:nvPr/>
        </p:nvSpPr>
        <p:spPr>
          <a:xfrm>
            <a:off x="733425" y="5555615"/>
            <a:ext cx="9577705" cy="999490"/>
          </a:xfrm>
          <a:prstGeom prst="rect">
            <a:avLst/>
          </a:prstGeom>
        </p:spPr>
        <p:txBody>
          <a:bodyPr wrap="square">
            <a:noAutofit/>
          </a:bodyPr>
          <a:lstStyle/>
          <a:p>
            <a:pPr marL="0" lvl="0" algn="just" defTabSz="914400" rtl="0" eaLnBrk="1" latinLnBrk="0" hangingPunct="1">
              <a:lnSpc>
                <a:spcPct val="15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p>
          <a:p>
            <a:pPr marL="0" lvl="0" algn="just" defTabSz="914400" rtl="0" eaLnBrk="1" latinLnBrk="0" hangingPunct="1">
              <a:lnSpc>
                <a:spcPct val="150000"/>
              </a:lnSpc>
            </a:pPr>
            <a:endPar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endParaRPr>
          </a:p>
          <a:p>
            <a:pPr marL="0" lvl="0" algn="just" defTabSz="914400" rtl="0" eaLnBrk="1" latinLnBrk="0" hangingPunct="1">
              <a:lnSpc>
                <a:spcPct val="15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endParaRPr kumimoji="0" lang="en-US" sz="1000" b="0" i="0" u="none" strike="noStrike" kern="1200" cap="none" spc="0" normalizeH="0" baseline="0" noProof="0" dirty="0">
              <a:ln>
                <a:noFill/>
              </a:ln>
              <a:solidFill>
                <a:schemeClr val="tx1">
                  <a:lumMod val="65000"/>
                  <a:lumOff val="35000"/>
                </a:schemeClr>
              </a:solidFill>
              <a:effectLst/>
              <a:uLnTx/>
              <a:uFillTx/>
              <a:latin typeface="Lora" panose="02000503000000020004" charset="0"/>
              <a:ea typeface="Open Sans Light" panose="020B0306030504020204" pitchFamily="34" charset="0"/>
              <a:cs typeface="Open Sans Light" panose="020B0306030504020204" pitchFamily="34" charset="0"/>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bldLvl="0" animBg="1"/>
      <p:bldP spid="11" grpId="0"/>
      <p:bldP spid="12"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643110" y="3625850"/>
            <a:ext cx="2553970" cy="255397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82460" y="3625850"/>
            <a:ext cx="2553970" cy="255397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4321810" y="3625850"/>
            <a:ext cx="2553970" cy="2553970"/>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661160" y="3625850"/>
            <a:ext cx="2553970" cy="2553970"/>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29565" y="-13335"/>
            <a:ext cx="249555" cy="167894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81150" y="2449830"/>
            <a:ext cx="2553335" cy="101473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1581150" y="2049780"/>
            <a:ext cx="1794510" cy="337185"/>
          </a:xfrm>
          <a:prstGeom prst="rect">
            <a:avLst/>
          </a:prstGeom>
          <a:noFill/>
        </p:spPr>
        <p:txBody>
          <a:bodyPr wrap="square" rtlCol="0">
            <a:spAutoFit/>
          </a:bodyPr>
          <a:lstStyle/>
          <a:p>
            <a:pPr algn="l"/>
            <a:r>
              <a:rPr lang="en-US" sz="1600" b="1" dirty="0">
                <a:solidFill>
                  <a:schemeClr val="tx1">
                    <a:lumMod val="65000"/>
                    <a:lumOff val="35000"/>
                  </a:schemeClr>
                </a:solidFill>
                <a:latin typeface="Lora" panose="02000503000000020004" charset="0"/>
                <a:ea typeface="华文细黑" panose="02010600040101010101" charset="-122"/>
                <a:sym typeface="+mn-ea"/>
              </a:rPr>
              <a:t>A</a:t>
            </a:r>
            <a:r>
              <a:rPr sz="1600" b="1" dirty="0">
                <a:solidFill>
                  <a:schemeClr val="tx1">
                    <a:lumMod val="65000"/>
                    <a:lumOff val="35000"/>
                  </a:schemeClr>
                </a:solidFill>
                <a:latin typeface="Lora" panose="02000503000000020004" charset="0"/>
                <a:ea typeface="华文细黑" panose="02010600040101010101" charset="-122"/>
                <a:sym typeface="+mn-ea"/>
              </a:rPr>
              <a:t>dd your title</a:t>
            </a:r>
          </a:p>
        </p:txBody>
      </p:sp>
      <p:sp>
        <p:nvSpPr>
          <p:cNvPr id="8" name="文本框 7"/>
          <p:cNvSpPr txBox="1"/>
          <p:nvPr/>
        </p:nvSpPr>
        <p:spPr>
          <a:xfrm>
            <a:off x="4241800" y="2449830"/>
            <a:ext cx="2553335" cy="101473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9" name="TextBox 11"/>
          <p:cNvSpPr txBox="1"/>
          <p:nvPr/>
        </p:nvSpPr>
        <p:spPr>
          <a:xfrm>
            <a:off x="4241800" y="2049780"/>
            <a:ext cx="1794510" cy="337185"/>
          </a:xfrm>
          <a:prstGeom prst="rect">
            <a:avLst/>
          </a:prstGeom>
          <a:noFill/>
        </p:spPr>
        <p:txBody>
          <a:bodyPr wrap="square" rtlCol="0">
            <a:spAutoFit/>
          </a:bodyPr>
          <a:lstStyle/>
          <a:p>
            <a:pPr algn="l"/>
            <a:r>
              <a:rPr lang="en-US" sz="1600" b="1" dirty="0">
                <a:solidFill>
                  <a:schemeClr val="tx1">
                    <a:lumMod val="65000"/>
                    <a:lumOff val="35000"/>
                  </a:schemeClr>
                </a:solidFill>
                <a:latin typeface="Lora" panose="02000503000000020004" charset="0"/>
                <a:ea typeface="华文细黑" panose="02010600040101010101" charset="-122"/>
                <a:sym typeface="+mn-ea"/>
              </a:rPr>
              <a:t>A</a:t>
            </a:r>
            <a:r>
              <a:rPr sz="1600" b="1" dirty="0">
                <a:solidFill>
                  <a:schemeClr val="tx1">
                    <a:lumMod val="65000"/>
                    <a:lumOff val="35000"/>
                  </a:schemeClr>
                </a:solidFill>
                <a:latin typeface="Lora" panose="02000503000000020004" charset="0"/>
                <a:ea typeface="华文细黑" panose="02010600040101010101" charset="-122"/>
                <a:sym typeface="+mn-ea"/>
              </a:rPr>
              <a:t>dd your title</a:t>
            </a:r>
          </a:p>
        </p:txBody>
      </p:sp>
      <p:sp>
        <p:nvSpPr>
          <p:cNvPr id="10" name="文本框 9"/>
          <p:cNvSpPr txBox="1"/>
          <p:nvPr/>
        </p:nvSpPr>
        <p:spPr>
          <a:xfrm>
            <a:off x="6902450" y="2449830"/>
            <a:ext cx="2553335" cy="101473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11" name="TextBox 11"/>
          <p:cNvSpPr txBox="1"/>
          <p:nvPr/>
        </p:nvSpPr>
        <p:spPr>
          <a:xfrm>
            <a:off x="6902450" y="2049780"/>
            <a:ext cx="1794510" cy="337185"/>
          </a:xfrm>
          <a:prstGeom prst="rect">
            <a:avLst/>
          </a:prstGeom>
          <a:noFill/>
        </p:spPr>
        <p:txBody>
          <a:bodyPr wrap="square" rtlCol="0">
            <a:spAutoFit/>
          </a:bodyPr>
          <a:lstStyle/>
          <a:p>
            <a:pPr algn="l"/>
            <a:r>
              <a:rPr lang="en-US" sz="1600" b="1" dirty="0">
                <a:solidFill>
                  <a:schemeClr val="tx1">
                    <a:lumMod val="65000"/>
                    <a:lumOff val="35000"/>
                  </a:schemeClr>
                </a:solidFill>
                <a:latin typeface="Lora" panose="02000503000000020004" charset="0"/>
                <a:ea typeface="华文细黑" panose="02010600040101010101" charset="-122"/>
                <a:sym typeface="+mn-ea"/>
              </a:rPr>
              <a:t>A</a:t>
            </a:r>
            <a:r>
              <a:rPr sz="1600" b="1" dirty="0">
                <a:solidFill>
                  <a:schemeClr val="tx1">
                    <a:lumMod val="65000"/>
                    <a:lumOff val="35000"/>
                  </a:schemeClr>
                </a:solidFill>
                <a:latin typeface="Lora" panose="02000503000000020004" charset="0"/>
                <a:ea typeface="华文细黑" panose="02010600040101010101" charset="-122"/>
                <a:sym typeface="+mn-ea"/>
              </a:rPr>
              <a:t>dd your title</a:t>
            </a:r>
          </a:p>
        </p:txBody>
      </p:sp>
      <p:sp>
        <p:nvSpPr>
          <p:cNvPr id="12" name="文本框 11"/>
          <p:cNvSpPr txBox="1"/>
          <p:nvPr/>
        </p:nvSpPr>
        <p:spPr>
          <a:xfrm>
            <a:off x="9563100" y="2449830"/>
            <a:ext cx="2553335" cy="101473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13" name="TextBox 11"/>
          <p:cNvSpPr txBox="1"/>
          <p:nvPr/>
        </p:nvSpPr>
        <p:spPr>
          <a:xfrm>
            <a:off x="9563100" y="2049780"/>
            <a:ext cx="1794510" cy="337185"/>
          </a:xfrm>
          <a:prstGeom prst="rect">
            <a:avLst/>
          </a:prstGeom>
          <a:noFill/>
        </p:spPr>
        <p:txBody>
          <a:bodyPr wrap="square" rtlCol="0">
            <a:spAutoFit/>
          </a:bodyPr>
          <a:lstStyle/>
          <a:p>
            <a:pPr algn="l"/>
            <a:r>
              <a:rPr lang="en-US" sz="1600" b="1" dirty="0">
                <a:solidFill>
                  <a:schemeClr val="tx1">
                    <a:lumMod val="65000"/>
                    <a:lumOff val="35000"/>
                  </a:schemeClr>
                </a:solidFill>
                <a:latin typeface="Lora" panose="02000503000000020004" charset="0"/>
                <a:ea typeface="华文细黑" panose="02010600040101010101" charset="-122"/>
                <a:sym typeface="+mn-ea"/>
              </a:rPr>
              <a:t>A</a:t>
            </a:r>
            <a:r>
              <a:rPr sz="1600" b="1" dirty="0">
                <a:solidFill>
                  <a:schemeClr val="tx1">
                    <a:lumMod val="65000"/>
                    <a:lumOff val="35000"/>
                  </a:schemeClr>
                </a:solidFill>
                <a:latin typeface="Lora" panose="02000503000000020004" charset="0"/>
                <a:ea typeface="华文细黑" panose="02010600040101010101" charset="-122"/>
                <a:sym typeface="+mn-ea"/>
              </a:rPr>
              <a:t>dd your title</a:t>
            </a:r>
          </a:p>
        </p:txBody>
      </p:sp>
      <p:sp>
        <p:nvSpPr>
          <p:cNvPr id="14" name="文本框 13"/>
          <p:cNvSpPr txBox="1"/>
          <p:nvPr/>
        </p:nvSpPr>
        <p:spPr>
          <a:xfrm>
            <a:off x="890270" y="281940"/>
            <a:ext cx="4305935" cy="13836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Right)">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vertical)">
                                      <p:cBhvr>
                                        <p:cTn id="19" dur="5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9"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ssolve">
                                      <p:cBhvr>
                                        <p:cTn id="29" dur="500"/>
                                        <p:tgtEl>
                                          <p:spTgt spid="9"/>
                                        </p:tgtEl>
                                      </p:cBhvr>
                                    </p:animEffect>
                                  </p:childTnLst>
                                </p:cTn>
                              </p:par>
                            </p:childTnLst>
                          </p:cTn>
                        </p:par>
                        <p:par>
                          <p:cTn id="30" fill="hold">
                            <p:stCondLst>
                              <p:cond delay="3000"/>
                            </p:stCondLst>
                            <p:childTnLst>
                              <p:par>
                                <p:cTn id="31" presetID="14" presetClass="entr" presetSubtype="5" fill="hold" grpId="1"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anim calcmode="lin" valueType="num">
                                      <p:cBhvr>
                                        <p:cTn id="38" dur="500" fill="hold"/>
                                        <p:tgtEl>
                                          <p:spTgt spid="4"/>
                                        </p:tgtEl>
                                        <p:attrNameLst>
                                          <p:attrName>ppt_x</p:attrName>
                                        </p:attrNameLst>
                                      </p:cBhvr>
                                      <p:tavLst>
                                        <p:tav tm="0">
                                          <p:val>
                                            <p:strVal val="#ppt_x"/>
                                          </p:val>
                                        </p:tav>
                                        <p:tav tm="100000">
                                          <p:val>
                                            <p:strVal val="#ppt_x"/>
                                          </p:val>
                                        </p:tav>
                                      </p:tavLst>
                                    </p:anim>
                                    <p:anim calcmode="lin" valueType="num">
                                      <p:cBhvr>
                                        <p:cTn id="39" dur="5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par>
                          <p:cTn id="44" fill="hold">
                            <p:stCondLst>
                              <p:cond delay="4500"/>
                            </p:stCondLst>
                            <p:childTnLst>
                              <p:par>
                                <p:cTn id="45" presetID="14" presetClass="entr" presetSubtype="5" fill="hold" grpId="1"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vertical)">
                                      <p:cBhvr>
                                        <p:cTn id="47" dur="500"/>
                                        <p:tgtEl>
                                          <p:spTgt spid="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par>
                          <p:cTn id="52" fill="hold">
                            <p:stCondLst>
                              <p:cond delay="5500"/>
                            </p:stCondLst>
                            <p:childTnLst>
                              <p:par>
                                <p:cTn id="53" presetID="9"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par>
                          <p:cTn id="56" fill="hold">
                            <p:stCondLst>
                              <p:cond delay="6000"/>
                            </p:stCondLst>
                            <p:childTnLst>
                              <p:par>
                                <p:cTn id="57" presetID="14" presetClass="entr" presetSubtype="5" fill="hold" grpId="1"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vertical)">
                                      <p:cBhvr>
                                        <p:cTn id="59" dur="500"/>
                                        <p:tgtEl>
                                          <p:spTgt spid="12"/>
                                        </p:tgtEl>
                                      </p:cBhvr>
                                    </p:animEffect>
                                  </p:childTnLst>
                                </p:cTn>
                              </p:par>
                            </p:childTnLst>
                          </p:cTn>
                        </p:par>
                        <p:par>
                          <p:cTn id="60" fill="hold">
                            <p:stCondLst>
                              <p:cond delay="6500"/>
                            </p:stCondLst>
                            <p:childTnLst>
                              <p:par>
                                <p:cTn id="61" presetID="14" presetClass="entr" presetSubtype="10"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randombar(horizontal)">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7" grpId="1"/>
      <p:bldP spid="20" grpId="0"/>
      <p:bldP spid="8" grpId="0"/>
      <p:bldP spid="8" grpId="1"/>
      <p:bldP spid="9" grpId="0"/>
      <p:bldP spid="10" grpId="0"/>
      <p:bldP spid="10" grpId="1"/>
      <p:bldP spid="11" grpId="0"/>
      <p:bldP spid="12" grpId="0"/>
      <p:bldP spid="12" grpId="1"/>
      <p:bldP spid="13" grpId="0"/>
      <p:bldP spid="14" grpId="0"/>
      <p:bldP spid="14" grpId="1"/>
      <p:bldP spid="14"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5744845" y="800100"/>
            <a:ext cx="5935345" cy="5258435"/>
            <a:chOff x="8059" y="1259"/>
            <a:chExt cx="9347" cy="8281"/>
          </a:xfrm>
          <a:blipFill rotWithShape="1">
            <a:blip r:embed="rId3"/>
            <a:stretch>
              <a:fillRect/>
            </a:stretch>
          </a:blipFill>
        </p:grpSpPr>
        <p:sp>
          <p:nvSpPr>
            <p:cNvPr id="2" name="平行四边形 1"/>
            <p:cNvSpPr/>
            <p:nvPr/>
          </p:nvSpPr>
          <p:spPr>
            <a:xfrm>
              <a:off x="8059" y="1260"/>
              <a:ext cx="3490" cy="8281"/>
            </a:xfrm>
            <a:prstGeom prst="parallelogram">
              <a:avLst>
                <a:gd name="adj" fmla="val 20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平行四边形 2"/>
            <p:cNvSpPr/>
            <p:nvPr/>
          </p:nvSpPr>
          <p:spPr>
            <a:xfrm>
              <a:off x="10988" y="1259"/>
              <a:ext cx="3490" cy="8281"/>
            </a:xfrm>
            <a:prstGeom prst="parallelogram">
              <a:avLst>
                <a:gd name="adj" fmla="val 20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平行四边形 3"/>
            <p:cNvSpPr/>
            <p:nvPr/>
          </p:nvSpPr>
          <p:spPr>
            <a:xfrm>
              <a:off x="13916" y="1259"/>
              <a:ext cx="3490" cy="8281"/>
            </a:xfrm>
            <a:prstGeom prst="parallelogram">
              <a:avLst>
                <a:gd name="adj" fmla="val 2037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10845" y="1085850"/>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10" name="文本框 9"/>
          <p:cNvSpPr txBox="1"/>
          <p:nvPr/>
        </p:nvSpPr>
        <p:spPr>
          <a:xfrm>
            <a:off x="410845" y="3322320"/>
            <a:ext cx="4911090" cy="2553335"/>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410845" y="268986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vertical)">
                                      <p:cBhvr>
                                        <p:cTn id="15" dur="500"/>
                                        <p:tgtEl>
                                          <p:spTgt spid="10"/>
                                        </p:tgtEl>
                                      </p:cBhvr>
                                    </p:animEffect>
                                  </p:childTnLst>
                                </p:cTn>
                              </p:par>
                            </p:childTnLst>
                          </p:cTn>
                        </p:par>
                        <p:par>
                          <p:cTn id="16" fill="hold">
                            <p:stCondLst>
                              <p:cond delay="1500"/>
                            </p:stCondLst>
                            <p:childTnLst>
                              <p:par>
                                <p:cTn id="17" presetID="5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ppt_w*0.7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0" grpId="0"/>
      <p:bldP spid="10" grpId="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330" y="553085"/>
            <a:ext cx="5247005" cy="358076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728335" y="3547745"/>
            <a:ext cx="2988945" cy="239268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717280" y="1155065"/>
            <a:ext cx="2988945" cy="2392680"/>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5728335" y="6024245"/>
            <a:ext cx="2988945" cy="386080"/>
          </a:xfrm>
          <a:prstGeom prst="rect">
            <a:avLst/>
          </a:prstGeom>
          <a:noFill/>
          <a:effectLst/>
        </p:spPr>
        <p:txBody>
          <a:bodyPr wrap="square" rtlCol="0">
            <a:spAutoFit/>
          </a:bodyPr>
          <a:lstStyle/>
          <a:p>
            <a:pPr algn="ctr">
              <a:lnSpc>
                <a:spcPct val="120000"/>
              </a:lnSpc>
            </a:pPr>
            <a:r>
              <a:rPr lang="en-US" altLang="zh-CN" sz="1600" b="1">
                <a:solidFill>
                  <a:schemeClr val="tx1">
                    <a:lumMod val="65000"/>
                    <a:lumOff val="35000"/>
                  </a:schemeClr>
                </a:solidFill>
                <a:latin typeface="Poppins SemiBold" panose="02000000000000000000" charset="0"/>
                <a:ea typeface="微软雅黑" panose="020B0503020204020204" charset="-122"/>
              </a:rPr>
              <a:t>DESTINY  FREEDOM</a:t>
            </a:r>
          </a:p>
        </p:txBody>
      </p:sp>
      <p:sp>
        <p:nvSpPr>
          <p:cNvPr id="8" name="文本框 7"/>
          <p:cNvSpPr txBox="1"/>
          <p:nvPr/>
        </p:nvSpPr>
        <p:spPr>
          <a:xfrm>
            <a:off x="401320" y="4700270"/>
            <a:ext cx="5247005" cy="132207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401320" y="433959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7" name="文本框 6"/>
          <p:cNvSpPr txBox="1"/>
          <p:nvPr/>
        </p:nvSpPr>
        <p:spPr>
          <a:xfrm>
            <a:off x="5981700" y="955040"/>
            <a:ext cx="2308225" cy="250190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5" name="文本框 4"/>
          <p:cNvSpPr txBox="1"/>
          <p:nvPr/>
        </p:nvSpPr>
        <p:spPr>
          <a:xfrm>
            <a:off x="8867775" y="3775075"/>
            <a:ext cx="2918460" cy="1938020"/>
          </a:xfrm>
          <a:prstGeom prst="rect">
            <a:avLst/>
          </a:prstGeom>
          <a:noFill/>
        </p:spPr>
        <p:txBody>
          <a:bodyPr wrap="square" rtlCol="0">
            <a:spAutoFit/>
          </a:bodyPr>
          <a:lstStyle/>
          <a:p>
            <a:pPr algn="r"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vertical)">
                                      <p:cBhvr>
                                        <p:cTn id="15" dur="500"/>
                                        <p:tgtEl>
                                          <p:spTgt spid="8"/>
                                        </p:tgtEl>
                                      </p:cBhvr>
                                    </p:animEffect>
                                  </p:childTnLst>
                                </p:cTn>
                              </p:par>
                            </p:childTnLst>
                          </p:cTn>
                        </p:par>
                        <p:par>
                          <p:cTn id="16" fill="hold">
                            <p:stCondLst>
                              <p:cond delay="1500"/>
                            </p:stCondLst>
                            <p:childTnLst>
                              <p:par>
                                <p:cTn id="17" presetID="18" presetClass="entr" presetSubtype="6" fill="hold" grpId="2"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Right)">
                                      <p:cBhvr>
                                        <p:cTn id="19" dur="500"/>
                                        <p:tgtEl>
                                          <p:spTgt spid="7"/>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2" presetClass="entr" presetSubtype="4"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ppt_y</p:attrName>
                                        </p:attrNameLst>
                                      </p:cBhvr>
                                      <p:tavLst>
                                        <p:tav tm="0">
                                          <p:val>
                                            <p:strVal val="#ppt_y+#ppt_h*1.125000"/>
                                          </p:val>
                                        </p:tav>
                                        <p:tav tm="100000">
                                          <p:val>
                                            <p:strVal val="#ppt_y"/>
                                          </p:val>
                                        </p:tav>
                                      </p:tavLst>
                                    </p:anim>
                                    <p:animEffect transition="in" filter="wipe(up)">
                                      <p:cBhvr>
                                        <p:cTn id="30" dur="500"/>
                                        <p:tgtEl>
                                          <p:spTgt spid="40"/>
                                        </p:tgtEl>
                                      </p:cBhvr>
                                    </p:animEffect>
                                  </p:childTnLst>
                                </p:cTn>
                              </p:par>
                            </p:childTnLst>
                          </p:cTn>
                        </p:par>
                        <p:par>
                          <p:cTn id="31" fill="hold">
                            <p:stCondLst>
                              <p:cond delay="3000"/>
                            </p:stCondLst>
                            <p:childTnLst>
                              <p:par>
                                <p:cTn id="32" presetID="47" presetClass="entr" presetSubtype="0"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anim calcmode="lin" valueType="num">
                                      <p:cBhvr>
                                        <p:cTn id="35" dur="500" fill="hold"/>
                                        <p:tgtEl>
                                          <p:spTgt spid="4"/>
                                        </p:tgtEl>
                                        <p:attrNameLst>
                                          <p:attrName>ppt_x</p:attrName>
                                        </p:attrNameLst>
                                      </p:cBhvr>
                                      <p:tavLst>
                                        <p:tav tm="0">
                                          <p:val>
                                            <p:strVal val="#ppt_x"/>
                                          </p:val>
                                        </p:tav>
                                        <p:tav tm="100000">
                                          <p:val>
                                            <p:strVal val="#ppt_x"/>
                                          </p:val>
                                        </p:tav>
                                      </p:tavLst>
                                    </p:anim>
                                    <p:anim calcmode="lin" valueType="num">
                                      <p:cBhvr>
                                        <p:cTn id="36" dur="5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14" presetClass="entr" presetSubtype="5" fill="hold" grpId="1"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randombar(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0" grpId="0" bldLvl="0" animBg="1"/>
      <p:bldP spid="8" grpId="0"/>
      <p:bldP spid="8" grpId="1"/>
      <p:bldP spid="20" grpId="0"/>
      <p:bldP spid="7" grpId="0"/>
      <p:bldP spid="7" grpId="1"/>
      <p:bldP spid="7" grpId="2"/>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70535" y="711200"/>
            <a:ext cx="6329680" cy="5435600"/>
            <a:chOff x="953" y="1114"/>
            <a:chExt cx="8722" cy="8910"/>
          </a:xfrm>
          <a:blipFill rotWithShape="1">
            <a:blip r:embed="rId3"/>
            <a:stretch>
              <a:fillRect/>
            </a:stretch>
          </a:blipFill>
        </p:grpSpPr>
        <p:sp>
          <p:nvSpPr>
            <p:cNvPr id="2" name="矩形 1"/>
            <p:cNvSpPr/>
            <p:nvPr/>
          </p:nvSpPr>
          <p:spPr>
            <a:xfrm>
              <a:off x="953" y="1114"/>
              <a:ext cx="8723" cy="2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953" y="4126"/>
              <a:ext cx="8723" cy="2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953" y="7138"/>
              <a:ext cx="8723" cy="2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7026910" y="2209165"/>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10" name="文本框 9"/>
          <p:cNvSpPr txBox="1"/>
          <p:nvPr/>
        </p:nvSpPr>
        <p:spPr>
          <a:xfrm>
            <a:off x="7026910" y="3627120"/>
            <a:ext cx="4897755" cy="2553335"/>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8" presetClass="entr" presetSubtype="6" fill="hold" grpId="2"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Right)">
                                      <p:cBhvr>
                                        <p:cTn id="11" dur="500"/>
                                        <p:tgtEl>
                                          <p:spTgt spid="7"/>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0" grpId="0"/>
      <p:bldP spid="1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8660" y="589915"/>
            <a:ext cx="4665345" cy="567817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74005" y="3967480"/>
            <a:ext cx="215900"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634470" y="3967480"/>
            <a:ext cx="558165"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7"/>
          <p:cNvSpPr/>
          <p:nvPr/>
        </p:nvSpPr>
        <p:spPr>
          <a:xfrm>
            <a:off x="5988050" y="3941445"/>
            <a:ext cx="5248275" cy="1831975"/>
          </a:xfrm>
          <a:prstGeom prst="rect">
            <a:avLst/>
          </a:prstGeom>
        </p:spPr>
        <p:txBody>
          <a:bodyPr wrap="square">
            <a:noAutofit/>
          </a:bodyPr>
          <a:lstStyle/>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p>
          <a:p>
            <a:pPr marL="0" lvl="0" algn="just" defTabSz="914400" rtl="0" fontAlgn="auto">
              <a:lnSpc>
                <a:spcPct val="180000"/>
              </a:lnSpc>
            </a:pPr>
            <a:endPar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endParaRPr>
          </a:p>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endParaRPr kumimoji="0" lang="en-US" sz="1000" b="0" i="0" u="none" strike="noStrike" kern="1200" cap="none" spc="0" normalizeH="0" baseline="0" noProof="0" dirty="0">
              <a:ln>
                <a:noFill/>
              </a:ln>
              <a:solidFill>
                <a:schemeClr val="tx1">
                  <a:lumMod val="65000"/>
                  <a:lumOff val="35000"/>
                </a:schemeClr>
              </a:solidFill>
              <a:effectLst/>
              <a:uLnTx/>
              <a:uFillTx/>
              <a:latin typeface="Lora" panose="02000503000000020004" charset="0"/>
              <a:ea typeface="Open Sans Light" panose="020B0306030504020204" pitchFamily="34" charset="0"/>
              <a:cs typeface="Open Sans Light" panose="020B0306030504020204" pitchFamily="34" charset="0"/>
              <a:sym typeface="+mn-ea"/>
            </a:endParaRPr>
          </a:p>
        </p:txBody>
      </p:sp>
      <p:cxnSp>
        <p:nvCxnSpPr>
          <p:cNvPr id="7" name="直接连接符 6"/>
          <p:cNvCxnSpPr/>
          <p:nvPr/>
        </p:nvCxnSpPr>
        <p:spPr>
          <a:xfrm>
            <a:off x="8201660" y="896620"/>
            <a:ext cx="952500" cy="2540"/>
          </a:xfrm>
          <a:prstGeom prst="line">
            <a:avLst/>
          </a:prstGeom>
          <a:ln w="38100">
            <a:solidFill>
              <a:srgbClr val="F0D385">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307580" y="972185"/>
            <a:ext cx="2740660" cy="1106805"/>
          </a:xfrm>
          <a:prstGeom prst="rect">
            <a:avLst/>
          </a:prstGeom>
          <a:noFill/>
        </p:spPr>
        <p:txBody>
          <a:bodyPr wrap="square" rtlCol="0">
            <a:spAutoFit/>
          </a:bodyPr>
          <a:lstStyle/>
          <a:p>
            <a:pPr algn="ctr"/>
            <a:r>
              <a:rPr lang="en-US" altLang="zh-CN" sz="6600" b="1">
                <a:solidFill>
                  <a:srgbClr val="F0D385"/>
                </a:solidFill>
                <a:latin typeface="Arial" panose="020B0604020202020204" pitchFamily="34" charset="0"/>
                <a:ea typeface="楷体" panose="02010609060101010101" charset="-122"/>
              </a:rPr>
              <a:t>03</a:t>
            </a:r>
          </a:p>
        </p:txBody>
      </p:sp>
      <p:cxnSp>
        <p:nvCxnSpPr>
          <p:cNvPr id="9" name="直接连接符 8"/>
          <p:cNvCxnSpPr/>
          <p:nvPr/>
        </p:nvCxnSpPr>
        <p:spPr>
          <a:xfrm>
            <a:off x="8201660" y="2152015"/>
            <a:ext cx="952500" cy="2540"/>
          </a:xfrm>
          <a:prstGeom prst="line">
            <a:avLst/>
          </a:prstGeom>
          <a:ln w="38100">
            <a:solidFill>
              <a:srgbClr val="F0D385"/>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210935" y="2600960"/>
            <a:ext cx="493395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lumMod val="65000"/>
                    <a:lumOff val="35000"/>
                  </a:schemeClr>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9" grpId="0"/>
      <p:bldP spid="8"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415280" y="1393825"/>
            <a:ext cx="1957705" cy="19577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506335" y="1393825"/>
            <a:ext cx="1957705" cy="195770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597390" y="1393825"/>
            <a:ext cx="1957705" cy="195770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15280" y="3484880"/>
            <a:ext cx="1957705" cy="1957705"/>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506335" y="3484880"/>
            <a:ext cx="1957705" cy="1957705"/>
          </a:xfrm>
          <a:prstGeom prst="rect">
            <a:avLst/>
          </a:prstGeom>
          <a:blipFill rotWithShape="1">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597390" y="3484880"/>
            <a:ext cx="1957705" cy="1957705"/>
          </a:xfrm>
          <a:prstGeom prst="rect">
            <a:avLst/>
          </a:prstGeom>
          <a:blipFill rotWithShape="1">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3085" y="3197225"/>
            <a:ext cx="4654550" cy="224536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11" name="TextBox 11"/>
          <p:cNvSpPr txBox="1"/>
          <p:nvPr/>
        </p:nvSpPr>
        <p:spPr>
          <a:xfrm>
            <a:off x="553085" y="275336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12" name="文本框 11"/>
          <p:cNvSpPr txBox="1"/>
          <p:nvPr/>
        </p:nvSpPr>
        <p:spPr>
          <a:xfrm>
            <a:off x="553085" y="1150620"/>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Right)">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14" presetClass="entr" presetSubtype="5" fill="hold" grpId="1"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vertical)">
                                      <p:cBhvr>
                                        <p:cTn id="15" dur="500"/>
                                        <p:tgtEl>
                                          <p:spTgt spid="10"/>
                                        </p:tgtEl>
                                      </p:cBhvr>
                                    </p:animEffect>
                                  </p:childTnLst>
                                </p:cTn>
                              </p:par>
                            </p:childTnLst>
                          </p:cTn>
                        </p:par>
                        <p:par>
                          <p:cTn id="16" fill="hold">
                            <p:stCondLst>
                              <p:cond delay="15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9"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500"/>
                                        <p:tgtEl>
                                          <p:spTgt spid="7"/>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edge">
                                      <p:cBhvr>
                                        <p:cTn id="36" dur="500"/>
                                        <p:tgtEl>
                                          <p:spTgt spid="5"/>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randombar(horizontal)">
                                      <p:cBhvr>
                                        <p:cTn id="40" dur="500"/>
                                        <p:tgtEl>
                                          <p:spTgt spid="6"/>
                                        </p:tgtEl>
                                      </p:cBhvr>
                                    </p:animEffect>
                                  </p:childTnLst>
                                </p:cTn>
                              </p:par>
                            </p:childTnLst>
                          </p:cTn>
                        </p:par>
                        <p:par>
                          <p:cTn id="41" fill="hold">
                            <p:stCondLst>
                              <p:cond delay="4000"/>
                            </p:stCondLst>
                            <p:childTnLst>
                              <p:par>
                                <p:cTn id="42" presetID="20"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edg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p:bldP spid="10" grpId="1"/>
      <p:bldP spid="11" grpId="0"/>
      <p:bldP spid="12" grpId="0"/>
      <p:bldP spid="12" grpId="1"/>
      <p:bldP spid="1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99510" y="2637790"/>
            <a:ext cx="4792345" cy="322135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598535" y="3155315"/>
            <a:ext cx="3604895" cy="242379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065" y="3155315"/>
            <a:ext cx="3604895" cy="242379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699510" y="5859145"/>
            <a:ext cx="4791710" cy="458470"/>
            <a:chOff x="5826" y="9227"/>
            <a:chExt cx="7546" cy="722"/>
          </a:xfrm>
        </p:grpSpPr>
        <p:sp>
          <p:nvSpPr>
            <p:cNvPr id="5" name="矩形 4"/>
            <p:cNvSpPr/>
            <p:nvPr/>
          </p:nvSpPr>
          <p:spPr>
            <a:xfrm>
              <a:off x="5826" y="9227"/>
              <a:ext cx="7546" cy="722"/>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7247" y="9282"/>
              <a:ext cx="4707" cy="667"/>
            </a:xfrm>
            <a:prstGeom prst="rect">
              <a:avLst/>
            </a:prstGeom>
            <a:noFill/>
            <a:effectLst/>
          </p:spPr>
          <p:txBody>
            <a:bodyPr wrap="square" rtlCol="0">
              <a:spAutoFit/>
            </a:bodyPr>
            <a:lstStyle/>
            <a:p>
              <a:pPr algn="ctr">
                <a:lnSpc>
                  <a:spcPct val="120000"/>
                </a:lnSpc>
              </a:pPr>
              <a:r>
                <a:rPr lang="en-US" altLang="zh-CN" b="1">
                  <a:solidFill>
                    <a:schemeClr val="bg1"/>
                  </a:solidFill>
                  <a:latin typeface="Poppins SemiBold" panose="02000000000000000000" charset="0"/>
                  <a:ea typeface="微软雅黑" panose="020B0503020204020204" charset="-122"/>
                </a:rPr>
                <a:t>DESTINY  FREEDOM</a:t>
              </a:r>
            </a:p>
          </p:txBody>
        </p:sp>
      </p:grpSp>
      <p:sp>
        <p:nvSpPr>
          <p:cNvPr id="20" name="TextBox 11"/>
          <p:cNvSpPr txBox="1"/>
          <p:nvPr/>
        </p:nvSpPr>
        <p:spPr>
          <a:xfrm>
            <a:off x="4664075" y="529590"/>
            <a:ext cx="2862580" cy="337185"/>
          </a:xfrm>
          <a:prstGeom prst="rect">
            <a:avLst/>
          </a:prstGeom>
          <a:noFill/>
        </p:spPr>
        <p:txBody>
          <a:bodyPr wrap="square" rtlCol="0">
            <a:spAutoFit/>
          </a:bodyPr>
          <a:lstStyle/>
          <a:p>
            <a:pPr algn="ctr"/>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8" name="文本框 7"/>
          <p:cNvSpPr txBox="1"/>
          <p:nvPr/>
        </p:nvSpPr>
        <p:spPr>
          <a:xfrm>
            <a:off x="709295" y="1003935"/>
            <a:ext cx="10774680" cy="1322070"/>
          </a:xfrm>
          <a:prstGeom prst="rect">
            <a:avLst/>
          </a:prstGeom>
          <a:noFill/>
        </p:spPr>
        <p:txBody>
          <a:bodyPr wrap="square" rtlCol="0">
            <a:spAutoFit/>
          </a:bodyPr>
          <a:lstStyle/>
          <a:p>
            <a:pPr algn="ctr"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p>
          <a:p>
            <a:pPr algn="ctr"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vertical)">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0" grpId="0"/>
      <p:bldP spid="8" grpId="0"/>
      <p:bldP spid="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02045" y="553085"/>
            <a:ext cx="3438525" cy="521906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357110" y="2756535"/>
            <a:ext cx="4498340" cy="252666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509510" y="2885440"/>
            <a:ext cx="4193540" cy="2268220"/>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669530" y="3156585"/>
            <a:ext cx="3873500" cy="16662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Tx/>
              <a:buSzTx/>
              <a:buFontTx/>
              <a:buNone/>
              <a:defRPr/>
            </a:pPr>
            <a:r>
              <a:rPr kumimoji="0" lang="en-US" altLang="zh-CN" sz="3200" b="0" i="0" u="none" strike="noStrike" kern="1200" cap="none" spc="0" normalizeH="0" baseline="0" noProof="0">
                <a:ln>
                  <a:noFill/>
                </a:ln>
                <a:solidFill>
                  <a:schemeClr val="bg1"/>
                </a:solidFill>
                <a:effectLst>
                  <a:outerShdw blurRad="50800" dist="38100" dir="2700000" algn="tl" rotWithShape="0">
                    <a:prstClr val="black">
                      <a:alpha val="40000"/>
                    </a:prstClr>
                  </a:outerShdw>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60000"/>
              </a:lnSpc>
              <a:spcBef>
                <a:spcPts val="0"/>
              </a:spcBef>
              <a:spcAft>
                <a:spcPts val="0"/>
              </a:spcAft>
              <a:buClrTx/>
              <a:buSzTx/>
              <a:buFontTx/>
              <a:buNone/>
              <a:defRPr/>
            </a:pPr>
            <a:r>
              <a:rPr kumimoji="0" lang="en-US" altLang="zh-CN" sz="3200" b="0" i="0" u="none" strike="noStrike" kern="1200" cap="none" spc="0" normalizeH="0" baseline="0" noProof="0">
                <a:ln>
                  <a:noFill/>
                </a:ln>
                <a:solidFill>
                  <a:schemeClr val="bg1"/>
                </a:solidFill>
                <a:effectLst>
                  <a:outerShdw blurRad="50800" dist="38100" dir="2700000" algn="tl" rotWithShape="0">
                    <a:prstClr val="black">
                      <a:alpha val="40000"/>
                    </a:prstClr>
                  </a:outerShdw>
                </a:effectLst>
                <a:uLnTx/>
                <a:uFillTx/>
                <a:latin typeface="Poppins SemiBold" panose="02000000000000000000" charset="0"/>
                <a:ea typeface="华文细黑" panose="02010600040101010101" charset="-122"/>
                <a:cs typeface="+mn-cs"/>
              </a:rPr>
              <a:t>NOW OR NEVER</a:t>
            </a:r>
          </a:p>
        </p:txBody>
      </p:sp>
      <p:sp>
        <p:nvSpPr>
          <p:cNvPr id="6" name="矩形 5"/>
          <p:cNvSpPr/>
          <p:nvPr/>
        </p:nvSpPr>
        <p:spPr>
          <a:xfrm>
            <a:off x="347980" y="3863975"/>
            <a:ext cx="4922520" cy="243776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47980" y="1598295"/>
            <a:ext cx="4922520" cy="193802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fontAlgn="auto">
              <a:lnSpc>
                <a:spcPct val="200000"/>
              </a:lnSpc>
            </a:pPr>
            <a:endParaRPr lang="zh-CN" altLang="en-US" sz="1000">
              <a:solidFill>
                <a:schemeClr val="tx1">
                  <a:lumMod val="65000"/>
                  <a:lumOff val="35000"/>
                </a:schemeClr>
              </a:solidFill>
              <a:latin typeface="Lora" panose="02000503000000020004" charset="0"/>
              <a:ea typeface="华文细黑" panose="02010600040101010101" charset="-122"/>
              <a:sym typeface="+mn-ea"/>
            </a:endParaRP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347980" y="126111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vertical)">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12" presetClass="entr" presetSubtype="4" fill="hold" grpId="2"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par>
                          <p:cTn id="25" fill="hold">
                            <p:stCondLst>
                              <p:cond delay="2500"/>
                            </p:stCondLst>
                            <p:childTnLst>
                              <p:par>
                                <p:cTn id="26" presetID="2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edge">
                                      <p:cBhvr>
                                        <p:cTn id="28" dur="500"/>
                                        <p:tgtEl>
                                          <p:spTgt spid="4"/>
                                        </p:tgtEl>
                                      </p:cBhvr>
                                    </p:animEffect>
                                  </p:childTnLst>
                                </p:cTn>
                              </p:par>
                            </p:childTnLst>
                          </p:cTn>
                        </p:par>
                        <p:par>
                          <p:cTn id="29" fill="hold">
                            <p:stCondLst>
                              <p:cond delay="3000"/>
                            </p:stCondLst>
                            <p:childTnLst>
                              <p:par>
                                <p:cTn id="30" presetID="18" presetClass="entr" presetSubtype="6" fill="hold" grpId="2"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Righ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bldLvl="0" animBg="1"/>
      <p:bldP spid="3" grpId="0" animBg="1"/>
      <p:bldP spid="4" grpId="0" animBg="1"/>
      <p:bldP spid="5" grpId="0"/>
      <p:bldP spid="5" grpId="1"/>
      <p:bldP spid="5" grpId="2"/>
      <p:bldP spid="6" grpId="0" animBg="1"/>
      <p:bldP spid="8" grpId="0"/>
      <p:bldP spid="8" grpId="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910355" y="1839913"/>
            <a:ext cx="394047" cy="252000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881821" y="2534600"/>
            <a:ext cx="394047" cy="252000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275840" y="549275"/>
            <a:ext cx="3383280" cy="450532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527800" y="1840230"/>
            <a:ext cx="3383280" cy="450532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447790" y="806450"/>
            <a:ext cx="5477510" cy="968375"/>
          </a:xfrm>
          <a:prstGeom prst="rect">
            <a:avLst/>
          </a:prstGeom>
          <a:noFill/>
        </p:spPr>
        <p:txBody>
          <a:bodyPr wrap="square" rtlCol="0">
            <a:spAutoFit/>
          </a:bodyPr>
          <a:lstStyle/>
          <a:p>
            <a:pPr algn="l" fontAlgn="auto">
              <a:lnSpc>
                <a:spcPct val="19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 name="TextBox 11"/>
          <p:cNvSpPr txBox="1"/>
          <p:nvPr/>
        </p:nvSpPr>
        <p:spPr>
          <a:xfrm>
            <a:off x="6447790" y="469265"/>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3" name="文本框 2"/>
          <p:cNvSpPr txBox="1"/>
          <p:nvPr/>
        </p:nvSpPr>
        <p:spPr>
          <a:xfrm>
            <a:off x="261620" y="5486400"/>
            <a:ext cx="5477510" cy="968375"/>
          </a:xfrm>
          <a:prstGeom prst="rect">
            <a:avLst/>
          </a:prstGeom>
          <a:noFill/>
        </p:spPr>
        <p:txBody>
          <a:bodyPr wrap="square" rtlCol="0">
            <a:spAutoFit/>
          </a:bodyPr>
          <a:lstStyle/>
          <a:p>
            <a:pPr algn="r" fontAlgn="auto">
              <a:lnSpc>
                <a:spcPct val="19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6" name="TextBox 11"/>
          <p:cNvSpPr txBox="1"/>
          <p:nvPr/>
        </p:nvSpPr>
        <p:spPr>
          <a:xfrm>
            <a:off x="2876550" y="5149215"/>
            <a:ext cx="2862580" cy="337185"/>
          </a:xfrm>
          <a:prstGeom prst="rect">
            <a:avLst/>
          </a:prstGeom>
          <a:noFill/>
        </p:spPr>
        <p:txBody>
          <a:bodyPr wrap="square" rtlCol="0">
            <a:spAutoFit/>
          </a:bodyPr>
          <a:lstStyle/>
          <a:p>
            <a:pPr algn="r"/>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randombar(vertical)">
                                      <p:cBhvr>
                                        <p:cTn id="21" dur="50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1" grpId="0" bldLvl="0" animBg="1"/>
      <p:bldP spid="4" grpId="0" animBg="1"/>
      <p:bldP spid="4" grpId="1" bldLvl="0" animBg="1"/>
      <p:bldP spid="5" grpId="0" bldLvl="0" animBg="1"/>
      <p:bldP spid="8" grpId="0"/>
      <p:bldP spid="8" grpId="1"/>
      <p:bldP spid="2" grpId="0"/>
      <p:bldP spid="3" grpId="0"/>
      <p:bldP spid="3"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E:\图片\005 (2).jpg005 (2)"/>
          <p:cNvPicPr>
            <a:picLocks noChangeAspect="1"/>
          </p:cNvPicPr>
          <p:nvPr/>
        </p:nvPicPr>
        <p:blipFill rotWithShape="1">
          <a:blip r:embed="rId3" cstate="email"/>
          <a:srcRect/>
          <a:stretch>
            <a:fillRect/>
          </a:stretch>
        </p:blipFill>
        <p:spPr>
          <a:xfrm>
            <a:off x="609600" y="1329690"/>
            <a:ext cx="5878830" cy="4198620"/>
          </a:xfrm>
          <a:prstGeom prst="rect">
            <a:avLst/>
          </a:prstGeom>
        </p:spPr>
      </p:pic>
      <p:sp>
        <p:nvSpPr>
          <p:cNvPr id="4" name="矩形 3"/>
          <p:cNvSpPr/>
          <p:nvPr/>
        </p:nvSpPr>
        <p:spPr>
          <a:xfrm>
            <a:off x="1069258" y="5050852"/>
            <a:ext cx="300429" cy="10057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15" name="矩形 14"/>
          <p:cNvSpPr/>
          <p:nvPr/>
        </p:nvSpPr>
        <p:spPr>
          <a:xfrm>
            <a:off x="6744970" y="3096260"/>
            <a:ext cx="76200" cy="229235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lumMod val="65000"/>
                  <a:lumOff val="35000"/>
                </a:schemeClr>
              </a:solidFill>
            </a:endParaRPr>
          </a:p>
        </p:txBody>
      </p:sp>
      <p:sp>
        <p:nvSpPr>
          <p:cNvPr id="10" name="文本框 9"/>
          <p:cNvSpPr txBox="1"/>
          <p:nvPr/>
        </p:nvSpPr>
        <p:spPr>
          <a:xfrm>
            <a:off x="7085330" y="3450590"/>
            <a:ext cx="4716145" cy="193802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11" name="TextBox 11"/>
          <p:cNvSpPr txBox="1"/>
          <p:nvPr/>
        </p:nvSpPr>
        <p:spPr>
          <a:xfrm>
            <a:off x="7085330" y="2961005"/>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12" name="文本框 11"/>
          <p:cNvSpPr txBox="1"/>
          <p:nvPr/>
        </p:nvSpPr>
        <p:spPr>
          <a:xfrm>
            <a:off x="7085330" y="1243330"/>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par>
                          <p:cTn id="19" fill="hold">
                            <p:stCondLst>
                              <p:cond delay="1000"/>
                            </p:stCondLst>
                            <p:childTnLst>
                              <p:par>
                                <p:cTn id="20" presetID="18" presetClass="entr" presetSubtype="6" fill="hold" grpId="2"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500"/>
                                        <p:tgtEl>
                                          <p:spTgt spid="12"/>
                                        </p:tgtEl>
                                      </p:cBhvr>
                                    </p:animEffect>
                                  </p:childTnLst>
                                </p:cTn>
                              </p:par>
                            </p:childTnLst>
                          </p:cTn>
                        </p:par>
                        <p:par>
                          <p:cTn id="23" fill="hold">
                            <p:stCondLst>
                              <p:cond delay="1500"/>
                            </p:stCondLst>
                            <p:childTnLst>
                              <p:par>
                                <p:cTn id="24" presetID="9"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000"/>
                            </p:stCondLst>
                            <p:childTnLst>
                              <p:par>
                                <p:cTn id="28" presetID="14" presetClass="entr" presetSubtype="5" fill="hold" grpId="1"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5" grpId="0" bldLvl="0" animBg="1"/>
      <p:bldP spid="10" grpId="0"/>
      <p:bldP spid="10" grpId="1"/>
      <p:bldP spid="11" grpId="0"/>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412730" y="-20320"/>
            <a:ext cx="1792605" cy="689864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407025" y="673735"/>
            <a:ext cx="5760720" cy="292671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59410" y="673735"/>
            <a:ext cx="4914265" cy="292671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06730" y="4046220"/>
            <a:ext cx="638810" cy="638810"/>
            <a:chOff x="2373" y="6427"/>
            <a:chExt cx="1006" cy="1006"/>
          </a:xfrm>
        </p:grpSpPr>
        <p:sp>
          <p:nvSpPr>
            <p:cNvPr id="8" name="椭圆 7"/>
            <p:cNvSpPr/>
            <p:nvPr/>
          </p:nvSpPr>
          <p:spPr>
            <a:xfrm>
              <a:off x="2373" y="6427"/>
              <a:ext cx="1006" cy="1006"/>
            </a:xfrm>
            <a:prstGeom prst="ellipse">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a:latin typeface="Poppins SemiBold" panose="02000000000000000000" charset="0"/>
              </a:endParaRPr>
            </a:p>
          </p:txBody>
        </p:sp>
        <p:sp>
          <p:nvSpPr>
            <p:cNvPr id="9" name="文本框 8"/>
            <p:cNvSpPr txBox="1"/>
            <p:nvPr/>
          </p:nvSpPr>
          <p:spPr>
            <a:xfrm>
              <a:off x="2394" y="6568"/>
              <a:ext cx="985" cy="725"/>
            </a:xfrm>
            <a:prstGeom prst="rect">
              <a:avLst/>
            </a:prstGeom>
            <a:noFill/>
          </p:spPr>
          <p:txBody>
            <a:bodyPr wrap="square" rtlCol="0">
              <a:spAutoFit/>
            </a:bodyPr>
            <a:lstStyle/>
            <a:p>
              <a:pPr algn="ctr"/>
              <a:r>
                <a:rPr lang="en-US" altLang="zh-CN" sz="2400" b="1">
                  <a:solidFill>
                    <a:schemeClr val="bg1"/>
                  </a:solidFill>
                  <a:latin typeface="Lora" panose="02000503000000020004" charset="0"/>
                </a:rPr>
                <a:t>01</a:t>
              </a:r>
            </a:p>
          </p:txBody>
        </p:sp>
      </p:grpSp>
      <p:sp>
        <p:nvSpPr>
          <p:cNvPr id="22" name="文本框 21"/>
          <p:cNvSpPr txBox="1"/>
          <p:nvPr/>
        </p:nvSpPr>
        <p:spPr>
          <a:xfrm>
            <a:off x="440055" y="4832985"/>
            <a:ext cx="227139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8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grpSp>
        <p:nvGrpSpPr>
          <p:cNvPr id="11" name="组合 10"/>
          <p:cNvGrpSpPr/>
          <p:nvPr/>
        </p:nvGrpSpPr>
        <p:grpSpPr>
          <a:xfrm>
            <a:off x="2993390" y="4046855"/>
            <a:ext cx="638810" cy="638810"/>
            <a:chOff x="2373" y="6427"/>
            <a:chExt cx="1006" cy="1006"/>
          </a:xfrm>
        </p:grpSpPr>
        <p:sp>
          <p:nvSpPr>
            <p:cNvPr id="12" name="椭圆 11"/>
            <p:cNvSpPr/>
            <p:nvPr/>
          </p:nvSpPr>
          <p:spPr>
            <a:xfrm>
              <a:off x="2373" y="6427"/>
              <a:ext cx="1006" cy="1006"/>
            </a:xfrm>
            <a:prstGeom prst="ellipse">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a:latin typeface="Poppins SemiBold" panose="02000000000000000000" charset="0"/>
              </a:endParaRPr>
            </a:p>
          </p:txBody>
        </p:sp>
        <p:sp>
          <p:nvSpPr>
            <p:cNvPr id="13" name="文本框 12"/>
            <p:cNvSpPr txBox="1"/>
            <p:nvPr/>
          </p:nvSpPr>
          <p:spPr>
            <a:xfrm>
              <a:off x="2394" y="6568"/>
              <a:ext cx="985" cy="725"/>
            </a:xfrm>
            <a:prstGeom prst="rect">
              <a:avLst/>
            </a:prstGeom>
            <a:noFill/>
          </p:spPr>
          <p:txBody>
            <a:bodyPr wrap="square" rtlCol="0">
              <a:spAutoFit/>
            </a:bodyPr>
            <a:lstStyle/>
            <a:p>
              <a:pPr algn="ctr"/>
              <a:r>
                <a:rPr lang="en-US" altLang="zh-CN" sz="2400" b="1">
                  <a:solidFill>
                    <a:schemeClr val="bg1"/>
                  </a:solidFill>
                  <a:latin typeface="Lora" panose="02000503000000020004" charset="0"/>
                </a:rPr>
                <a:t>02</a:t>
              </a:r>
            </a:p>
          </p:txBody>
        </p:sp>
      </p:grpSp>
      <p:sp>
        <p:nvSpPr>
          <p:cNvPr id="14" name="文本框 13"/>
          <p:cNvSpPr txBox="1"/>
          <p:nvPr/>
        </p:nvSpPr>
        <p:spPr>
          <a:xfrm>
            <a:off x="2926715" y="4833620"/>
            <a:ext cx="227139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8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grpSp>
        <p:nvGrpSpPr>
          <p:cNvPr id="15" name="组合 14"/>
          <p:cNvGrpSpPr/>
          <p:nvPr/>
        </p:nvGrpSpPr>
        <p:grpSpPr>
          <a:xfrm>
            <a:off x="5464810" y="4047490"/>
            <a:ext cx="638810" cy="638810"/>
            <a:chOff x="2373" y="6427"/>
            <a:chExt cx="1006" cy="1006"/>
          </a:xfrm>
        </p:grpSpPr>
        <p:sp>
          <p:nvSpPr>
            <p:cNvPr id="16" name="椭圆 15"/>
            <p:cNvSpPr/>
            <p:nvPr/>
          </p:nvSpPr>
          <p:spPr>
            <a:xfrm>
              <a:off x="2373" y="6427"/>
              <a:ext cx="1006" cy="1006"/>
            </a:xfrm>
            <a:prstGeom prst="ellipse">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a:latin typeface="Poppins SemiBold" panose="02000000000000000000" charset="0"/>
              </a:endParaRPr>
            </a:p>
          </p:txBody>
        </p:sp>
        <p:sp>
          <p:nvSpPr>
            <p:cNvPr id="18" name="文本框 17"/>
            <p:cNvSpPr txBox="1"/>
            <p:nvPr/>
          </p:nvSpPr>
          <p:spPr>
            <a:xfrm>
              <a:off x="2394" y="6568"/>
              <a:ext cx="985" cy="725"/>
            </a:xfrm>
            <a:prstGeom prst="rect">
              <a:avLst/>
            </a:prstGeom>
            <a:noFill/>
          </p:spPr>
          <p:txBody>
            <a:bodyPr wrap="square" rtlCol="0">
              <a:spAutoFit/>
            </a:bodyPr>
            <a:lstStyle/>
            <a:p>
              <a:pPr algn="ctr"/>
              <a:r>
                <a:rPr lang="en-US" altLang="zh-CN" sz="2400" b="1">
                  <a:solidFill>
                    <a:schemeClr val="bg1"/>
                  </a:solidFill>
                  <a:latin typeface="Lora" panose="02000503000000020004" charset="0"/>
                </a:rPr>
                <a:t>03</a:t>
              </a:r>
            </a:p>
          </p:txBody>
        </p:sp>
      </p:grpSp>
      <p:sp>
        <p:nvSpPr>
          <p:cNvPr id="19" name="文本框 18"/>
          <p:cNvSpPr txBox="1"/>
          <p:nvPr/>
        </p:nvSpPr>
        <p:spPr>
          <a:xfrm>
            <a:off x="5398135" y="4834255"/>
            <a:ext cx="227139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8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grpSp>
        <p:nvGrpSpPr>
          <p:cNvPr id="20" name="组合 19"/>
          <p:cNvGrpSpPr/>
          <p:nvPr/>
        </p:nvGrpSpPr>
        <p:grpSpPr>
          <a:xfrm>
            <a:off x="7938135" y="4048125"/>
            <a:ext cx="638810" cy="638810"/>
            <a:chOff x="2373" y="6427"/>
            <a:chExt cx="1006" cy="1006"/>
          </a:xfrm>
        </p:grpSpPr>
        <p:sp>
          <p:nvSpPr>
            <p:cNvPr id="21" name="椭圆 20"/>
            <p:cNvSpPr/>
            <p:nvPr/>
          </p:nvSpPr>
          <p:spPr>
            <a:xfrm>
              <a:off x="2373" y="6427"/>
              <a:ext cx="1006" cy="1006"/>
            </a:xfrm>
            <a:prstGeom prst="ellipse">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800">
                <a:latin typeface="Poppins SemiBold" panose="02000000000000000000" charset="0"/>
              </a:endParaRPr>
            </a:p>
          </p:txBody>
        </p:sp>
        <p:sp>
          <p:nvSpPr>
            <p:cNvPr id="23" name="文本框 22"/>
            <p:cNvSpPr txBox="1"/>
            <p:nvPr/>
          </p:nvSpPr>
          <p:spPr>
            <a:xfrm>
              <a:off x="2394" y="6568"/>
              <a:ext cx="985" cy="725"/>
            </a:xfrm>
            <a:prstGeom prst="rect">
              <a:avLst/>
            </a:prstGeom>
            <a:noFill/>
          </p:spPr>
          <p:txBody>
            <a:bodyPr wrap="square" rtlCol="0">
              <a:spAutoFit/>
            </a:bodyPr>
            <a:lstStyle/>
            <a:p>
              <a:pPr algn="ctr"/>
              <a:r>
                <a:rPr lang="en-US" altLang="zh-CN" sz="2400" b="1">
                  <a:solidFill>
                    <a:schemeClr val="bg1"/>
                  </a:solidFill>
                  <a:latin typeface="Lora" panose="02000503000000020004" charset="0"/>
                </a:rPr>
                <a:t>04</a:t>
              </a:r>
            </a:p>
          </p:txBody>
        </p:sp>
      </p:grpSp>
      <p:sp>
        <p:nvSpPr>
          <p:cNvPr id="24" name="文本框 23"/>
          <p:cNvSpPr txBox="1"/>
          <p:nvPr/>
        </p:nvSpPr>
        <p:spPr>
          <a:xfrm>
            <a:off x="7871460" y="4834890"/>
            <a:ext cx="2271395"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8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sp>
        <p:nvSpPr>
          <p:cNvPr id="25" name="文本框 24"/>
          <p:cNvSpPr txBox="1"/>
          <p:nvPr/>
        </p:nvSpPr>
        <p:spPr>
          <a:xfrm>
            <a:off x="10909935" y="3887470"/>
            <a:ext cx="798195" cy="2624455"/>
          </a:xfrm>
          <a:prstGeom prst="rect">
            <a:avLst/>
          </a:prstGeom>
          <a:noFill/>
        </p:spPr>
        <p:txBody>
          <a:bodyPr vert="eaVert" wrap="square" rtlCol="0">
            <a:spAutoFit/>
          </a:bodyPr>
          <a:lstStyle/>
          <a:p>
            <a:r>
              <a:rPr lang="en-US" altLang="zh-CN" sz="4000">
                <a:solidFill>
                  <a:schemeClr val="bg1"/>
                </a:solidFill>
                <a:latin typeface="Poppins SemiBold" panose="02000000000000000000" charset="0"/>
              </a:rPr>
              <a:t>Contents</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1500"/>
                            </p:stCondLst>
                            <p:childTnLst>
                              <p:par>
                                <p:cTn id="18" presetID="42" presetClass="entr" presetSubtype="0" fill="hold" grpId="1"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anim calcmode="lin" valueType="num">
                                      <p:cBhvr>
                                        <p:cTn id="21" dur="500" fill="hold"/>
                                        <p:tgtEl>
                                          <p:spTgt spid="25"/>
                                        </p:tgtEl>
                                        <p:attrNameLst>
                                          <p:attrName>ppt_x</p:attrName>
                                        </p:attrNameLst>
                                      </p:cBhvr>
                                      <p:tavLst>
                                        <p:tav tm="0">
                                          <p:val>
                                            <p:strVal val="#ppt_x"/>
                                          </p:val>
                                        </p:tav>
                                        <p:tav tm="100000">
                                          <p:val>
                                            <p:strVal val="#ppt_x"/>
                                          </p:val>
                                        </p:tav>
                                      </p:tavLst>
                                    </p:anim>
                                    <p:anim calcmode="lin" valueType="num">
                                      <p:cBhvr>
                                        <p:cTn id="22" dur="5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vertical)">
                                      <p:cBhvr>
                                        <p:cTn id="31" dur="500"/>
                                        <p:tgtEl>
                                          <p:spTgt spid="2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4" presetClass="entr" presetSubtype="5" fill="hold" grpId="1"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vertical)">
                                      <p:cBhvr>
                                        <p:cTn id="40" dur="500"/>
                                        <p:tgtEl>
                                          <p:spTgt spid="14"/>
                                        </p:tgtEl>
                                      </p:cBhvr>
                                    </p:animEffect>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14" presetClass="entr" presetSubtype="5" fill="hold" grpId="1"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vertical)">
                                      <p:cBhvr>
                                        <p:cTn id="49" dur="500"/>
                                        <p:tgtEl>
                                          <p:spTgt spid="19"/>
                                        </p:tgtEl>
                                      </p:cBhvr>
                                    </p:animEffect>
                                  </p:childTnLst>
                                </p:cTn>
                              </p:par>
                            </p:childTnLst>
                          </p:cTn>
                        </p:par>
                        <p:par>
                          <p:cTn id="50" fill="hold">
                            <p:stCondLst>
                              <p:cond delay="5000"/>
                            </p:stCondLst>
                            <p:childTnLst>
                              <p:par>
                                <p:cTn id="51" presetID="2" presetClass="entr" presetSubtype="4"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14" presetClass="entr" presetSubtype="5" fill="hold" grpId="1"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randombar(vertic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2" grpId="0"/>
      <p:bldP spid="22" grpId="1"/>
      <p:bldP spid="14" grpId="0"/>
      <p:bldP spid="14" grpId="1"/>
      <p:bldP spid="19" grpId="0"/>
      <p:bldP spid="19" grpId="1"/>
      <p:bldP spid="24" grpId="0"/>
      <p:bldP spid="24" grpId="1"/>
      <p:bldP spid="25" grpId="0"/>
      <p:bldP spid="2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8660" y="589915"/>
            <a:ext cx="4665345" cy="567817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74005" y="3967480"/>
            <a:ext cx="215900"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634470" y="3967480"/>
            <a:ext cx="558165"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7"/>
          <p:cNvSpPr/>
          <p:nvPr/>
        </p:nvSpPr>
        <p:spPr>
          <a:xfrm>
            <a:off x="5988050" y="3941445"/>
            <a:ext cx="5248275" cy="1831975"/>
          </a:xfrm>
          <a:prstGeom prst="rect">
            <a:avLst/>
          </a:prstGeom>
        </p:spPr>
        <p:txBody>
          <a:bodyPr wrap="square">
            <a:noAutofit/>
          </a:bodyPr>
          <a:lstStyle/>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p>
          <a:p>
            <a:pPr marL="0" lvl="0" algn="just" defTabSz="914400" rtl="0" fontAlgn="auto">
              <a:lnSpc>
                <a:spcPct val="180000"/>
              </a:lnSpc>
            </a:pPr>
            <a:endPar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endParaRPr>
          </a:p>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endParaRPr kumimoji="0" lang="en-US" sz="1000" b="0" i="0" u="none" strike="noStrike" kern="1200" cap="none" spc="0" normalizeH="0" baseline="0" noProof="0" dirty="0">
              <a:ln>
                <a:noFill/>
              </a:ln>
              <a:solidFill>
                <a:schemeClr val="tx1">
                  <a:lumMod val="65000"/>
                  <a:lumOff val="35000"/>
                </a:schemeClr>
              </a:solidFill>
              <a:effectLst/>
              <a:uLnTx/>
              <a:uFillTx/>
              <a:latin typeface="Lora" panose="02000503000000020004" charset="0"/>
              <a:ea typeface="Open Sans Light" panose="020B0306030504020204" pitchFamily="34" charset="0"/>
              <a:cs typeface="Open Sans Light" panose="020B0306030504020204" pitchFamily="34" charset="0"/>
              <a:sym typeface="+mn-ea"/>
            </a:endParaRPr>
          </a:p>
        </p:txBody>
      </p:sp>
      <p:cxnSp>
        <p:nvCxnSpPr>
          <p:cNvPr id="7" name="直接连接符 6"/>
          <p:cNvCxnSpPr/>
          <p:nvPr/>
        </p:nvCxnSpPr>
        <p:spPr>
          <a:xfrm>
            <a:off x="8201660" y="896620"/>
            <a:ext cx="952500" cy="2540"/>
          </a:xfrm>
          <a:prstGeom prst="line">
            <a:avLst/>
          </a:prstGeom>
          <a:ln w="38100">
            <a:solidFill>
              <a:srgbClr val="F0D385">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307580" y="972185"/>
            <a:ext cx="2740660" cy="1106805"/>
          </a:xfrm>
          <a:prstGeom prst="rect">
            <a:avLst/>
          </a:prstGeom>
          <a:noFill/>
        </p:spPr>
        <p:txBody>
          <a:bodyPr wrap="square" rtlCol="0">
            <a:spAutoFit/>
          </a:bodyPr>
          <a:lstStyle/>
          <a:p>
            <a:pPr algn="ctr"/>
            <a:r>
              <a:rPr lang="en-US" altLang="zh-CN" sz="6600" b="1">
                <a:solidFill>
                  <a:srgbClr val="F0D385"/>
                </a:solidFill>
                <a:latin typeface="Arial" panose="020B0604020202020204" pitchFamily="34" charset="0"/>
                <a:ea typeface="楷体" panose="02010609060101010101" charset="-122"/>
              </a:rPr>
              <a:t>04</a:t>
            </a:r>
          </a:p>
        </p:txBody>
      </p:sp>
      <p:cxnSp>
        <p:nvCxnSpPr>
          <p:cNvPr id="9" name="直接连接符 8"/>
          <p:cNvCxnSpPr/>
          <p:nvPr/>
        </p:nvCxnSpPr>
        <p:spPr>
          <a:xfrm>
            <a:off x="8201660" y="2152015"/>
            <a:ext cx="952500" cy="2540"/>
          </a:xfrm>
          <a:prstGeom prst="line">
            <a:avLst/>
          </a:prstGeom>
          <a:ln w="38100">
            <a:solidFill>
              <a:srgbClr val="F0D385"/>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210935" y="2600960"/>
            <a:ext cx="493395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lumMod val="65000"/>
                    <a:lumOff val="35000"/>
                  </a:schemeClr>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9" grpId="0"/>
      <p:bldP spid="8"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520" y="556260"/>
            <a:ext cx="5745480" cy="574548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96000" y="929640"/>
            <a:ext cx="655320" cy="345948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圈箭头"/>
          <p:cNvSpPr/>
          <p:nvPr/>
        </p:nvSpPr>
        <p:spPr>
          <a:xfrm>
            <a:off x="6217285" y="2453005"/>
            <a:ext cx="412115" cy="41211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文本框 11"/>
          <p:cNvSpPr txBox="1"/>
          <p:nvPr/>
        </p:nvSpPr>
        <p:spPr>
          <a:xfrm>
            <a:off x="7000875" y="2010410"/>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8" name="文本框 7"/>
          <p:cNvSpPr txBox="1"/>
          <p:nvPr/>
        </p:nvSpPr>
        <p:spPr>
          <a:xfrm>
            <a:off x="7000875" y="4090035"/>
            <a:ext cx="4915535" cy="193802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7000875" y="3576955"/>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56"/>
                                        </p:tgtEl>
                                        <p:attrNameLst>
                                          <p:attrName>style.visibility</p:attrName>
                                        </p:attrNameLst>
                                      </p:cBhvr>
                                      <p:to>
                                        <p:strVal val="visible"/>
                                      </p:to>
                                    </p:set>
                                    <p:anim calcmode="lin" valueType="num">
                                      <p:cBhvr>
                                        <p:cTn id="15" dur="500" fill="hold"/>
                                        <p:tgtEl>
                                          <p:spTgt spid="156"/>
                                        </p:tgtEl>
                                        <p:attrNameLst>
                                          <p:attrName>ppt_w</p:attrName>
                                        </p:attrNameLst>
                                      </p:cBhvr>
                                      <p:tavLst>
                                        <p:tav tm="0">
                                          <p:val>
                                            <p:fltVal val="0"/>
                                          </p:val>
                                        </p:tav>
                                        <p:tav tm="100000">
                                          <p:val>
                                            <p:strVal val="#ppt_w"/>
                                          </p:val>
                                        </p:tav>
                                      </p:tavLst>
                                    </p:anim>
                                    <p:anim calcmode="lin" valueType="num">
                                      <p:cBhvr>
                                        <p:cTn id="16" dur="500" fill="hold"/>
                                        <p:tgtEl>
                                          <p:spTgt spid="156"/>
                                        </p:tgtEl>
                                        <p:attrNameLst>
                                          <p:attrName>ppt_h</p:attrName>
                                        </p:attrNameLst>
                                      </p:cBhvr>
                                      <p:tavLst>
                                        <p:tav tm="0">
                                          <p:val>
                                            <p:fltVal val="0"/>
                                          </p:val>
                                        </p:tav>
                                        <p:tav tm="100000">
                                          <p:val>
                                            <p:strVal val="#ppt_h"/>
                                          </p:val>
                                        </p:tav>
                                      </p:tavLst>
                                    </p:anim>
                                    <p:animEffect transition="in" filter="fade">
                                      <p:cBhvr>
                                        <p:cTn id="17" dur="500"/>
                                        <p:tgtEl>
                                          <p:spTgt spid="156"/>
                                        </p:tgtEl>
                                      </p:cBhvr>
                                    </p:animEffect>
                                  </p:childTnLst>
                                </p:cTn>
                              </p:par>
                            </p:childTnLst>
                          </p:cTn>
                        </p:par>
                        <p:par>
                          <p:cTn id="18" fill="hold">
                            <p:stCondLst>
                              <p:cond delay="1500"/>
                            </p:stCondLst>
                            <p:childTnLst>
                              <p:par>
                                <p:cTn id="19" presetID="18" presetClass="entr" presetSubtype="6" fill="hold" grpId="2"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Right)">
                                      <p:cBhvr>
                                        <p:cTn id="21" dur="500"/>
                                        <p:tgtEl>
                                          <p:spTgt spid="12"/>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56" grpId="0" animBg="1"/>
      <p:bldP spid="12" grpId="0"/>
      <p:bldP spid="12" grpId="1"/>
      <p:bldP spid="12" grpId="2"/>
      <p:bldP spid="8" grpId="0"/>
      <p:bldP spid="8" grpId="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8490" y="847090"/>
            <a:ext cx="7399020" cy="5164455"/>
          </a:xfrm>
          <a:prstGeom prst="rect">
            <a:avLst/>
          </a:prstGeom>
          <a:noFill/>
          <a:ln w="25400">
            <a:solidFill>
              <a:srgbClr val="F0D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102985" y="542290"/>
            <a:ext cx="5344795" cy="28467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102985" y="3473450"/>
            <a:ext cx="5344795" cy="284670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89940" y="3427095"/>
            <a:ext cx="5149850" cy="224536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endParaRPr lang="zh-CN" altLang="en-US" sz="1000">
              <a:solidFill>
                <a:schemeClr val="tx1">
                  <a:lumMod val="65000"/>
                  <a:lumOff val="35000"/>
                </a:schemeClr>
              </a:solidFill>
              <a:latin typeface="Lora" panose="02000503000000020004" charset="0"/>
              <a:ea typeface="华文细黑" panose="02010600040101010101" charset="-122"/>
              <a:sym typeface="+mn-ea"/>
            </a:endParaRP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789940" y="289179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12" name="文本框 11"/>
          <p:cNvSpPr txBox="1"/>
          <p:nvPr/>
        </p:nvSpPr>
        <p:spPr>
          <a:xfrm>
            <a:off x="789940" y="1060450"/>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500"/>
                                        <p:tgtEl>
                                          <p:spTgt spid="4"/>
                                        </p:tgtEl>
                                      </p:cBhvr>
                                    </p:animEffect>
                                  </p:childTnLst>
                                </p:cTn>
                              </p:par>
                            </p:childTnLst>
                          </p:cTn>
                        </p:par>
                        <p:par>
                          <p:cTn id="19" fill="hold">
                            <p:stCondLst>
                              <p:cond delay="1500"/>
                            </p:stCondLst>
                            <p:childTnLst>
                              <p:par>
                                <p:cTn id="20" presetID="18" presetClass="entr" presetSubtype="6" fill="hold" grpId="2"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500"/>
                                        <p:tgtEl>
                                          <p:spTgt spid="12"/>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par>
                          <p:cTn id="27" fill="hold">
                            <p:stCondLst>
                              <p:cond delay="2500"/>
                            </p:stCondLst>
                            <p:childTnLst>
                              <p:par>
                                <p:cTn id="28" presetID="14" presetClass="entr" presetSubtype="5" fill="hold" grpId="1"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8" grpId="0"/>
      <p:bldP spid="8" grpId="1"/>
      <p:bldP spid="20" grpId="0"/>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0535" y="-22225"/>
            <a:ext cx="1988185" cy="690245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008120" y="563880"/>
            <a:ext cx="4038600" cy="257556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153400" y="563880"/>
            <a:ext cx="4038600" cy="257556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916680" y="3285490"/>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8" name="文本框 7"/>
          <p:cNvSpPr txBox="1"/>
          <p:nvPr/>
        </p:nvSpPr>
        <p:spPr>
          <a:xfrm>
            <a:off x="3916680" y="4582160"/>
            <a:ext cx="7816850" cy="132207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cxnSp>
        <p:nvCxnSpPr>
          <p:cNvPr id="6" name="直接连接符 5"/>
          <p:cNvCxnSpPr/>
          <p:nvPr/>
        </p:nvCxnSpPr>
        <p:spPr>
          <a:xfrm>
            <a:off x="4008120" y="6149340"/>
            <a:ext cx="731520" cy="0"/>
          </a:xfrm>
          <a:prstGeom prst="line">
            <a:avLst/>
          </a:prstGeom>
          <a:ln w="50800" cmpd="sng">
            <a:solidFill>
              <a:srgbClr val="F0D385"/>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157605" y="1229360"/>
            <a:ext cx="613410" cy="3916680"/>
          </a:xfrm>
          <a:prstGeom prst="rect">
            <a:avLst/>
          </a:prstGeom>
          <a:noFill/>
        </p:spPr>
        <p:txBody>
          <a:bodyPr vert="eaVert" wrap="square" rtlCol="0">
            <a:spAutoFit/>
          </a:bodyPr>
          <a:lstStyle/>
          <a:p>
            <a:r>
              <a:rPr lang="en-US" altLang="zh-CN" sz="2800" b="1">
                <a:solidFill>
                  <a:schemeClr val="bg1"/>
                </a:solidFill>
                <a:latin typeface="Poppins SemiBold" panose="02000000000000000000" charset="0"/>
                <a:ea typeface="微软雅黑" panose="020B0503020204020204" charset="-122"/>
                <a:sym typeface="+mn-ea"/>
              </a:rPr>
              <a:t>DESTINY  FREEDOM</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2000"/>
                            </p:stCondLst>
                            <p:childTnLst>
                              <p:par>
                                <p:cTn id="23" presetID="18" presetClass="entr" presetSubtype="6" fill="hold" grpId="2"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500"/>
                                        <p:tgtEl>
                                          <p:spTgt spid="12"/>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vertical)">
                                      <p:cBhvr>
                                        <p:cTn id="29" dur="500"/>
                                        <p:tgtEl>
                                          <p:spTgt spid="8"/>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p:bldP spid="12" grpId="1"/>
      <p:bldP spid="12" grpId="2"/>
      <p:bldP spid="8" grpId="0"/>
      <p:bldP spid="8" grpI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529195" y="533400"/>
            <a:ext cx="4312285" cy="579120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44170" y="533400"/>
            <a:ext cx="3794760" cy="579120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9" name="矩形 8"/>
          <p:cNvSpPr/>
          <p:nvPr/>
        </p:nvSpPr>
        <p:spPr>
          <a:xfrm>
            <a:off x="7681595" y="693420"/>
            <a:ext cx="4007485" cy="263652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681595" y="3533140"/>
            <a:ext cx="4007485" cy="2636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681595" y="4067175"/>
            <a:ext cx="4007485" cy="1938020"/>
          </a:xfrm>
          <a:prstGeom prst="rect">
            <a:avLst/>
          </a:prstGeom>
          <a:noFill/>
        </p:spPr>
        <p:txBody>
          <a:bodyPr wrap="square" rtlCol="0">
            <a:spAutoFit/>
          </a:bodyPr>
          <a:lstStyle/>
          <a:p>
            <a:pPr algn="ctr"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p>
          <a:p>
            <a:pPr algn="ctr"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8254365" y="366903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12" name="文本框 11"/>
          <p:cNvSpPr txBox="1"/>
          <p:nvPr/>
        </p:nvSpPr>
        <p:spPr>
          <a:xfrm>
            <a:off x="4259580" y="2372360"/>
            <a:ext cx="3147695" cy="112458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4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4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13" name="文本框 12"/>
          <p:cNvSpPr txBox="1"/>
          <p:nvPr/>
        </p:nvSpPr>
        <p:spPr>
          <a:xfrm>
            <a:off x="4259580" y="3771265"/>
            <a:ext cx="3147695" cy="2553335"/>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r>
              <a:rPr lang="en-US" altLang="zh-CN" sz="1000">
                <a:solidFill>
                  <a:schemeClr val="tx1">
                    <a:lumMod val="65000"/>
                    <a:lumOff val="35000"/>
                  </a:schemeClr>
                </a:solidFill>
                <a:latin typeface="Lora" panose="02000503000000020004" charset="0"/>
                <a:ea typeface="华文细黑" panose="02010600040101010101" charset="-122"/>
                <a:sym typeface="+mn-ea"/>
              </a:rPr>
              <a:t>.</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8" presetClass="entr" presetSubtype="6" fill="hold" grpId="2"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500"/>
                                        <p:tgtEl>
                                          <p:spTgt spid="12"/>
                                        </p:tgtEl>
                                      </p:cBhvr>
                                    </p:animEffect>
                                  </p:childTnLst>
                                </p:cTn>
                              </p:par>
                            </p:childTnLst>
                          </p:cTn>
                        </p:par>
                        <p:par>
                          <p:cTn id="13" fill="hold">
                            <p:stCondLst>
                              <p:cond delay="1000"/>
                            </p:stCondLst>
                            <p:childTnLst>
                              <p:par>
                                <p:cTn id="14" presetID="14" presetClass="entr" presetSubtype="5" fill="hold" grpId="1"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vertical)">
                                      <p:cBhvr>
                                        <p:cTn id="16" dur="500"/>
                                        <p:tgtEl>
                                          <p:spTgt spid="13"/>
                                        </p:tgtEl>
                                      </p:cBhvr>
                                    </p:animEffect>
                                  </p:childTnLst>
                                </p:cTn>
                              </p:par>
                            </p:childTnLst>
                          </p:cTn>
                        </p:par>
                        <p:par>
                          <p:cTn id="17" fill="hold">
                            <p:stCondLst>
                              <p:cond delay="1500"/>
                            </p:stCondLst>
                            <p:childTnLst>
                              <p:par>
                                <p:cTn id="18" presetID="14" presetClass="entr" presetSubtype="10" fill="hold" grpId="3"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edge">
                                      <p:cBhvr>
                                        <p:cTn id="30" dur="500"/>
                                        <p:tgtEl>
                                          <p:spTgt spid="11"/>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dissolve">
                                      <p:cBhvr>
                                        <p:cTn id="34" dur="500"/>
                                        <p:tgtEl>
                                          <p:spTgt spid="20"/>
                                        </p:tgtEl>
                                      </p:cBhvr>
                                    </p:animEffect>
                                  </p:childTnLst>
                                </p:cTn>
                              </p:par>
                            </p:childTnLst>
                          </p:cTn>
                        </p:par>
                        <p:par>
                          <p:cTn id="35" fill="hold">
                            <p:stCondLst>
                              <p:cond delay="3500"/>
                            </p:stCondLst>
                            <p:childTnLst>
                              <p:par>
                                <p:cTn id="36" presetID="14" presetClass="entr" presetSubtype="5" fill="hold" grpId="1"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3" animBg="1"/>
      <p:bldP spid="8" grpId="0" animBg="1"/>
      <p:bldP spid="8" grpId="1" animBg="1"/>
      <p:bldP spid="8" grpId="2" bldLvl="0" animBg="1"/>
      <p:bldP spid="9" grpId="0" animBg="1"/>
      <p:bldP spid="11" grpId="0" animBg="1"/>
      <p:bldP spid="10" grpId="0"/>
      <p:bldP spid="10" grpId="1"/>
      <p:bldP spid="20" grpId="0"/>
      <p:bldP spid="12" grpId="0"/>
      <p:bldP spid="12" grpId="1"/>
      <p:bldP spid="12" grpId="2"/>
      <p:bldP spid="13" grpId="0"/>
      <p:bldP spid="1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E:\图片\59f9ac0f594e5.jpg59f9ac0f594e5"/>
          <p:cNvPicPr>
            <a:picLocks noChangeAspect="1"/>
          </p:cNvPicPr>
          <p:nvPr/>
        </p:nvPicPr>
        <p:blipFill>
          <a:blip r:embed="rId3" cstate="email"/>
          <a:srcRect/>
          <a:stretch>
            <a:fillRect/>
          </a:stretch>
        </p:blipFill>
        <p:spPr>
          <a:xfrm>
            <a:off x="3678555" y="203835"/>
            <a:ext cx="8310880" cy="5085080"/>
          </a:xfrm>
          <a:prstGeom prst="rect">
            <a:avLst/>
          </a:prstGeom>
        </p:spPr>
      </p:pic>
      <p:sp>
        <p:nvSpPr>
          <p:cNvPr id="14" name="矩形 13"/>
          <p:cNvSpPr/>
          <p:nvPr/>
        </p:nvSpPr>
        <p:spPr>
          <a:xfrm>
            <a:off x="0" y="2984500"/>
            <a:ext cx="3678555" cy="230441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D385"/>
              </a:solidFill>
            </a:endParaRPr>
          </a:p>
        </p:txBody>
      </p:sp>
      <p:cxnSp>
        <p:nvCxnSpPr>
          <p:cNvPr id="2" name="直接连接符 1"/>
          <p:cNvCxnSpPr/>
          <p:nvPr/>
        </p:nvCxnSpPr>
        <p:spPr>
          <a:xfrm>
            <a:off x="470535" y="5555615"/>
            <a:ext cx="0" cy="999490"/>
          </a:xfrm>
          <a:prstGeom prst="line">
            <a:avLst/>
          </a:prstGeom>
          <a:ln w="25400" cmpd="sng">
            <a:solidFill>
              <a:srgbClr val="F0D385"/>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70535" y="277495"/>
            <a:ext cx="0" cy="2440305"/>
          </a:xfrm>
          <a:prstGeom prst="line">
            <a:avLst/>
          </a:prstGeom>
          <a:ln w="25400" cmpd="sng">
            <a:solidFill>
              <a:srgbClr val="F0D385"/>
            </a:solidFill>
            <a:prstDash val="soli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24155" y="2984500"/>
            <a:ext cx="3454400" cy="1309370"/>
          </a:xfrm>
          <a:prstGeom prst="rect">
            <a:avLst/>
          </a:prstGeom>
          <a:noFill/>
          <a:effectLst>
            <a:outerShdw blurRad="50800" dist="38100" dir="2700000" algn="tl" rotWithShape="0">
              <a:prstClr val="black">
                <a:alpha val="40000"/>
              </a:prstClr>
            </a:outerShdw>
          </a:effectLst>
        </p:spPr>
        <p:txBody>
          <a:bodyPr wrap="square" rtlCol="0">
            <a:spAutoFit/>
          </a:bodyPr>
          <a:lstStyle/>
          <a:p>
            <a:pPr algn="l">
              <a:lnSpc>
                <a:spcPct val="110000"/>
              </a:lnSpc>
            </a:pPr>
            <a:r>
              <a:rPr lang="en-US" altLang="zh-CN" sz="3600">
                <a:solidFill>
                  <a:schemeClr val="bg1"/>
                </a:solidFill>
                <a:latin typeface="Poppins SemiBold" panose="02000000000000000000" charset="0"/>
                <a:ea typeface="华文宋体" panose="02010600040101010101" charset="-122"/>
              </a:rPr>
              <a:t>THANK</a:t>
            </a:r>
          </a:p>
          <a:p>
            <a:pPr algn="l">
              <a:lnSpc>
                <a:spcPct val="110000"/>
              </a:lnSpc>
            </a:pPr>
            <a:r>
              <a:rPr lang="en-US" altLang="zh-CN" sz="3600">
                <a:solidFill>
                  <a:schemeClr val="bg1"/>
                </a:solidFill>
                <a:latin typeface="Poppins SemiBold" panose="02000000000000000000" charset="0"/>
                <a:ea typeface="华文宋体" panose="02010600040101010101" charset="-122"/>
              </a:rPr>
              <a:t>YOU</a:t>
            </a:r>
          </a:p>
        </p:txBody>
      </p:sp>
      <p:cxnSp>
        <p:nvCxnSpPr>
          <p:cNvPr id="9" name="直接连接符 8"/>
          <p:cNvCxnSpPr/>
          <p:nvPr/>
        </p:nvCxnSpPr>
        <p:spPr>
          <a:xfrm flipH="1">
            <a:off x="1195705" y="744855"/>
            <a:ext cx="1332865" cy="1346200"/>
          </a:xfrm>
          <a:prstGeom prst="line">
            <a:avLst/>
          </a:prstGeom>
          <a:ln w="28575" cmpd="sng">
            <a:solidFill>
              <a:srgbClr val="F0D385"/>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16585" y="569595"/>
            <a:ext cx="1369695" cy="1106805"/>
          </a:xfrm>
          <a:prstGeom prst="rect">
            <a:avLst/>
          </a:prstGeom>
          <a:noFill/>
        </p:spPr>
        <p:txBody>
          <a:bodyPr wrap="square" rtlCol="0">
            <a:spAutoFit/>
          </a:bodyPr>
          <a:lstStyle/>
          <a:p>
            <a:pPr algn="r"/>
            <a:r>
              <a:rPr lang="en-US" altLang="zh-CN" sz="6600">
                <a:solidFill>
                  <a:srgbClr val="F0D385"/>
                </a:solidFill>
                <a:latin typeface="Poppins SemiBold" panose="02000000000000000000" charset="0"/>
              </a:rPr>
              <a:t>05</a:t>
            </a:r>
          </a:p>
        </p:txBody>
      </p:sp>
      <p:sp>
        <p:nvSpPr>
          <p:cNvPr id="12" name="文本框 11"/>
          <p:cNvSpPr txBox="1"/>
          <p:nvPr/>
        </p:nvSpPr>
        <p:spPr>
          <a:xfrm>
            <a:off x="1755775" y="1320800"/>
            <a:ext cx="1369695" cy="1106805"/>
          </a:xfrm>
          <a:prstGeom prst="rect">
            <a:avLst/>
          </a:prstGeom>
          <a:noFill/>
        </p:spPr>
        <p:txBody>
          <a:bodyPr wrap="square" rtlCol="0">
            <a:spAutoFit/>
          </a:bodyPr>
          <a:lstStyle/>
          <a:p>
            <a:pPr algn="l"/>
            <a:r>
              <a:rPr lang="en-US" altLang="zh-CN" sz="6600">
                <a:solidFill>
                  <a:srgbClr val="F0D385"/>
                </a:solidFill>
                <a:latin typeface="Poppins SemiBold" panose="02000000000000000000" charset="0"/>
              </a:rPr>
              <a:t>20</a:t>
            </a:r>
          </a:p>
        </p:txBody>
      </p:sp>
      <p:grpSp>
        <p:nvGrpSpPr>
          <p:cNvPr id="18" name="组合 17"/>
          <p:cNvGrpSpPr/>
          <p:nvPr/>
        </p:nvGrpSpPr>
        <p:grpSpPr>
          <a:xfrm>
            <a:off x="10723880" y="5288915"/>
            <a:ext cx="1266190" cy="1266190"/>
            <a:chOff x="16888" y="8329"/>
            <a:chExt cx="1994" cy="1994"/>
          </a:xfrm>
        </p:grpSpPr>
        <p:sp>
          <p:nvSpPr>
            <p:cNvPr id="15" name="矩形 14"/>
            <p:cNvSpPr/>
            <p:nvPr/>
          </p:nvSpPr>
          <p:spPr>
            <a:xfrm>
              <a:off x="16888" y="8329"/>
              <a:ext cx="1994" cy="1994"/>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心电图"/>
            <p:cNvSpPr/>
            <p:nvPr/>
          </p:nvSpPr>
          <p:spPr bwMode="auto">
            <a:xfrm>
              <a:off x="17165" y="8606"/>
              <a:ext cx="1440" cy="1440"/>
            </a:xfrm>
            <a:custGeom>
              <a:avLst/>
              <a:gdLst>
                <a:gd name="T0" fmla="*/ 1693248 w 2376488"/>
                <a:gd name="T1" fmla="*/ 1122987 h 2427288"/>
                <a:gd name="T2" fmla="*/ 1907772 w 2376488"/>
                <a:gd name="T3" fmla="*/ 1606108 h 2427288"/>
                <a:gd name="T4" fmla="*/ 1988695 w 2376488"/>
                <a:gd name="T5" fmla="*/ 1598807 h 2427288"/>
                <a:gd name="T6" fmla="*/ 2142606 w 2376488"/>
                <a:gd name="T7" fmla="*/ 1628328 h 2427288"/>
                <a:gd name="T8" fmla="*/ 2206392 w 2376488"/>
                <a:gd name="T9" fmla="*/ 1617536 h 2427288"/>
                <a:gd name="T10" fmla="*/ 2371093 w 2376488"/>
                <a:gd name="T11" fmla="*/ 1799738 h 2427288"/>
                <a:gd name="T12" fmla="*/ 2334916 w 2376488"/>
                <a:gd name="T13" fmla="*/ 1898457 h 2427288"/>
                <a:gd name="T14" fmla="*/ 2189573 w 2376488"/>
                <a:gd name="T15" fmla="*/ 1820688 h 2427288"/>
                <a:gd name="T16" fmla="*/ 2082311 w 2376488"/>
                <a:gd name="T17" fmla="*/ 1923534 h 2427288"/>
                <a:gd name="T18" fmla="*/ 2018208 w 2376488"/>
                <a:gd name="T19" fmla="*/ 1900362 h 2427288"/>
                <a:gd name="T20" fmla="*/ 1844938 w 2376488"/>
                <a:gd name="T21" fmla="*/ 2417765 h 2427288"/>
                <a:gd name="T22" fmla="*/ 1751322 w 2376488"/>
                <a:gd name="T23" fmla="*/ 2403164 h 2427288"/>
                <a:gd name="T24" fmla="*/ 1468887 w 2376488"/>
                <a:gd name="T25" fmla="*/ 1960038 h 2427288"/>
                <a:gd name="T26" fmla="*/ 1394311 w 2376488"/>
                <a:gd name="T27" fmla="*/ 1986384 h 2427288"/>
                <a:gd name="T28" fmla="*/ 1148053 w 2376488"/>
                <a:gd name="T29" fmla="*/ 2204455 h 2427288"/>
                <a:gd name="T30" fmla="*/ 1069352 w 2376488"/>
                <a:gd name="T31" fmla="*/ 2238103 h 2427288"/>
                <a:gd name="T32" fmla="*/ 1006835 w 2376488"/>
                <a:gd name="T33" fmla="*/ 2179696 h 2427288"/>
                <a:gd name="T34" fmla="*/ 840865 w 2376488"/>
                <a:gd name="T35" fmla="*/ 1978131 h 2427288"/>
                <a:gd name="T36" fmla="*/ 772953 w 2376488"/>
                <a:gd name="T37" fmla="*/ 1976226 h 2427288"/>
                <a:gd name="T38" fmla="*/ 532090 w 2376488"/>
                <a:gd name="T39" fmla="*/ 1989558 h 2427288"/>
                <a:gd name="T40" fmla="*/ 451167 w 2376488"/>
                <a:gd name="T41" fmla="*/ 1922264 h 2427288"/>
                <a:gd name="T42" fmla="*/ 617455 w 2376488"/>
                <a:gd name="T43" fmla="*/ 1687687 h 2427288"/>
                <a:gd name="T44" fmla="*/ 874186 w 2376488"/>
                <a:gd name="T45" fmla="*/ 1530561 h 2427288"/>
                <a:gd name="T46" fmla="*/ 955743 w 2376488"/>
                <a:gd name="T47" fmla="*/ 1499136 h 2427288"/>
                <a:gd name="T48" fmla="*/ 1104894 w 2376488"/>
                <a:gd name="T49" fmla="*/ 1923851 h 2427288"/>
                <a:gd name="T50" fmla="*/ 1263566 w 2376488"/>
                <a:gd name="T51" fmla="*/ 1648961 h 2427288"/>
                <a:gd name="T52" fmla="*/ 1334968 w 2376488"/>
                <a:gd name="T53" fmla="*/ 1668641 h 2427288"/>
                <a:gd name="T54" fmla="*/ 1587256 w 2376488"/>
                <a:gd name="T55" fmla="*/ 1084261 h 2427288"/>
                <a:gd name="T56" fmla="*/ 291605 w 2376488"/>
                <a:gd name="T57" fmla="*/ 185501 h 2427288"/>
                <a:gd name="T58" fmla="*/ 185624 w 2376488"/>
                <a:gd name="T59" fmla="*/ 300486 h 2427288"/>
                <a:gd name="T60" fmla="*/ 157067 w 2376488"/>
                <a:gd name="T61" fmla="*/ 456129 h 2427288"/>
                <a:gd name="T62" fmla="*/ 195461 w 2376488"/>
                <a:gd name="T63" fmla="*/ 617489 h 2427288"/>
                <a:gd name="T64" fmla="*/ 371883 w 2376488"/>
                <a:gd name="T65" fmla="*/ 878270 h 2427288"/>
                <a:gd name="T66" fmla="*/ 772008 w 2376488"/>
                <a:gd name="T67" fmla="*/ 1244507 h 2427288"/>
                <a:gd name="T68" fmla="*/ 1166960 w 2376488"/>
                <a:gd name="T69" fmla="*/ 906626 h 2427288"/>
                <a:gd name="T70" fmla="*/ 1350408 w 2376488"/>
                <a:gd name="T71" fmla="*/ 661765 h 2427288"/>
                <a:gd name="T72" fmla="*/ 1409758 w 2376488"/>
                <a:gd name="T73" fmla="*/ 424844 h 2427288"/>
                <a:gd name="T74" fmla="*/ 1370449 w 2376488"/>
                <a:gd name="T75" fmla="*/ 280475 h 2427288"/>
                <a:gd name="T76" fmla="*/ 1227343 w 2376488"/>
                <a:gd name="T77" fmla="*/ 168348 h 2427288"/>
                <a:gd name="T78" fmla="*/ 1011257 w 2376488"/>
                <a:gd name="T79" fmla="*/ 188677 h 2427288"/>
                <a:gd name="T80" fmla="*/ 842450 w 2376488"/>
                <a:gd name="T81" fmla="*/ 359884 h 2427288"/>
                <a:gd name="T82" fmla="*/ 778354 w 2376488"/>
                <a:gd name="T83" fmla="*/ 386884 h 2427288"/>
                <a:gd name="T84" fmla="*/ 718066 w 2376488"/>
                <a:gd name="T85" fmla="*/ 352261 h 2427288"/>
                <a:gd name="T86" fmla="*/ 528316 w 2376488"/>
                <a:gd name="T87" fmla="*/ 175654 h 2427288"/>
                <a:gd name="T88" fmla="*/ 535614 w 2376488"/>
                <a:gd name="T89" fmla="*/ 15564 h 2427288"/>
                <a:gd name="T90" fmla="*/ 679037 w 2376488"/>
                <a:gd name="T91" fmla="*/ 87351 h 2427288"/>
                <a:gd name="T92" fmla="*/ 820873 w 2376488"/>
                <a:gd name="T93" fmla="*/ 144526 h 2427288"/>
                <a:gd name="T94" fmla="*/ 963979 w 2376488"/>
                <a:gd name="T95" fmla="*/ 40975 h 2427288"/>
                <a:gd name="T96" fmla="*/ 1177843 w 2376488"/>
                <a:gd name="T97" fmla="*/ 1271 h 2427288"/>
                <a:gd name="T98" fmla="*/ 1387583 w 2376488"/>
                <a:gd name="T99" fmla="*/ 67975 h 2427288"/>
                <a:gd name="T100" fmla="*/ 1505939 w 2376488"/>
                <a:gd name="T101" fmla="*/ 201065 h 2427288"/>
                <a:gd name="T102" fmla="*/ 1566546 w 2376488"/>
                <a:gd name="T103" fmla="*/ 417539 h 2427288"/>
                <a:gd name="T104" fmla="*/ 1489422 w 2376488"/>
                <a:gd name="T105" fmla="*/ 732905 h 2427288"/>
                <a:gd name="T106" fmla="*/ 1287249 w 2376488"/>
                <a:gd name="T107" fmla="*/ 1007937 h 2427288"/>
                <a:gd name="T108" fmla="*/ 877824 w 2376488"/>
                <a:gd name="T109" fmla="*/ 1380787 h 2427288"/>
                <a:gd name="T110" fmla="*/ 812306 w 2376488"/>
                <a:gd name="T111" fmla="*/ 1452878 h 2427288"/>
                <a:gd name="T112" fmla="*/ 713941 w 2376488"/>
                <a:gd name="T113" fmla="*/ 1417620 h 2427288"/>
                <a:gd name="T114" fmla="*/ 393143 w 2376488"/>
                <a:gd name="T115" fmla="*/ 1120628 h 2427288"/>
                <a:gd name="T116" fmla="*/ 135173 w 2376488"/>
                <a:gd name="T117" fmla="*/ 831577 h 2427288"/>
                <a:gd name="T118" fmla="*/ 13009 w 2376488"/>
                <a:gd name="T119" fmla="*/ 558408 h 2427288"/>
                <a:gd name="T120" fmla="*/ 7615 w 2376488"/>
                <a:gd name="T121" fmla="*/ 350673 h 2427288"/>
                <a:gd name="T122" fmla="*/ 68221 w 2376488"/>
                <a:gd name="T123" fmla="*/ 188360 h 2427288"/>
                <a:gd name="T124" fmla="*/ 254163 w 2376488"/>
                <a:gd name="T125" fmla="*/ 31764 h 2427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6488" h="2427288">
                  <a:moveTo>
                    <a:pt x="1619308" y="1076325"/>
                  </a:moveTo>
                  <a:lnTo>
                    <a:pt x="1625972" y="1076325"/>
                  </a:lnTo>
                  <a:lnTo>
                    <a:pt x="1632953" y="1076960"/>
                  </a:lnTo>
                  <a:lnTo>
                    <a:pt x="1639617" y="1078230"/>
                  </a:lnTo>
                  <a:lnTo>
                    <a:pt x="1645964" y="1080134"/>
                  </a:lnTo>
                  <a:lnTo>
                    <a:pt x="1652311" y="1082674"/>
                  </a:lnTo>
                  <a:lnTo>
                    <a:pt x="1658341" y="1085530"/>
                  </a:lnTo>
                  <a:lnTo>
                    <a:pt x="1663736" y="1088705"/>
                  </a:lnTo>
                  <a:lnTo>
                    <a:pt x="1668813" y="1092514"/>
                  </a:lnTo>
                  <a:lnTo>
                    <a:pt x="1674208" y="1096640"/>
                  </a:lnTo>
                  <a:lnTo>
                    <a:pt x="1678968" y="1101402"/>
                  </a:lnTo>
                  <a:lnTo>
                    <a:pt x="1682776" y="1106163"/>
                  </a:lnTo>
                  <a:lnTo>
                    <a:pt x="1686902" y="1111559"/>
                  </a:lnTo>
                  <a:lnTo>
                    <a:pt x="1690392" y="1117273"/>
                  </a:lnTo>
                  <a:lnTo>
                    <a:pt x="1693248" y="1122987"/>
                  </a:lnTo>
                  <a:lnTo>
                    <a:pt x="1695470" y="1129018"/>
                  </a:lnTo>
                  <a:lnTo>
                    <a:pt x="1697374" y="1135684"/>
                  </a:lnTo>
                  <a:lnTo>
                    <a:pt x="1698643" y="1142667"/>
                  </a:lnTo>
                  <a:lnTo>
                    <a:pt x="1820186" y="1919407"/>
                  </a:lnTo>
                  <a:lnTo>
                    <a:pt x="1877625" y="1652770"/>
                  </a:lnTo>
                  <a:lnTo>
                    <a:pt x="1878894" y="1646739"/>
                  </a:lnTo>
                  <a:lnTo>
                    <a:pt x="1880798" y="1641660"/>
                  </a:lnTo>
                  <a:lnTo>
                    <a:pt x="1882702" y="1636264"/>
                  </a:lnTo>
                  <a:lnTo>
                    <a:pt x="1885558" y="1630867"/>
                  </a:lnTo>
                  <a:lnTo>
                    <a:pt x="1888414" y="1626106"/>
                  </a:lnTo>
                  <a:lnTo>
                    <a:pt x="1891905" y="1621980"/>
                  </a:lnTo>
                  <a:lnTo>
                    <a:pt x="1895396" y="1617536"/>
                  </a:lnTo>
                  <a:lnTo>
                    <a:pt x="1898887" y="1613092"/>
                  </a:lnTo>
                  <a:lnTo>
                    <a:pt x="1903329" y="1609600"/>
                  </a:lnTo>
                  <a:lnTo>
                    <a:pt x="1907772" y="1606108"/>
                  </a:lnTo>
                  <a:lnTo>
                    <a:pt x="1912532" y="1602934"/>
                  </a:lnTo>
                  <a:lnTo>
                    <a:pt x="1917292" y="1600077"/>
                  </a:lnTo>
                  <a:lnTo>
                    <a:pt x="1922370" y="1597220"/>
                  </a:lnTo>
                  <a:lnTo>
                    <a:pt x="1927448" y="1595316"/>
                  </a:lnTo>
                  <a:lnTo>
                    <a:pt x="1933160" y="1593729"/>
                  </a:lnTo>
                  <a:lnTo>
                    <a:pt x="1938872" y="1592142"/>
                  </a:lnTo>
                  <a:lnTo>
                    <a:pt x="1944584" y="1591189"/>
                  </a:lnTo>
                  <a:lnTo>
                    <a:pt x="1950614" y="1590872"/>
                  </a:lnTo>
                  <a:lnTo>
                    <a:pt x="1956008" y="1590872"/>
                  </a:lnTo>
                  <a:lnTo>
                    <a:pt x="1961720" y="1591189"/>
                  </a:lnTo>
                  <a:lnTo>
                    <a:pt x="1967433" y="1592142"/>
                  </a:lnTo>
                  <a:lnTo>
                    <a:pt x="1972828" y="1593411"/>
                  </a:lnTo>
                  <a:lnTo>
                    <a:pt x="1978222" y="1594998"/>
                  </a:lnTo>
                  <a:lnTo>
                    <a:pt x="1983300" y="1596903"/>
                  </a:lnTo>
                  <a:lnTo>
                    <a:pt x="1988695" y="1598807"/>
                  </a:lnTo>
                  <a:lnTo>
                    <a:pt x="1993772" y="1601664"/>
                  </a:lnTo>
                  <a:lnTo>
                    <a:pt x="1998532" y="1604839"/>
                  </a:lnTo>
                  <a:lnTo>
                    <a:pt x="2002975" y="1608013"/>
                  </a:lnTo>
                  <a:lnTo>
                    <a:pt x="2007101" y="1611822"/>
                  </a:lnTo>
                  <a:lnTo>
                    <a:pt x="2011226" y="1615948"/>
                  </a:lnTo>
                  <a:lnTo>
                    <a:pt x="2015034" y="1620392"/>
                  </a:lnTo>
                  <a:lnTo>
                    <a:pt x="2018842" y="1625154"/>
                  </a:lnTo>
                  <a:lnTo>
                    <a:pt x="2076599" y="1709906"/>
                  </a:lnTo>
                  <a:lnTo>
                    <a:pt x="2122931" y="1646739"/>
                  </a:lnTo>
                  <a:lnTo>
                    <a:pt x="2125787" y="1643247"/>
                  </a:lnTo>
                  <a:lnTo>
                    <a:pt x="2128960" y="1639755"/>
                  </a:lnTo>
                  <a:lnTo>
                    <a:pt x="2132134" y="1636581"/>
                  </a:lnTo>
                  <a:lnTo>
                    <a:pt x="2135307" y="1633724"/>
                  </a:lnTo>
                  <a:lnTo>
                    <a:pt x="2138798" y="1630867"/>
                  </a:lnTo>
                  <a:lnTo>
                    <a:pt x="2142606" y="1628328"/>
                  </a:lnTo>
                  <a:lnTo>
                    <a:pt x="2146097" y="1625789"/>
                  </a:lnTo>
                  <a:lnTo>
                    <a:pt x="2149905" y="1623884"/>
                  </a:lnTo>
                  <a:lnTo>
                    <a:pt x="2154030" y="1621980"/>
                  </a:lnTo>
                  <a:lnTo>
                    <a:pt x="2157839" y="1620392"/>
                  </a:lnTo>
                  <a:lnTo>
                    <a:pt x="2162281" y="1618805"/>
                  </a:lnTo>
                  <a:lnTo>
                    <a:pt x="2166407" y="1617536"/>
                  </a:lnTo>
                  <a:lnTo>
                    <a:pt x="2170532" y="1616266"/>
                  </a:lnTo>
                  <a:lnTo>
                    <a:pt x="2174975" y="1615631"/>
                  </a:lnTo>
                  <a:lnTo>
                    <a:pt x="2179735" y="1614996"/>
                  </a:lnTo>
                  <a:lnTo>
                    <a:pt x="2184178" y="1614679"/>
                  </a:lnTo>
                  <a:lnTo>
                    <a:pt x="2188621" y="1614679"/>
                  </a:lnTo>
                  <a:lnTo>
                    <a:pt x="2192746" y="1614996"/>
                  </a:lnTo>
                  <a:lnTo>
                    <a:pt x="2197506" y="1615631"/>
                  </a:lnTo>
                  <a:lnTo>
                    <a:pt x="2201949" y="1616266"/>
                  </a:lnTo>
                  <a:lnTo>
                    <a:pt x="2206392" y="1617536"/>
                  </a:lnTo>
                  <a:lnTo>
                    <a:pt x="2210200" y="1618805"/>
                  </a:lnTo>
                  <a:lnTo>
                    <a:pt x="2214643" y="1620392"/>
                  </a:lnTo>
                  <a:lnTo>
                    <a:pt x="2218768" y="1621980"/>
                  </a:lnTo>
                  <a:lnTo>
                    <a:pt x="2222577" y="1623884"/>
                  </a:lnTo>
                  <a:lnTo>
                    <a:pt x="2226702" y="1625789"/>
                  </a:lnTo>
                  <a:lnTo>
                    <a:pt x="2230193" y="1628328"/>
                  </a:lnTo>
                  <a:lnTo>
                    <a:pt x="2233684" y="1630867"/>
                  </a:lnTo>
                  <a:lnTo>
                    <a:pt x="2237174" y="1633724"/>
                  </a:lnTo>
                  <a:lnTo>
                    <a:pt x="2240348" y="1636899"/>
                  </a:lnTo>
                  <a:lnTo>
                    <a:pt x="2243521" y="1640073"/>
                  </a:lnTo>
                  <a:lnTo>
                    <a:pt x="2246377" y="1643247"/>
                  </a:lnTo>
                  <a:lnTo>
                    <a:pt x="2358717" y="1779740"/>
                  </a:lnTo>
                  <a:lnTo>
                    <a:pt x="2363477" y="1786089"/>
                  </a:lnTo>
                  <a:lnTo>
                    <a:pt x="2367285" y="1792754"/>
                  </a:lnTo>
                  <a:lnTo>
                    <a:pt x="2371093" y="1799738"/>
                  </a:lnTo>
                  <a:lnTo>
                    <a:pt x="2373315" y="1807039"/>
                  </a:lnTo>
                  <a:lnTo>
                    <a:pt x="2375219" y="1814339"/>
                  </a:lnTo>
                  <a:lnTo>
                    <a:pt x="2376171" y="1821958"/>
                  </a:lnTo>
                  <a:lnTo>
                    <a:pt x="2376488" y="1829258"/>
                  </a:lnTo>
                  <a:lnTo>
                    <a:pt x="2376171" y="1836877"/>
                  </a:lnTo>
                  <a:lnTo>
                    <a:pt x="2374901" y="1844495"/>
                  </a:lnTo>
                  <a:lnTo>
                    <a:pt x="2373315" y="1851478"/>
                  </a:lnTo>
                  <a:lnTo>
                    <a:pt x="2371093" y="1858779"/>
                  </a:lnTo>
                  <a:lnTo>
                    <a:pt x="2367920" y="1865445"/>
                  </a:lnTo>
                  <a:lnTo>
                    <a:pt x="2363794" y="1872111"/>
                  </a:lnTo>
                  <a:lnTo>
                    <a:pt x="2359034" y="1878459"/>
                  </a:lnTo>
                  <a:lnTo>
                    <a:pt x="2353957" y="1884490"/>
                  </a:lnTo>
                  <a:lnTo>
                    <a:pt x="2347927" y="1889569"/>
                  </a:lnTo>
                  <a:lnTo>
                    <a:pt x="2341580" y="1894331"/>
                  </a:lnTo>
                  <a:lnTo>
                    <a:pt x="2334916" y="1898457"/>
                  </a:lnTo>
                  <a:lnTo>
                    <a:pt x="2327617" y="1901949"/>
                  </a:lnTo>
                  <a:lnTo>
                    <a:pt x="2320636" y="1904488"/>
                  </a:lnTo>
                  <a:lnTo>
                    <a:pt x="2313019" y="1906393"/>
                  </a:lnTo>
                  <a:lnTo>
                    <a:pt x="2306038" y="1907028"/>
                  </a:lnTo>
                  <a:lnTo>
                    <a:pt x="2298422" y="1907663"/>
                  </a:lnTo>
                  <a:lnTo>
                    <a:pt x="2290805" y="1907028"/>
                  </a:lnTo>
                  <a:lnTo>
                    <a:pt x="2283189" y="1906393"/>
                  </a:lnTo>
                  <a:lnTo>
                    <a:pt x="2276208" y="1904488"/>
                  </a:lnTo>
                  <a:lnTo>
                    <a:pt x="2268909" y="1901949"/>
                  </a:lnTo>
                  <a:lnTo>
                    <a:pt x="2261927" y="1898775"/>
                  </a:lnTo>
                  <a:lnTo>
                    <a:pt x="2255580" y="1894966"/>
                  </a:lnTo>
                  <a:lnTo>
                    <a:pt x="2249233" y="1890204"/>
                  </a:lnTo>
                  <a:lnTo>
                    <a:pt x="2243204" y="1884808"/>
                  </a:lnTo>
                  <a:lnTo>
                    <a:pt x="2237809" y="1879094"/>
                  </a:lnTo>
                  <a:lnTo>
                    <a:pt x="2189573" y="1820688"/>
                  </a:lnTo>
                  <a:lnTo>
                    <a:pt x="2136894" y="1891791"/>
                  </a:lnTo>
                  <a:lnTo>
                    <a:pt x="2134038" y="1895600"/>
                  </a:lnTo>
                  <a:lnTo>
                    <a:pt x="2130864" y="1899092"/>
                  </a:lnTo>
                  <a:lnTo>
                    <a:pt x="2127691" y="1902266"/>
                  </a:lnTo>
                  <a:lnTo>
                    <a:pt x="2124200" y="1905441"/>
                  </a:lnTo>
                  <a:lnTo>
                    <a:pt x="2120710" y="1908297"/>
                  </a:lnTo>
                  <a:lnTo>
                    <a:pt x="2116584" y="1911154"/>
                  </a:lnTo>
                  <a:lnTo>
                    <a:pt x="2112776" y="1913376"/>
                  </a:lnTo>
                  <a:lnTo>
                    <a:pt x="2108650" y="1915598"/>
                  </a:lnTo>
                  <a:lnTo>
                    <a:pt x="2104525" y="1917503"/>
                  </a:lnTo>
                  <a:lnTo>
                    <a:pt x="2100082" y="1919090"/>
                  </a:lnTo>
                  <a:lnTo>
                    <a:pt x="2095639" y="1920677"/>
                  </a:lnTo>
                  <a:lnTo>
                    <a:pt x="2091196" y="1921947"/>
                  </a:lnTo>
                  <a:lnTo>
                    <a:pt x="2086436" y="1922582"/>
                  </a:lnTo>
                  <a:lnTo>
                    <a:pt x="2082311" y="1923534"/>
                  </a:lnTo>
                  <a:lnTo>
                    <a:pt x="2077551" y="1923534"/>
                  </a:lnTo>
                  <a:lnTo>
                    <a:pt x="2072791" y="1923851"/>
                  </a:lnTo>
                  <a:lnTo>
                    <a:pt x="2068030" y="1923534"/>
                  </a:lnTo>
                  <a:lnTo>
                    <a:pt x="2063270" y="1922899"/>
                  </a:lnTo>
                  <a:lnTo>
                    <a:pt x="2058510" y="1922264"/>
                  </a:lnTo>
                  <a:lnTo>
                    <a:pt x="2054067" y="1920994"/>
                  </a:lnTo>
                  <a:lnTo>
                    <a:pt x="2049625" y="1919725"/>
                  </a:lnTo>
                  <a:lnTo>
                    <a:pt x="2045182" y="1918138"/>
                  </a:lnTo>
                  <a:lnTo>
                    <a:pt x="2041056" y="1916233"/>
                  </a:lnTo>
                  <a:lnTo>
                    <a:pt x="2036931" y="1914328"/>
                  </a:lnTo>
                  <a:lnTo>
                    <a:pt x="2033123" y="1911789"/>
                  </a:lnTo>
                  <a:lnTo>
                    <a:pt x="2028997" y="1909567"/>
                  </a:lnTo>
                  <a:lnTo>
                    <a:pt x="2025189" y="1906710"/>
                  </a:lnTo>
                  <a:lnTo>
                    <a:pt x="2022016" y="1903536"/>
                  </a:lnTo>
                  <a:lnTo>
                    <a:pt x="2018208" y="1900362"/>
                  </a:lnTo>
                  <a:lnTo>
                    <a:pt x="2015034" y="1896870"/>
                  </a:lnTo>
                  <a:lnTo>
                    <a:pt x="2011861" y="1893378"/>
                  </a:lnTo>
                  <a:lnTo>
                    <a:pt x="2009322" y="1889252"/>
                  </a:lnTo>
                  <a:lnTo>
                    <a:pt x="1992186" y="1863858"/>
                  </a:lnTo>
                  <a:lnTo>
                    <a:pt x="1884289" y="2365390"/>
                  </a:lnTo>
                  <a:lnTo>
                    <a:pt x="1882702" y="2372056"/>
                  </a:lnTo>
                  <a:lnTo>
                    <a:pt x="1880481" y="2378405"/>
                  </a:lnTo>
                  <a:lnTo>
                    <a:pt x="1877307" y="2384753"/>
                  </a:lnTo>
                  <a:lnTo>
                    <a:pt x="1874134" y="2390784"/>
                  </a:lnTo>
                  <a:lnTo>
                    <a:pt x="1870008" y="2396498"/>
                  </a:lnTo>
                  <a:lnTo>
                    <a:pt x="1865566" y="2401577"/>
                  </a:lnTo>
                  <a:lnTo>
                    <a:pt x="1861440" y="2406338"/>
                  </a:lnTo>
                  <a:lnTo>
                    <a:pt x="1856045" y="2410782"/>
                  </a:lnTo>
                  <a:lnTo>
                    <a:pt x="1850650" y="2414274"/>
                  </a:lnTo>
                  <a:lnTo>
                    <a:pt x="1844938" y="2417765"/>
                  </a:lnTo>
                  <a:lnTo>
                    <a:pt x="1839226" y="2420622"/>
                  </a:lnTo>
                  <a:lnTo>
                    <a:pt x="1832879" y="2422844"/>
                  </a:lnTo>
                  <a:lnTo>
                    <a:pt x="1825898" y="2425066"/>
                  </a:lnTo>
                  <a:lnTo>
                    <a:pt x="1819551" y="2426018"/>
                  </a:lnTo>
                  <a:lnTo>
                    <a:pt x="1812569" y="2426971"/>
                  </a:lnTo>
                  <a:lnTo>
                    <a:pt x="1805905" y="2427288"/>
                  </a:lnTo>
                  <a:lnTo>
                    <a:pt x="1798606" y="2426653"/>
                  </a:lnTo>
                  <a:lnTo>
                    <a:pt x="1791942" y="2425384"/>
                  </a:lnTo>
                  <a:lnTo>
                    <a:pt x="1785278" y="2423797"/>
                  </a:lnTo>
                  <a:lnTo>
                    <a:pt x="1778931" y="2421892"/>
                  </a:lnTo>
                  <a:lnTo>
                    <a:pt x="1772584" y="2419035"/>
                  </a:lnTo>
                  <a:lnTo>
                    <a:pt x="1766872" y="2415543"/>
                  </a:lnTo>
                  <a:lnTo>
                    <a:pt x="1761477" y="2411734"/>
                  </a:lnTo>
                  <a:lnTo>
                    <a:pt x="1756082" y="2407608"/>
                  </a:lnTo>
                  <a:lnTo>
                    <a:pt x="1751322" y="2403164"/>
                  </a:lnTo>
                  <a:lnTo>
                    <a:pt x="1746562" y="2398085"/>
                  </a:lnTo>
                  <a:lnTo>
                    <a:pt x="1742754" y="2392689"/>
                  </a:lnTo>
                  <a:lnTo>
                    <a:pt x="1739581" y="2386975"/>
                  </a:lnTo>
                  <a:lnTo>
                    <a:pt x="1736407" y="2380944"/>
                  </a:lnTo>
                  <a:lnTo>
                    <a:pt x="1733868" y="2374596"/>
                  </a:lnTo>
                  <a:lnTo>
                    <a:pt x="1731964" y="2367930"/>
                  </a:lnTo>
                  <a:lnTo>
                    <a:pt x="1730378" y="2360946"/>
                  </a:lnTo>
                  <a:lnTo>
                    <a:pt x="1599632" y="1521356"/>
                  </a:lnTo>
                  <a:lnTo>
                    <a:pt x="1484437" y="1930517"/>
                  </a:lnTo>
                  <a:lnTo>
                    <a:pt x="1482850" y="1936231"/>
                  </a:lnTo>
                  <a:lnTo>
                    <a:pt x="1480946" y="1941310"/>
                  </a:lnTo>
                  <a:lnTo>
                    <a:pt x="1478090" y="1946388"/>
                  </a:lnTo>
                  <a:lnTo>
                    <a:pt x="1475234" y="1951150"/>
                  </a:lnTo>
                  <a:lnTo>
                    <a:pt x="1472695" y="1955594"/>
                  </a:lnTo>
                  <a:lnTo>
                    <a:pt x="1468887" y="1960038"/>
                  </a:lnTo>
                  <a:lnTo>
                    <a:pt x="1465396" y="1963847"/>
                  </a:lnTo>
                  <a:lnTo>
                    <a:pt x="1461588" y="1967973"/>
                  </a:lnTo>
                  <a:lnTo>
                    <a:pt x="1457463" y="1971465"/>
                  </a:lnTo>
                  <a:lnTo>
                    <a:pt x="1452702" y="1974639"/>
                  </a:lnTo>
                  <a:lnTo>
                    <a:pt x="1448260" y="1977496"/>
                  </a:lnTo>
                  <a:lnTo>
                    <a:pt x="1443182" y="1979718"/>
                  </a:lnTo>
                  <a:lnTo>
                    <a:pt x="1438422" y="1982258"/>
                  </a:lnTo>
                  <a:lnTo>
                    <a:pt x="1433344" y="1984162"/>
                  </a:lnTo>
                  <a:lnTo>
                    <a:pt x="1427632" y="1985749"/>
                  </a:lnTo>
                  <a:lnTo>
                    <a:pt x="1422237" y="1986384"/>
                  </a:lnTo>
                  <a:lnTo>
                    <a:pt x="1416525" y="1987336"/>
                  </a:lnTo>
                  <a:lnTo>
                    <a:pt x="1411130" y="1987654"/>
                  </a:lnTo>
                  <a:lnTo>
                    <a:pt x="1405418" y="1987654"/>
                  </a:lnTo>
                  <a:lnTo>
                    <a:pt x="1400023" y="1987336"/>
                  </a:lnTo>
                  <a:lnTo>
                    <a:pt x="1394311" y="1986384"/>
                  </a:lnTo>
                  <a:lnTo>
                    <a:pt x="1389234" y="1985432"/>
                  </a:lnTo>
                  <a:lnTo>
                    <a:pt x="1384156" y="1983845"/>
                  </a:lnTo>
                  <a:lnTo>
                    <a:pt x="1379079" y="1981623"/>
                  </a:lnTo>
                  <a:lnTo>
                    <a:pt x="1373684" y="1979401"/>
                  </a:lnTo>
                  <a:lnTo>
                    <a:pt x="1368924" y="1976544"/>
                  </a:lnTo>
                  <a:lnTo>
                    <a:pt x="1364798" y="1973687"/>
                  </a:lnTo>
                  <a:lnTo>
                    <a:pt x="1360356" y="1970513"/>
                  </a:lnTo>
                  <a:lnTo>
                    <a:pt x="1355913" y="1967021"/>
                  </a:lnTo>
                  <a:lnTo>
                    <a:pt x="1352105" y="1963212"/>
                  </a:lnTo>
                  <a:lnTo>
                    <a:pt x="1348297" y="1958768"/>
                  </a:lnTo>
                  <a:lnTo>
                    <a:pt x="1344806" y="1954324"/>
                  </a:lnTo>
                  <a:lnTo>
                    <a:pt x="1295300" y="1882903"/>
                  </a:lnTo>
                  <a:lnTo>
                    <a:pt x="1154083" y="2193663"/>
                  </a:lnTo>
                  <a:lnTo>
                    <a:pt x="1151226" y="2199059"/>
                  </a:lnTo>
                  <a:lnTo>
                    <a:pt x="1148053" y="2204455"/>
                  </a:lnTo>
                  <a:lnTo>
                    <a:pt x="1144562" y="2209217"/>
                  </a:lnTo>
                  <a:lnTo>
                    <a:pt x="1140754" y="2213978"/>
                  </a:lnTo>
                  <a:lnTo>
                    <a:pt x="1136311" y="2218105"/>
                  </a:lnTo>
                  <a:lnTo>
                    <a:pt x="1131869" y="2221914"/>
                  </a:lnTo>
                  <a:lnTo>
                    <a:pt x="1127108" y="2225406"/>
                  </a:lnTo>
                  <a:lnTo>
                    <a:pt x="1122031" y="2228580"/>
                  </a:lnTo>
                  <a:lnTo>
                    <a:pt x="1116953" y="2231437"/>
                  </a:lnTo>
                  <a:lnTo>
                    <a:pt x="1111241" y="2233659"/>
                  </a:lnTo>
                  <a:lnTo>
                    <a:pt x="1105846" y="2235563"/>
                  </a:lnTo>
                  <a:lnTo>
                    <a:pt x="1099817" y="2237150"/>
                  </a:lnTo>
                  <a:lnTo>
                    <a:pt x="1093787" y="2238420"/>
                  </a:lnTo>
                  <a:lnTo>
                    <a:pt x="1087758" y="2239372"/>
                  </a:lnTo>
                  <a:lnTo>
                    <a:pt x="1082046" y="2239372"/>
                  </a:lnTo>
                  <a:lnTo>
                    <a:pt x="1075699" y="2238737"/>
                  </a:lnTo>
                  <a:lnTo>
                    <a:pt x="1069352" y="2238103"/>
                  </a:lnTo>
                  <a:lnTo>
                    <a:pt x="1063322" y="2236833"/>
                  </a:lnTo>
                  <a:lnTo>
                    <a:pt x="1057610" y="2235246"/>
                  </a:lnTo>
                  <a:lnTo>
                    <a:pt x="1051898" y="2233024"/>
                  </a:lnTo>
                  <a:lnTo>
                    <a:pt x="1046503" y="2230484"/>
                  </a:lnTo>
                  <a:lnTo>
                    <a:pt x="1041426" y="2227310"/>
                  </a:lnTo>
                  <a:lnTo>
                    <a:pt x="1036348" y="2224136"/>
                  </a:lnTo>
                  <a:lnTo>
                    <a:pt x="1031588" y="2220327"/>
                  </a:lnTo>
                  <a:lnTo>
                    <a:pt x="1027145" y="2216200"/>
                  </a:lnTo>
                  <a:lnTo>
                    <a:pt x="1023337" y="2211756"/>
                  </a:lnTo>
                  <a:lnTo>
                    <a:pt x="1019529" y="2206995"/>
                  </a:lnTo>
                  <a:lnTo>
                    <a:pt x="1016038" y="2202233"/>
                  </a:lnTo>
                  <a:lnTo>
                    <a:pt x="1013182" y="2196837"/>
                  </a:lnTo>
                  <a:lnTo>
                    <a:pt x="1010643" y="2191758"/>
                  </a:lnTo>
                  <a:lnTo>
                    <a:pt x="1008422" y="2185727"/>
                  </a:lnTo>
                  <a:lnTo>
                    <a:pt x="1006835" y="2179696"/>
                  </a:lnTo>
                  <a:lnTo>
                    <a:pt x="921153" y="1833385"/>
                  </a:lnTo>
                  <a:lnTo>
                    <a:pt x="881167" y="1935279"/>
                  </a:lnTo>
                  <a:lnTo>
                    <a:pt x="879581" y="1939722"/>
                  </a:lnTo>
                  <a:lnTo>
                    <a:pt x="877359" y="1943532"/>
                  </a:lnTo>
                  <a:lnTo>
                    <a:pt x="874821" y="1947658"/>
                  </a:lnTo>
                  <a:lnTo>
                    <a:pt x="872599" y="1951467"/>
                  </a:lnTo>
                  <a:lnTo>
                    <a:pt x="869743" y="1955594"/>
                  </a:lnTo>
                  <a:lnTo>
                    <a:pt x="866570" y="1959085"/>
                  </a:lnTo>
                  <a:lnTo>
                    <a:pt x="863396" y="1962260"/>
                  </a:lnTo>
                  <a:lnTo>
                    <a:pt x="860223" y="1965434"/>
                  </a:lnTo>
                  <a:lnTo>
                    <a:pt x="856732" y="1968291"/>
                  </a:lnTo>
                  <a:lnTo>
                    <a:pt x="852607" y="1971148"/>
                  </a:lnTo>
                  <a:lnTo>
                    <a:pt x="848798" y="1973687"/>
                  </a:lnTo>
                  <a:lnTo>
                    <a:pt x="844673" y="1975909"/>
                  </a:lnTo>
                  <a:lnTo>
                    <a:pt x="840865" y="1978131"/>
                  </a:lnTo>
                  <a:lnTo>
                    <a:pt x="836422" y="1979718"/>
                  </a:lnTo>
                  <a:lnTo>
                    <a:pt x="831979" y="1981305"/>
                  </a:lnTo>
                  <a:lnTo>
                    <a:pt x="827219" y="1982575"/>
                  </a:lnTo>
                  <a:lnTo>
                    <a:pt x="822459" y="1983845"/>
                  </a:lnTo>
                  <a:lnTo>
                    <a:pt x="818016" y="1984162"/>
                  </a:lnTo>
                  <a:lnTo>
                    <a:pt x="813256" y="1984797"/>
                  </a:lnTo>
                  <a:lnTo>
                    <a:pt x="808496" y="1984797"/>
                  </a:lnTo>
                  <a:lnTo>
                    <a:pt x="803736" y="1984797"/>
                  </a:lnTo>
                  <a:lnTo>
                    <a:pt x="799610" y="1984479"/>
                  </a:lnTo>
                  <a:lnTo>
                    <a:pt x="794850" y="1983845"/>
                  </a:lnTo>
                  <a:lnTo>
                    <a:pt x="790407" y="1982575"/>
                  </a:lnTo>
                  <a:lnTo>
                    <a:pt x="785647" y="1981305"/>
                  </a:lnTo>
                  <a:lnTo>
                    <a:pt x="781204" y="1980036"/>
                  </a:lnTo>
                  <a:lnTo>
                    <a:pt x="777396" y="1978131"/>
                  </a:lnTo>
                  <a:lnTo>
                    <a:pt x="772953" y="1976226"/>
                  </a:lnTo>
                  <a:lnTo>
                    <a:pt x="768828" y="1974322"/>
                  </a:lnTo>
                  <a:lnTo>
                    <a:pt x="765020" y="1971465"/>
                  </a:lnTo>
                  <a:lnTo>
                    <a:pt x="760894" y="1968608"/>
                  </a:lnTo>
                  <a:lnTo>
                    <a:pt x="757404" y="1965751"/>
                  </a:lnTo>
                  <a:lnTo>
                    <a:pt x="653632" y="1876237"/>
                  </a:lnTo>
                  <a:lnTo>
                    <a:pt x="591115" y="1958451"/>
                  </a:lnTo>
                  <a:lnTo>
                    <a:pt x="586038" y="1964799"/>
                  </a:lnTo>
                  <a:lnTo>
                    <a:pt x="580643" y="1970195"/>
                  </a:lnTo>
                  <a:lnTo>
                    <a:pt x="574614" y="1974957"/>
                  </a:lnTo>
                  <a:lnTo>
                    <a:pt x="568267" y="1979083"/>
                  </a:lnTo>
                  <a:lnTo>
                    <a:pt x="561602" y="1982575"/>
                  </a:lnTo>
                  <a:lnTo>
                    <a:pt x="554304" y="1985432"/>
                  </a:lnTo>
                  <a:lnTo>
                    <a:pt x="547322" y="1987654"/>
                  </a:lnTo>
                  <a:lnTo>
                    <a:pt x="539706" y="1988923"/>
                  </a:lnTo>
                  <a:lnTo>
                    <a:pt x="532090" y="1989558"/>
                  </a:lnTo>
                  <a:lnTo>
                    <a:pt x="525108" y="1989558"/>
                  </a:lnTo>
                  <a:lnTo>
                    <a:pt x="517492" y="1988923"/>
                  </a:lnTo>
                  <a:lnTo>
                    <a:pt x="509876" y="1987336"/>
                  </a:lnTo>
                  <a:lnTo>
                    <a:pt x="502577" y="1985432"/>
                  </a:lnTo>
                  <a:lnTo>
                    <a:pt x="495278" y="1982258"/>
                  </a:lnTo>
                  <a:lnTo>
                    <a:pt x="488614" y="1978448"/>
                  </a:lnTo>
                  <a:lnTo>
                    <a:pt x="481949" y="1973687"/>
                  </a:lnTo>
                  <a:lnTo>
                    <a:pt x="475920" y="1968608"/>
                  </a:lnTo>
                  <a:lnTo>
                    <a:pt x="470208" y="1963212"/>
                  </a:lnTo>
                  <a:lnTo>
                    <a:pt x="465448" y="1957181"/>
                  </a:lnTo>
                  <a:lnTo>
                    <a:pt x="461322" y="1950832"/>
                  </a:lnTo>
                  <a:lnTo>
                    <a:pt x="457514" y="1944166"/>
                  </a:lnTo>
                  <a:lnTo>
                    <a:pt x="454975" y="1936866"/>
                  </a:lnTo>
                  <a:lnTo>
                    <a:pt x="452754" y="1929882"/>
                  </a:lnTo>
                  <a:lnTo>
                    <a:pt x="451167" y="1922264"/>
                  </a:lnTo>
                  <a:lnTo>
                    <a:pt x="450850" y="1914646"/>
                  </a:lnTo>
                  <a:lnTo>
                    <a:pt x="450850" y="1907028"/>
                  </a:lnTo>
                  <a:lnTo>
                    <a:pt x="451802" y="1899727"/>
                  </a:lnTo>
                  <a:lnTo>
                    <a:pt x="452754" y="1892426"/>
                  </a:lnTo>
                  <a:lnTo>
                    <a:pt x="455293" y="1884808"/>
                  </a:lnTo>
                  <a:lnTo>
                    <a:pt x="458466" y="1877825"/>
                  </a:lnTo>
                  <a:lnTo>
                    <a:pt x="461957" y="1871159"/>
                  </a:lnTo>
                  <a:lnTo>
                    <a:pt x="466400" y="1864175"/>
                  </a:lnTo>
                  <a:lnTo>
                    <a:pt x="579056" y="1714985"/>
                  </a:lnTo>
                  <a:lnTo>
                    <a:pt x="584134" y="1708637"/>
                  </a:lnTo>
                  <a:lnTo>
                    <a:pt x="589529" y="1703240"/>
                  </a:lnTo>
                  <a:lnTo>
                    <a:pt x="595876" y="1698162"/>
                  </a:lnTo>
                  <a:lnTo>
                    <a:pt x="602857" y="1694035"/>
                  </a:lnTo>
                  <a:lnTo>
                    <a:pt x="609839" y="1690543"/>
                  </a:lnTo>
                  <a:lnTo>
                    <a:pt x="617455" y="1687687"/>
                  </a:lnTo>
                  <a:lnTo>
                    <a:pt x="625071" y="1685465"/>
                  </a:lnTo>
                  <a:lnTo>
                    <a:pt x="633005" y="1684195"/>
                  </a:lnTo>
                  <a:lnTo>
                    <a:pt x="641256" y="1683878"/>
                  </a:lnTo>
                  <a:lnTo>
                    <a:pt x="649189" y="1684195"/>
                  </a:lnTo>
                  <a:lnTo>
                    <a:pt x="657123" y="1685465"/>
                  </a:lnTo>
                  <a:lnTo>
                    <a:pt x="664739" y="1687369"/>
                  </a:lnTo>
                  <a:lnTo>
                    <a:pt x="672038" y="1690226"/>
                  </a:lnTo>
                  <a:lnTo>
                    <a:pt x="679337" y="1693718"/>
                  </a:lnTo>
                  <a:lnTo>
                    <a:pt x="686001" y="1698162"/>
                  </a:lnTo>
                  <a:lnTo>
                    <a:pt x="692348" y="1702923"/>
                  </a:lnTo>
                  <a:lnTo>
                    <a:pt x="776127" y="1774979"/>
                  </a:lnTo>
                  <a:lnTo>
                    <a:pt x="865300" y="1547385"/>
                  </a:lnTo>
                  <a:lnTo>
                    <a:pt x="867839" y="1541353"/>
                  </a:lnTo>
                  <a:lnTo>
                    <a:pt x="871013" y="1535640"/>
                  </a:lnTo>
                  <a:lnTo>
                    <a:pt x="874186" y="1530561"/>
                  </a:lnTo>
                  <a:lnTo>
                    <a:pt x="877994" y="1525482"/>
                  </a:lnTo>
                  <a:lnTo>
                    <a:pt x="882120" y="1521038"/>
                  </a:lnTo>
                  <a:lnTo>
                    <a:pt x="886245" y="1516594"/>
                  </a:lnTo>
                  <a:lnTo>
                    <a:pt x="891005" y="1513103"/>
                  </a:lnTo>
                  <a:lnTo>
                    <a:pt x="896400" y="1509611"/>
                  </a:lnTo>
                  <a:lnTo>
                    <a:pt x="901477" y="1506437"/>
                  </a:lnTo>
                  <a:lnTo>
                    <a:pt x="906872" y="1503897"/>
                  </a:lnTo>
                  <a:lnTo>
                    <a:pt x="912584" y="1501675"/>
                  </a:lnTo>
                  <a:lnTo>
                    <a:pt x="918614" y="1500088"/>
                  </a:lnTo>
                  <a:lnTo>
                    <a:pt x="924326" y="1498501"/>
                  </a:lnTo>
                  <a:lnTo>
                    <a:pt x="930673" y="1497549"/>
                  </a:lnTo>
                  <a:lnTo>
                    <a:pt x="937020" y="1497231"/>
                  </a:lnTo>
                  <a:lnTo>
                    <a:pt x="943367" y="1497549"/>
                  </a:lnTo>
                  <a:lnTo>
                    <a:pt x="949396" y="1498184"/>
                  </a:lnTo>
                  <a:lnTo>
                    <a:pt x="955743" y="1499136"/>
                  </a:lnTo>
                  <a:lnTo>
                    <a:pt x="961773" y="1500723"/>
                  </a:lnTo>
                  <a:lnTo>
                    <a:pt x="967802" y="1503262"/>
                  </a:lnTo>
                  <a:lnTo>
                    <a:pt x="973197" y="1505484"/>
                  </a:lnTo>
                  <a:lnTo>
                    <a:pt x="978274" y="1508341"/>
                  </a:lnTo>
                  <a:lnTo>
                    <a:pt x="983669" y="1511833"/>
                  </a:lnTo>
                  <a:lnTo>
                    <a:pt x="988429" y="1515642"/>
                  </a:lnTo>
                  <a:lnTo>
                    <a:pt x="993190" y="1519769"/>
                  </a:lnTo>
                  <a:lnTo>
                    <a:pt x="996998" y="1524212"/>
                  </a:lnTo>
                  <a:lnTo>
                    <a:pt x="1001123" y="1528974"/>
                  </a:lnTo>
                  <a:lnTo>
                    <a:pt x="1004614" y="1533735"/>
                  </a:lnTo>
                  <a:lnTo>
                    <a:pt x="1007470" y="1539449"/>
                  </a:lnTo>
                  <a:lnTo>
                    <a:pt x="1010009" y="1544845"/>
                  </a:lnTo>
                  <a:lnTo>
                    <a:pt x="1012548" y="1550876"/>
                  </a:lnTo>
                  <a:lnTo>
                    <a:pt x="1014134" y="1556907"/>
                  </a:lnTo>
                  <a:lnTo>
                    <a:pt x="1104894" y="1923851"/>
                  </a:lnTo>
                  <a:lnTo>
                    <a:pt x="1209935" y="1692765"/>
                  </a:lnTo>
                  <a:lnTo>
                    <a:pt x="1211839" y="1688004"/>
                  </a:lnTo>
                  <a:lnTo>
                    <a:pt x="1214695" y="1683243"/>
                  </a:lnTo>
                  <a:lnTo>
                    <a:pt x="1217551" y="1679434"/>
                  </a:lnTo>
                  <a:lnTo>
                    <a:pt x="1220725" y="1674990"/>
                  </a:lnTo>
                  <a:lnTo>
                    <a:pt x="1224215" y="1671498"/>
                  </a:lnTo>
                  <a:lnTo>
                    <a:pt x="1227706" y="1668006"/>
                  </a:lnTo>
                  <a:lnTo>
                    <a:pt x="1231832" y="1664197"/>
                  </a:lnTo>
                  <a:lnTo>
                    <a:pt x="1235640" y="1661023"/>
                  </a:lnTo>
                  <a:lnTo>
                    <a:pt x="1240083" y="1658483"/>
                  </a:lnTo>
                  <a:lnTo>
                    <a:pt x="1244525" y="1655944"/>
                  </a:lnTo>
                  <a:lnTo>
                    <a:pt x="1248968" y="1653722"/>
                  </a:lnTo>
                  <a:lnTo>
                    <a:pt x="1253728" y="1651500"/>
                  </a:lnTo>
                  <a:lnTo>
                    <a:pt x="1258806" y="1649913"/>
                  </a:lnTo>
                  <a:lnTo>
                    <a:pt x="1263566" y="1648961"/>
                  </a:lnTo>
                  <a:lnTo>
                    <a:pt x="1268643" y="1648008"/>
                  </a:lnTo>
                  <a:lnTo>
                    <a:pt x="1273721" y="1647374"/>
                  </a:lnTo>
                  <a:lnTo>
                    <a:pt x="1279433" y="1646739"/>
                  </a:lnTo>
                  <a:lnTo>
                    <a:pt x="1284511" y="1646739"/>
                  </a:lnTo>
                  <a:lnTo>
                    <a:pt x="1289588" y="1647374"/>
                  </a:lnTo>
                  <a:lnTo>
                    <a:pt x="1294348" y="1648008"/>
                  </a:lnTo>
                  <a:lnTo>
                    <a:pt x="1299743" y="1649278"/>
                  </a:lnTo>
                  <a:lnTo>
                    <a:pt x="1304821" y="1650548"/>
                  </a:lnTo>
                  <a:lnTo>
                    <a:pt x="1309581" y="1652452"/>
                  </a:lnTo>
                  <a:lnTo>
                    <a:pt x="1314023" y="1654357"/>
                  </a:lnTo>
                  <a:lnTo>
                    <a:pt x="1318784" y="1656262"/>
                  </a:lnTo>
                  <a:lnTo>
                    <a:pt x="1322909" y="1659118"/>
                  </a:lnTo>
                  <a:lnTo>
                    <a:pt x="1327352" y="1661975"/>
                  </a:lnTo>
                  <a:lnTo>
                    <a:pt x="1331477" y="1665149"/>
                  </a:lnTo>
                  <a:lnTo>
                    <a:pt x="1334968" y="1668641"/>
                  </a:lnTo>
                  <a:lnTo>
                    <a:pt x="1338776" y="1672133"/>
                  </a:lnTo>
                  <a:lnTo>
                    <a:pt x="1341950" y="1676259"/>
                  </a:lnTo>
                  <a:lnTo>
                    <a:pt x="1345123" y="1680703"/>
                  </a:lnTo>
                  <a:lnTo>
                    <a:pt x="1378444" y="1728635"/>
                  </a:lnTo>
                  <a:lnTo>
                    <a:pt x="1546001" y="1133462"/>
                  </a:lnTo>
                  <a:lnTo>
                    <a:pt x="1548223" y="1126796"/>
                  </a:lnTo>
                  <a:lnTo>
                    <a:pt x="1550761" y="1120765"/>
                  </a:lnTo>
                  <a:lnTo>
                    <a:pt x="1553935" y="1114734"/>
                  </a:lnTo>
                  <a:lnTo>
                    <a:pt x="1557426" y="1109337"/>
                  </a:lnTo>
                  <a:lnTo>
                    <a:pt x="1561868" y="1103941"/>
                  </a:lnTo>
                  <a:lnTo>
                    <a:pt x="1566311" y="1099180"/>
                  </a:lnTo>
                  <a:lnTo>
                    <a:pt x="1571071" y="1094418"/>
                  </a:lnTo>
                  <a:lnTo>
                    <a:pt x="1576149" y="1090609"/>
                  </a:lnTo>
                  <a:lnTo>
                    <a:pt x="1581544" y="1087118"/>
                  </a:lnTo>
                  <a:lnTo>
                    <a:pt x="1587256" y="1084261"/>
                  </a:lnTo>
                  <a:lnTo>
                    <a:pt x="1593285" y="1081404"/>
                  </a:lnTo>
                  <a:lnTo>
                    <a:pt x="1599632" y="1079499"/>
                  </a:lnTo>
                  <a:lnTo>
                    <a:pt x="1605979" y="1077912"/>
                  </a:lnTo>
                  <a:lnTo>
                    <a:pt x="1612643" y="1076642"/>
                  </a:lnTo>
                  <a:lnTo>
                    <a:pt x="1619308" y="1076325"/>
                  </a:lnTo>
                  <a:close/>
                  <a:moveTo>
                    <a:pt x="429951" y="155008"/>
                  </a:moveTo>
                  <a:lnTo>
                    <a:pt x="415355" y="155325"/>
                  </a:lnTo>
                  <a:lnTo>
                    <a:pt x="400124" y="155960"/>
                  </a:lnTo>
                  <a:lnTo>
                    <a:pt x="385210" y="158184"/>
                  </a:lnTo>
                  <a:lnTo>
                    <a:pt x="369980" y="160725"/>
                  </a:lnTo>
                  <a:lnTo>
                    <a:pt x="354432" y="163901"/>
                  </a:lnTo>
                  <a:lnTo>
                    <a:pt x="339201" y="168348"/>
                  </a:lnTo>
                  <a:lnTo>
                    <a:pt x="323336" y="173113"/>
                  </a:lnTo>
                  <a:lnTo>
                    <a:pt x="307470" y="179148"/>
                  </a:lnTo>
                  <a:lnTo>
                    <a:pt x="291605" y="185501"/>
                  </a:lnTo>
                  <a:lnTo>
                    <a:pt x="274788" y="192489"/>
                  </a:lnTo>
                  <a:lnTo>
                    <a:pt x="270980" y="195030"/>
                  </a:lnTo>
                  <a:lnTo>
                    <a:pt x="265586" y="198206"/>
                  </a:lnTo>
                  <a:lnTo>
                    <a:pt x="260191" y="202018"/>
                  </a:lnTo>
                  <a:lnTo>
                    <a:pt x="254163" y="206783"/>
                  </a:lnTo>
                  <a:lnTo>
                    <a:pt x="247816" y="212500"/>
                  </a:lnTo>
                  <a:lnTo>
                    <a:pt x="241153" y="218853"/>
                  </a:lnTo>
                  <a:lnTo>
                    <a:pt x="234490" y="226476"/>
                  </a:lnTo>
                  <a:lnTo>
                    <a:pt x="227192" y="234417"/>
                  </a:lnTo>
                  <a:lnTo>
                    <a:pt x="219576" y="243311"/>
                  </a:lnTo>
                  <a:lnTo>
                    <a:pt x="212595" y="253475"/>
                  </a:lnTo>
                  <a:lnTo>
                    <a:pt x="205297" y="263957"/>
                  </a:lnTo>
                  <a:lnTo>
                    <a:pt x="198634" y="275710"/>
                  </a:lnTo>
                  <a:lnTo>
                    <a:pt x="191970" y="287463"/>
                  </a:lnTo>
                  <a:lnTo>
                    <a:pt x="185624" y="300486"/>
                  </a:lnTo>
                  <a:lnTo>
                    <a:pt x="179595" y="314462"/>
                  </a:lnTo>
                  <a:lnTo>
                    <a:pt x="174201" y="329073"/>
                  </a:lnTo>
                  <a:lnTo>
                    <a:pt x="171028" y="338603"/>
                  </a:lnTo>
                  <a:lnTo>
                    <a:pt x="168490" y="347814"/>
                  </a:lnTo>
                  <a:lnTo>
                    <a:pt x="165634" y="357343"/>
                  </a:lnTo>
                  <a:lnTo>
                    <a:pt x="163730" y="366872"/>
                  </a:lnTo>
                  <a:lnTo>
                    <a:pt x="161826" y="376402"/>
                  </a:lnTo>
                  <a:lnTo>
                    <a:pt x="160240" y="385931"/>
                  </a:lnTo>
                  <a:lnTo>
                    <a:pt x="158971" y="395777"/>
                  </a:lnTo>
                  <a:lnTo>
                    <a:pt x="157701" y="405942"/>
                  </a:lnTo>
                  <a:lnTo>
                    <a:pt x="157067" y="415789"/>
                  </a:lnTo>
                  <a:lnTo>
                    <a:pt x="156749" y="425635"/>
                  </a:lnTo>
                  <a:lnTo>
                    <a:pt x="156749" y="435482"/>
                  </a:lnTo>
                  <a:lnTo>
                    <a:pt x="156749" y="445964"/>
                  </a:lnTo>
                  <a:lnTo>
                    <a:pt x="157067" y="456129"/>
                  </a:lnTo>
                  <a:lnTo>
                    <a:pt x="157384" y="466611"/>
                  </a:lnTo>
                  <a:lnTo>
                    <a:pt x="158653" y="476775"/>
                  </a:lnTo>
                  <a:lnTo>
                    <a:pt x="159922" y="487257"/>
                  </a:lnTo>
                  <a:lnTo>
                    <a:pt x="160874" y="498057"/>
                  </a:lnTo>
                  <a:lnTo>
                    <a:pt x="163096" y="508539"/>
                  </a:lnTo>
                  <a:lnTo>
                    <a:pt x="164999" y="519021"/>
                  </a:lnTo>
                  <a:lnTo>
                    <a:pt x="167221" y="529821"/>
                  </a:lnTo>
                  <a:lnTo>
                    <a:pt x="169759" y="540303"/>
                  </a:lnTo>
                  <a:lnTo>
                    <a:pt x="172615" y="551420"/>
                  </a:lnTo>
                  <a:lnTo>
                    <a:pt x="175788" y="562220"/>
                  </a:lnTo>
                  <a:lnTo>
                    <a:pt x="179278" y="573337"/>
                  </a:lnTo>
                  <a:lnTo>
                    <a:pt x="182769" y="584137"/>
                  </a:lnTo>
                  <a:lnTo>
                    <a:pt x="186894" y="595254"/>
                  </a:lnTo>
                  <a:lnTo>
                    <a:pt x="191019" y="606372"/>
                  </a:lnTo>
                  <a:lnTo>
                    <a:pt x="195461" y="617489"/>
                  </a:lnTo>
                  <a:lnTo>
                    <a:pt x="205297" y="639724"/>
                  </a:lnTo>
                  <a:lnTo>
                    <a:pt x="216403" y="662276"/>
                  </a:lnTo>
                  <a:lnTo>
                    <a:pt x="225605" y="679746"/>
                  </a:lnTo>
                  <a:lnTo>
                    <a:pt x="235441" y="696899"/>
                  </a:lnTo>
                  <a:lnTo>
                    <a:pt x="245913" y="714369"/>
                  </a:lnTo>
                  <a:lnTo>
                    <a:pt x="256701" y="731521"/>
                  </a:lnTo>
                  <a:lnTo>
                    <a:pt x="267807" y="748356"/>
                  </a:lnTo>
                  <a:lnTo>
                    <a:pt x="279547" y="765191"/>
                  </a:lnTo>
                  <a:lnTo>
                    <a:pt x="291922" y="781708"/>
                  </a:lnTo>
                  <a:lnTo>
                    <a:pt x="304297" y="798543"/>
                  </a:lnTo>
                  <a:lnTo>
                    <a:pt x="317307" y="814742"/>
                  </a:lnTo>
                  <a:lnTo>
                    <a:pt x="330316" y="830942"/>
                  </a:lnTo>
                  <a:lnTo>
                    <a:pt x="343960" y="846824"/>
                  </a:lnTo>
                  <a:lnTo>
                    <a:pt x="357605" y="862706"/>
                  </a:lnTo>
                  <a:lnTo>
                    <a:pt x="371883" y="878270"/>
                  </a:lnTo>
                  <a:lnTo>
                    <a:pt x="386162" y="893834"/>
                  </a:lnTo>
                  <a:lnTo>
                    <a:pt x="400441" y="909399"/>
                  </a:lnTo>
                  <a:lnTo>
                    <a:pt x="415355" y="924328"/>
                  </a:lnTo>
                  <a:lnTo>
                    <a:pt x="444864" y="953868"/>
                  </a:lnTo>
                  <a:lnTo>
                    <a:pt x="474691" y="982773"/>
                  </a:lnTo>
                  <a:lnTo>
                    <a:pt x="504835" y="1010408"/>
                  </a:lnTo>
                  <a:lnTo>
                    <a:pt x="534979" y="1037407"/>
                  </a:lnTo>
                  <a:lnTo>
                    <a:pt x="564806" y="1063771"/>
                  </a:lnTo>
                  <a:lnTo>
                    <a:pt x="593681" y="1089182"/>
                  </a:lnTo>
                  <a:lnTo>
                    <a:pt x="649210" y="1136510"/>
                  </a:lnTo>
                  <a:lnTo>
                    <a:pt x="688873" y="1170180"/>
                  </a:lnTo>
                  <a:lnTo>
                    <a:pt x="725047" y="1201626"/>
                  </a:lnTo>
                  <a:lnTo>
                    <a:pt x="741546" y="1216237"/>
                  </a:lnTo>
                  <a:lnTo>
                    <a:pt x="757412" y="1230531"/>
                  </a:lnTo>
                  <a:lnTo>
                    <a:pt x="772008" y="1244507"/>
                  </a:lnTo>
                  <a:lnTo>
                    <a:pt x="782363" y="1254391"/>
                  </a:lnTo>
                  <a:lnTo>
                    <a:pt x="794670" y="1242636"/>
                  </a:lnTo>
                  <a:lnTo>
                    <a:pt x="809269" y="1228344"/>
                  </a:lnTo>
                  <a:lnTo>
                    <a:pt x="825456" y="1214053"/>
                  </a:lnTo>
                  <a:lnTo>
                    <a:pt x="842277" y="1198808"/>
                  </a:lnTo>
                  <a:lnTo>
                    <a:pt x="879094" y="1167050"/>
                  </a:lnTo>
                  <a:lnTo>
                    <a:pt x="920036" y="1132750"/>
                  </a:lnTo>
                  <a:lnTo>
                    <a:pt x="974943" y="1085429"/>
                  </a:lnTo>
                  <a:lnTo>
                    <a:pt x="1004143" y="1060340"/>
                  </a:lnTo>
                  <a:lnTo>
                    <a:pt x="1033342" y="1034297"/>
                  </a:lnTo>
                  <a:lnTo>
                    <a:pt x="1063176" y="1007620"/>
                  </a:lnTo>
                  <a:lnTo>
                    <a:pt x="1093327" y="979672"/>
                  </a:lnTo>
                  <a:lnTo>
                    <a:pt x="1123161" y="951089"/>
                  </a:lnTo>
                  <a:lnTo>
                    <a:pt x="1152678" y="921871"/>
                  </a:lnTo>
                  <a:lnTo>
                    <a:pt x="1166960" y="906626"/>
                  </a:lnTo>
                  <a:lnTo>
                    <a:pt x="1181877" y="891700"/>
                  </a:lnTo>
                  <a:lnTo>
                    <a:pt x="1195525" y="876138"/>
                  </a:lnTo>
                  <a:lnTo>
                    <a:pt x="1209807" y="860576"/>
                  </a:lnTo>
                  <a:lnTo>
                    <a:pt x="1223455" y="844696"/>
                  </a:lnTo>
                  <a:lnTo>
                    <a:pt x="1236785" y="828817"/>
                  </a:lnTo>
                  <a:lnTo>
                    <a:pt x="1249797" y="812938"/>
                  </a:lnTo>
                  <a:lnTo>
                    <a:pt x="1263127" y="796740"/>
                  </a:lnTo>
                  <a:lnTo>
                    <a:pt x="1275188" y="780543"/>
                  </a:lnTo>
                  <a:lnTo>
                    <a:pt x="1287566" y="763711"/>
                  </a:lnTo>
                  <a:lnTo>
                    <a:pt x="1298992" y="747197"/>
                  </a:lnTo>
                  <a:lnTo>
                    <a:pt x="1310100" y="730364"/>
                  </a:lnTo>
                  <a:lnTo>
                    <a:pt x="1320891" y="713532"/>
                  </a:lnTo>
                  <a:lnTo>
                    <a:pt x="1331365" y="696382"/>
                  </a:lnTo>
                  <a:lnTo>
                    <a:pt x="1341204" y="678915"/>
                  </a:lnTo>
                  <a:lnTo>
                    <a:pt x="1350408" y="661765"/>
                  </a:lnTo>
                  <a:lnTo>
                    <a:pt x="1358342" y="645250"/>
                  </a:lnTo>
                  <a:lnTo>
                    <a:pt x="1366277" y="628418"/>
                  </a:lnTo>
                  <a:lnTo>
                    <a:pt x="1372942" y="612221"/>
                  </a:lnTo>
                  <a:lnTo>
                    <a:pt x="1379290" y="596024"/>
                  </a:lnTo>
                  <a:lnTo>
                    <a:pt x="1385320" y="579509"/>
                  </a:lnTo>
                  <a:lnTo>
                    <a:pt x="1390398" y="563312"/>
                  </a:lnTo>
                  <a:lnTo>
                    <a:pt x="1395159" y="547433"/>
                  </a:lnTo>
                  <a:lnTo>
                    <a:pt x="1398967" y="531553"/>
                  </a:lnTo>
                  <a:lnTo>
                    <a:pt x="1402141" y="515992"/>
                  </a:lnTo>
                  <a:lnTo>
                    <a:pt x="1404998" y="500747"/>
                  </a:lnTo>
                  <a:lnTo>
                    <a:pt x="1407537" y="485185"/>
                  </a:lnTo>
                  <a:lnTo>
                    <a:pt x="1409124" y="469624"/>
                  </a:lnTo>
                  <a:lnTo>
                    <a:pt x="1409758" y="454697"/>
                  </a:lnTo>
                  <a:lnTo>
                    <a:pt x="1410076" y="439453"/>
                  </a:lnTo>
                  <a:lnTo>
                    <a:pt x="1409758" y="424844"/>
                  </a:lnTo>
                  <a:lnTo>
                    <a:pt x="1409124" y="410234"/>
                  </a:lnTo>
                  <a:lnTo>
                    <a:pt x="1409124" y="409733"/>
                  </a:lnTo>
                  <a:lnTo>
                    <a:pt x="1407891" y="398319"/>
                  </a:lnTo>
                  <a:lnTo>
                    <a:pt x="1406304" y="386884"/>
                  </a:lnTo>
                  <a:lnTo>
                    <a:pt x="1404718" y="375766"/>
                  </a:lnTo>
                  <a:lnTo>
                    <a:pt x="1402179" y="364649"/>
                  </a:lnTo>
                  <a:lnTo>
                    <a:pt x="1399641" y="353849"/>
                  </a:lnTo>
                  <a:lnTo>
                    <a:pt x="1396785" y="343367"/>
                  </a:lnTo>
                  <a:lnTo>
                    <a:pt x="1393612" y="333520"/>
                  </a:lnTo>
                  <a:lnTo>
                    <a:pt x="1390439" y="323674"/>
                  </a:lnTo>
                  <a:lnTo>
                    <a:pt x="1386949" y="314462"/>
                  </a:lnTo>
                  <a:lnTo>
                    <a:pt x="1382824" y="305250"/>
                  </a:lnTo>
                  <a:lnTo>
                    <a:pt x="1379016" y="296674"/>
                  </a:lnTo>
                  <a:lnTo>
                    <a:pt x="1374891" y="288416"/>
                  </a:lnTo>
                  <a:lnTo>
                    <a:pt x="1370449" y="280475"/>
                  </a:lnTo>
                  <a:lnTo>
                    <a:pt x="1366324" y="272534"/>
                  </a:lnTo>
                  <a:lnTo>
                    <a:pt x="1361564" y="265228"/>
                  </a:lnTo>
                  <a:lnTo>
                    <a:pt x="1357122" y="258240"/>
                  </a:lnTo>
                  <a:lnTo>
                    <a:pt x="1347603" y="244899"/>
                  </a:lnTo>
                  <a:lnTo>
                    <a:pt x="1338401" y="233147"/>
                  </a:lnTo>
                  <a:lnTo>
                    <a:pt x="1328882" y="222665"/>
                  </a:lnTo>
                  <a:lnTo>
                    <a:pt x="1320314" y="214088"/>
                  </a:lnTo>
                  <a:lnTo>
                    <a:pt x="1311747" y="206465"/>
                  </a:lnTo>
                  <a:lnTo>
                    <a:pt x="1303814" y="200430"/>
                  </a:lnTo>
                  <a:lnTo>
                    <a:pt x="1297151" y="195665"/>
                  </a:lnTo>
                  <a:lnTo>
                    <a:pt x="1291757" y="192489"/>
                  </a:lnTo>
                  <a:lnTo>
                    <a:pt x="1274939" y="185501"/>
                  </a:lnTo>
                  <a:lnTo>
                    <a:pt x="1259074" y="178830"/>
                  </a:lnTo>
                  <a:lnTo>
                    <a:pt x="1243209" y="173113"/>
                  </a:lnTo>
                  <a:lnTo>
                    <a:pt x="1227343" y="168348"/>
                  </a:lnTo>
                  <a:lnTo>
                    <a:pt x="1211795" y="163901"/>
                  </a:lnTo>
                  <a:lnTo>
                    <a:pt x="1196565" y="160725"/>
                  </a:lnTo>
                  <a:lnTo>
                    <a:pt x="1181334" y="158184"/>
                  </a:lnTo>
                  <a:lnTo>
                    <a:pt x="1166420" y="155960"/>
                  </a:lnTo>
                  <a:lnTo>
                    <a:pt x="1151190" y="155325"/>
                  </a:lnTo>
                  <a:lnTo>
                    <a:pt x="1136594" y="155008"/>
                  </a:lnTo>
                  <a:lnTo>
                    <a:pt x="1122315" y="155643"/>
                  </a:lnTo>
                  <a:lnTo>
                    <a:pt x="1107719" y="156913"/>
                  </a:lnTo>
                  <a:lnTo>
                    <a:pt x="1093757" y="158819"/>
                  </a:lnTo>
                  <a:lnTo>
                    <a:pt x="1079478" y="161996"/>
                  </a:lnTo>
                  <a:lnTo>
                    <a:pt x="1065517" y="165490"/>
                  </a:lnTo>
                  <a:lnTo>
                    <a:pt x="1051873" y="170254"/>
                  </a:lnTo>
                  <a:lnTo>
                    <a:pt x="1038228" y="175654"/>
                  </a:lnTo>
                  <a:lnTo>
                    <a:pt x="1024902" y="181372"/>
                  </a:lnTo>
                  <a:lnTo>
                    <a:pt x="1011257" y="188677"/>
                  </a:lnTo>
                  <a:lnTo>
                    <a:pt x="998248" y="196301"/>
                  </a:lnTo>
                  <a:lnTo>
                    <a:pt x="985238" y="204877"/>
                  </a:lnTo>
                  <a:lnTo>
                    <a:pt x="971911" y="214088"/>
                  </a:lnTo>
                  <a:lnTo>
                    <a:pt x="959219" y="224253"/>
                  </a:lnTo>
                  <a:lnTo>
                    <a:pt x="946527" y="235370"/>
                  </a:lnTo>
                  <a:lnTo>
                    <a:pt x="933834" y="247123"/>
                  </a:lnTo>
                  <a:lnTo>
                    <a:pt x="921777" y="259828"/>
                  </a:lnTo>
                  <a:lnTo>
                    <a:pt x="909085" y="273169"/>
                  </a:lnTo>
                  <a:lnTo>
                    <a:pt x="896710" y="287145"/>
                  </a:lnTo>
                  <a:lnTo>
                    <a:pt x="884335" y="302074"/>
                  </a:lnTo>
                  <a:lnTo>
                    <a:pt x="872594" y="317956"/>
                  </a:lnTo>
                  <a:lnTo>
                    <a:pt x="860219" y="334791"/>
                  </a:lnTo>
                  <a:lnTo>
                    <a:pt x="848162" y="352261"/>
                  </a:lnTo>
                  <a:lnTo>
                    <a:pt x="845623" y="356073"/>
                  </a:lnTo>
                  <a:lnTo>
                    <a:pt x="842450" y="359884"/>
                  </a:lnTo>
                  <a:lnTo>
                    <a:pt x="839277" y="363378"/>
                  </a:lnTo>
                  <a:lnTo>
                    <a:pt x="836104" y="366872"/>
                  </a:lnTo>
                  <a:lnTo>
                    <a:pt x="831979" y="370049"/>
                  </a:lnTo>
                  <a:lnTo>
                    <a:pt x="828489" y="372908"/>
                  </a:lnTo>
                  <a:lnTo>
                    <a:pt x="824364" y="375131"/>
                  </a:lnTo>
                  <a:lnTo>
                    <a:pt x="820239" y="377672"/>
                  </a:lnTo>
                  <a:lnTo>
                    <a:pt x="816114" y="379896"/>
                  </a:lnTo>
                  <a:lnTo>
                    <a:pt x="811354" y="381484"/>
                  </a:lnTo>
                  <a:lnTo>
                    <a:pt x="806912" y="383072"/>
                  </a:lnTo>
                  <a:lnTo>
                    <a:pt x="802787" y="384660"/>
                  </a:lnTo>
                  <a:lnTo>
                    <a:pt x="798027" y="385613"/>
                  </a:lnTo>
                  <a:lnTo>
                    <a:pt x="793268" y="386248"/>
                  </a:lnTo>
                  <a:lnTo>
                    <a:pt x="788508" y="386884"/>
                  </a:lnTo>
                  <a:lnTo>
                    <a:pt x="783114" y="387201"/>
                  </a:lnTo>
                  <a:lnTo>
                    <a:pt x="778354" y="386884"/>
                  </a:lnTo>
                  <a:lnTo>
                    <a:pt x="773594" y="386248"/>
                  </a:lnTo>
                  <a:lnTo>
                    <a:pt x="768835" y="385613"/>
                  </a:lnTo>
                  <a:lnTo>
                    <a:pt x="764075" y="384660"/>
                  </a:lnTo>
                  <a:lnTo>
                    <a:pt x="759316" y="383072"/>
                  </a:lnTo>
                  <a:lnTo>
                    <a:pt x="755191" y="381484"/>
                  </a:lnTo>
                  <a:lnTo>
                    <a:pt x="750748" y="379896"/>
                  </a:lnTo>
                  <a:lnTo>
                    <a:pt x="746306" y="377672"/>
                  </a:lnTo>
                  <a:lnTo>
                    <a:pt x="742498" y="375131"/>
                  </a:lnTo>
                  <a:lnTo>
                    <a:pt x="738373" y="372908"/>
                  </a:lnTo>
                  <a:lnTo>
                    <a:pt x="734566" y="370049"/>
                  </a:lnTo>
                  <a:lnTo>
                    <a:pt x="730758" y="366872"/>
                  </a:lnTo>
                  <a:lnTo>
                    <a:pt x="727268" y="363378"/>
                  </a:lnTo>
                  <a:lnTo>
                    <a:pt x="724095" y="360202"/>
                  </a:lnTo>
                  <a:lnTo>
                    <a:pt x="720922" y="356073"/>
                  </a:lnTo>
                  <a:lnTo>
                    <a:pt x="718066" y="352261"/>
                  </a:lnTo>
                  <a:lnTo>
                    <a:pt x="706325" y="334791"/>
                  </a:lnTo>
                  <a:lnTo>
                    <a:pt x="694267" y="317956"/>
                  </a:lnTo>
                  <a:lnTo>
                    <a:pt x="682210" y="302074"/>
                  </a:lnTo>
                  <a:lnTo>
                    <a:pt x="669835" y="287145"/>
                  </a:lnTo>
                  <a:lnTo>
                    <a:pt x="657460" y="273169"/>
                  </a:lnTo>
                  <a:lnTo>
                    <a:pt x="645085" y="259828"/>
                  </a:lnTo>
                  <a:lnTo>
                    <a:pt x="632392" y="247123"/>
                  </a:lnTo>
                  <a:lnTo>
                    <a:pt x="619700" y="235370"/>
                  </a:lnTo>
                  <a:lnTo>
                    <a:pt x="607008" y="224253"/>
                  </a:lnTo>
                  <a:lnTo>
                    <a:pt x="594316" y="214088"/>
                  </a:lnTo>
                  <a:lnTo>
                    <a:pt x="581306" y="204877"/>
                  </a:lnTo>
                  <a:lnTo>
                    <a:pt x="568296" y="196301"/>
                  </a:lnTo>
                  <a:lnTo>
                    <a:pt x="555287" y="188677"/>
                  </a:lnTo>
                  <a:lnTo>
                    <a:pt x="541643" y="182007"/>
                  </a:lnTo>
                  <a:lnTo>
                    <a:pt x="528316" y="175654"/>
                  </a:lnTo>
                  <a:lnTo>
                    <a:pt x="514672" y="170254"/>
                  </a:lnTo>
                  <a:lnTo>
                    <a:pt x="501027" y="165490"/>
                  </a:lnTo>
                  <a:lnTo>
                    <a:pt x="487066" y="161996"/>
                  </a:lnTo>
                  <a:lnTo>
                    <a:pt x="473104" y="159137"/>
                  </a:lnTo>
                  <a:lnTo>
                    <a:pt x="458826" y="156913"/>
                  </a:lnTo>
                  <a:lnTo>
                    <a:pt x="444229" y="155643"/>
                  </a:lnTo>
                  <a:lnTo>
                    <a:pt x="429951" y="155008"/>
                  </a:lnTo>
                  <a:close/>
                  <a:moveTo>
                    <a:pt x="406470" y="0"/>
                  </a:moveTo>
                  <a:lnTo>
                    <a:pt x="424239" y="0"/>
                  </a:lnTo>
                  <a:lnTo>
                    <a:pt x="442643" y="318"/>
                  </a:lnTo>
                  <a:lnTo>
                    <a:pt x="460729" y="1588"/>
                  </a:lnTo>
                  <a:lnTo>
                    <a:pt x="479451" y="3494"/>
                  </a:lnTo>
                  <a:lnTo>
                    <a:pt x="498172" y="6670"/>
                  </a:lnTo>
                  <a:lnTo>
                    <a:pt x="516575" y="10800"/>
                  </a:lnTo>
                  <a:lnTo>
                    <a:pt x="535614" y="15564"/>
                  </a:lnTo>
                  <a:lnTo>
                    <a:pt x="545133" y="18741"/>
                  </a:lnTo>
                  <a:lnTo>
                    <a:pt x="554652" y="21599"/>
                  </a:lnTo>
                  <a:lnTo>
                    <a:pt x="564171" y="25093"/>
                  </a:lnTo>
                  <a:lnTo>
                    <a:pt x="573691" y="28587"/>
                  </a:lnTo>
                  <a:lnTo>
                    <a:pt x="583210" y="32717"/>
                  </a:lnTo>
                  <a:lnTo>
                    <a:pt x="592729" y="36528"/>
                  </a:lnTo>
                  <a:lnTo>
                    <a:pt x="602248" y="41293"/>
                  </a:lnTo>
                  <a:lnTo>
                    <a:pt x="611768" y="45740"/>
                  </a:lnTo>
                  <a:lnTo>
                    <a:pt x="621287" y="50822"/>
                  </a:lnTo>
                  <a:lnTo>
                    <a:pt x="630806" y="55904"/>
                  </a:lnTo>
                  <a:lnTo>
                    <a:pt x="640960" y="61940"/>
                  </a:lnTo>
                  <a:lnTo>
                    <a:pt x="650479" y="67975"/>
                  </a:lnTo>
                  <a:lnTo>
                    <a:pt x="659998" y="74010"/>
                  </a:lnTo>
                  <a:lnTo>
                    <a:pt x="669517" y="80680"/>
                  </a:lnTo>
                  <a:lnTo>
                    <a:pt x="679037" y="87351"/>
                  </a:lnTo>
                  <a:lnTo>
                    <a:pt x="688556" y="94656"/>
                  </a:lnTo>
                  <a:lnTo>
                    <a:pt x="698075" y="101962"/>
                  </a:lnTo>
                  <a:lnTo>
                    <a:pt x="707595" y="109903"/>
                  </a:lnTo>
                  <a:lnTo>
                    <a:pt x="717114" y="117844"/>
                  </a:lnTo>
                  <a:lnTo>
                    <a:pt x="726633" y="126738"/>
                  </a:lnTo>
                  <a:lnTo>
                    <a:pt x="736152" y="135314"/>
                  </a:lnTo>
                  <a:lnTo>
                    <a:pt x="745671" y="144526"/>
                  </a:lnTo>
                  <a:lnTo>
                    <a:pt x="755191" y="154372"/>
                  </a:lnTo>
                  <a:lnTo>
                    <a:pt x="764710" y="164537"/>
                  </a:lnTo>
                  <a:lnTo>
                    <a:pt x="773594" y="174701"/>
                  </a:lnTo>
                  <a:lnTo>
                    <a:pt x="783114" y="185183"/>
                  </a:lnTo>
                  <a:lnTo>
                    <a:pt x="792633" y="174701"/>
                  </a:lnTo>
                  <a:lnTo>
                    <a:pt x="801835" y="164537"/>
                  </a:lnTo>
                  <a:lnTo>
                    <a:pt x="811354" y="154372"/>
                  </a:lnTo>
                  <a:lnTo>
                    <a:pt x="820873" y="144526"/>
                  </a:lnTo>
                  <a:lnTo>
                    <a:pt x="830392" y="135314"/>
                  </a:lnTo>
                  <a:lnTo>
                    <a:pt x="839912" y="126738"/>
                  </a:lnTo>
                  <a:lnTo>
                    <a:pt x="849431" y="117844"/>
                  </a:lnTo>
                  <a:lnTo>
                    <a:pt x="858950" y="109903"/>
                  </a:lnTo>
                  <a:lnTo>
                    <a:pt x="868469" y="101962"/>
                  </a:lnTo>
                  <a:lnTo>
                    <a:pt x="877988" y="94656"/>
                  </a:lnTo>
                  <a:lnTo>
                    <a:pt x="887508" y="87351"/>
                  </a:lnTo>
                  <a:lnTo>
                    <a:pt x="897027" y="80680"/>
                  </a:lnTo>
                  <a:lnTo>
                    <a:pt x="906546" y="74010"/>
                  </a:lnTo>
                  <a:lnTo>
                    <a:pt x="916065" y="67657"/>
                  </a:lnTo>
                  <a:lnTo>
                    <a:pt x="925584" y="61940"/>
                  </a:lnTo>
                  <a:lnTo>
                    <a:pt x="935421" y="55904"/>
                  </a:lnTo>
                  <a:lnTo>
                    <a:pt x="944940" y="50822"/>
                  </a:lnTo>
                  <a:lnTo>
                    <a:pt x="954459" y="45740"/>
                  </a:lnTo>
                  <a:lnTo>
                    <a:pt x="963979" y="40975"/>
                  </a:lnTo>
                  <a:lnTo>
                    <a:pt x="973498" y="36528"/>
                  </a:lnTo>
                  <a:lnTo>
                    <a:pt x="983017" y="32717"/>
                  </a:lnTo>
                  <a:lnTo>
                    <a:pt x="992536" y="28587"/>
                  </a:lnTo>
                  <a:lnTo>
                    <a:pt x="1002055" y="25093"/>
                  </a:lnTo>
                  <a:lnTo>
                    <a:pt x="1011575" y="21599"/>
                  </a:lnTo>
                  <a:lnTo>
                    <a:pt x="1021094" y="18741"/>
                  </a:lnTo>
                  <a:lnTo>
                    <a:pt x="1030613" y="15564"/>
                  </a:lnTo>
                  <a:lnTo>
                    <a:pt x="1049334" y="10800"/>
                  </a:lnTo>
                  <a:lnTo>
                    <a:pt x="1068373" y="6670"/>
                  </a:lnTo>
                  <a:lnTo>
                    <a:pt x="1087094" y="3494"/>
                  </a:lnTo>
                  <a:lnTo>
                    <a:pt x="1105815" y="1588"/>
                  </a:lnTo>
                  <a:lnTo>
                    <a:pt x="1123901" y="318"/>
                  </a:lnTo>
                  <a:lnTo>
                    <a:pt x="1142305" y="0"/>
                  </a:lnTo>
                  <a:lnTo>
                    <a:pt x="1160074" y="0"/>
                  </a:lnTo>
                  <a:lnTo>
                    <a:pt x="1177843" y="1271"/>
                  </a:lnTo>
                  <a:lnTo>
                    <a:pt x="1195613" y="2859"/>
                  </a:lnTo>
                  <a:lnTo>
                    <a:pt x="1213065" y="5082"/>
                  </a:lnTo>
                  <a:lnTo>
                    <a:pt x="1230199" y="8259"/>
                  </a:lnTo>
                  <a:lnTo>
                    <a:pt x="1247334" y="12070"/>
                  </a:lnTo>
                  <a:lnTo>
                    <a:pt x="1263834" y="16200"/>
                  </a:lnTo>
                  <a:lnTo>
                    <a:pt x="1280016" y="20964"/>
                  </a:lnTo>
                  <a:lnTo>
                    <a:pt x="1296516" y="26364"/>
                  </a:lnTo>
                  <a:lnTo>
                    <a:pt x="1312382" y="31764"/>
                  </a:lnTo>
                  <a:lnTo>
                    <a:pt x="1327612" y="37799"/>
                  </a:lnTo>
                  <a:lnTo>
                    <a:pt x="1342843" y="44152"/>
                  </a:lnTo>
                  <a:lnTo>
                    <a:pt x="1357439" y="50822"/>
                  </a:lnTo>
                  <a:lnTo>
                    <a:pt x="1364737" y="53999"/>
                  </a:lnTo>
                  <a:lnTo>
                    <a:pt x="1372035" y="58446"/>
                  </a:lnTo>
                  <a:lnTo>
                    <a:pt x="1379651" y="62892"/>
                  </a:lnTo>
                  <a:lnTo>
                    <a:pt x="1387583" y="67975"/>
                  </a:lnTo>
                  <a:lnTo>
                    <a:pt x="1395516" y="73375"/>
                  </a:lnTo>
                  <a:lnTo>
                    <a:pt x="1403449" y="79410"/>
                  </a:lnTo>
                  <a:lnTo>
                    <a:pt x="1411381" y="85762"/>
                  </a:lnTo>
                  <a:lnTo>
                    <a:pt x="1419631" y="93068"/>
                  </a:lnTo>
                  <a:lnTo>
                    <a:pt x="1427564" y="100374"/>
                  </a:lnTo>
                  <a:lnTo>
                    <a:pt x="1436131" y="108315"/>
                  </a:lnTo>
                  <a:lnTo>
                    <a:pt x="1444381" y="116891"/>
                  </a:lnTo>
                  <a:lnTo>
                    <a:pt x="1452314" y="125467"/>
                  </a:lnTo>
                  <a:lnTo>
                    <a:pt x="1460564" y="134996"/>
                  </a:lnTo>
                  <a:lnTo>
                    <a:pt x="1468497" y="144843"/>
                  </a:lnTo>
                  <a:lnTo>
                    <a:pt x="1476112" y="155325"/>
                  </a:lnTo>
                  <a:lnTo>
                    <a:pt x="1484045" y="166125"/>
                  </a:lnTo>
                  <a:lnTo>
                    <a:pt x="1491660" y="177242"/>
                  </a:lnTo>
                  <a:lnTo>
                    <a:pt x="1498641" y="188995"/>
                  </a:lnTo>
                  <a:lnTo>
                    <a:pt x="1505939" y="201065"/>
                  </a:lnTo>
                  <a:lnTo>
                    <a:pt x="1512602" y="213771"/>
                  </a:lnTo>
                  <a:lnTo>
                    <a:pt x="1519266" y="226476"/>
                  </a:lnTo>
                  <a:lnTo>
                    <a:pt x="1525612" y="239817"/>
                  </a:lnTo>
                  <a:lnTo>
                    <a:pt x="1531323" y="253793"/>
                  </a:lnTo>
                  <a:lnTo>
                    <a:pt x="1536718" y="268087"/>
                  </a:lnTo>
                  <a:lnTo>
                    <a:pt x="1541794" y="283016"/>
                  </a:lnTo>
                  <a:lnTo>
                    <a:pt x="1546554" y="298262"/>
                  </a:lnTo>
                  <a:lnTo>
                    <a:pt x="1550996" y="313827"/>
                  </a:lnTo>
                  <a:lnTo>
                    <a:pt x="1555121" y="329709"/>
                  </a:lnTo>
                  <a:lnTo>
                    <a:pt x="1558294" y="346226"/>
                  </a:lnTo>
                  <a:lnTo>
                    <a:pt x="1560833" y="363061"/>
                  </a:lnTo>
                  <a:lnTo>
                    <a:pt x="1563371" y="380531"/>
                  </a:lnTo>
                  <a:lnTo>
                    <a:pt x="1565112" y="396505"/>
                  </a:lnTo>
                  <a:lnTo>
                    <a:pt x="1565276" y="397531"/>
                  </a:lnTo>
                  <a:lnTo>
                    <a:pt x="1566546" y="417539"/>
                  </a:lnTo>
                  <a:lnTo>
                    <a:pt x="1566863" y="437865"/>
                  </a:lnTo>
                  <a:lnTo>
                    <a:pt x="1566546" y="458508"/>
                  </a:lnTo>
                  <a:lnTo>
                    <a:pt x="1565276" y="479151"/>
                  </a:lnTo>
                  <a:lnTo>
                    <a:pt x="1563372" y="499795"/>
                  </a:lnTo>
                  <a:lnTo>
                    <a:pt x="1560516" y="520438"/>
                  </a:lnTo>
                  <a:lnTo>
                    <a:pt x="1557024" y="541399"/>
                  </a:lnTo>
                  <a:lnTo>
                    <a:pt x="1552581" y="562042"/>
                  </a:lnTo>
                  <a:lnTo>
                    <a:pt x="1547503" y="583321"/>
                  </a:lnTo>
                  <a:lnTo>
                    <a:pt x="1541473" y="604599"/>
                  </a:lnTo>
                  <a:lnTo>
                    <a:pt x="1534808" y="625560"/>
                  </a:lnTo>
                  <a:lnTo>
                    <a:pt x="1527190" y="647156"/>
                  </a:lnTo>
                  <a:lnTo>
                    <a:pt x="1519256" y="668117"/>
                  </a:lnTo>
                  <a:lnTo>
                    <a:pt x="1510052" y="689713"/>
                  </a:lnTo>
                  <a:lnTo>
                    <a:pt x="1500213" y="711309"/>
                  </a:lnTo>
                  <a:lnTo>
                    <a:pt x="1489422" y="732905"/>
                  </a:lnTo>
                  <a:lnTo>
                    <a:pt x="1479265" y="752596"/>
                  </a:lnTo>
                  <a:lnTo>
                    <a:pt x="1468157" y="772604"/>
                  </a:lnTo>
                  <a:lnTo>
                    <a:pt x="1456731" y="791977"/>
                  </a:lnTo>
                  <a:lnTo>
                    <a:pt x="1444353" y="811032"/>
                  </a:lnTo>
                  <a:lnTo>
                    <a:pt x="1431975" y="830087"/>
                  </a:lnTo>
                  <a:lnTo>
                    <a:pt x="1418963" y="849143"/>
                  </a:lnTo>
                  <a:lnTo>
                    <a:pt x="1405315" y="867880"/>
                  </a:lnTo>
                  <a:lnTo>
                    <a:pt x="1391668" y="885983"/>
                  </a:lnTo>
                  <a:lnTo>
                    <a:pt x="1377703" y="904403"/>
                  </a:lnTo>
                  <a:lnTo>
                    <a:pt x="1363103" y="922188"/>
                  </a:lnTo>
                  <a:lnTo>
                    <a:pt x="1348186" y="939656"/>
                  </a:lnTo>
                  <a:lnTo>
                    <a:pt x="1333587" y="957123"/>
                  </a:lnTo>
                  <a:lnTo>
                    <a:pt x="1318035" y="974273"/>
                  </a:lnTo>
                  <a:lnTo>
                    <a:pt x="1302800" y="991423"/>
                  </a:lnTo>
                  <a:lnTo>
                    <a:pt x="1287249" y="1007937"/>
                  </a:lnTo>
                  <a:lnTo>
                    <a:pt x="1271379" y="1024134"/>
                  </a:lnTo>
                  <a:lnTo>
                    <a:pt x="1255510" y="1040649"/>
                  </a:lnTo>
                  <a:lnTo>
                    <a:pt x="1239324" y="1056528"/>
                  </a:lnTo>
                  <a:lnTo>
                    <a:pt x="1207268" y="1087335"/>
                  </a:lnTo>
                  <a:lnTo>
                    <a:pt x="1174895" y="1117506"/>
                  </a:lnTo>
                  <a:lnTo>
                    <a:pt x="1142839" y="1146406"/>
                  </a:lnTo>
                  <a:lnTo>
                    <a:pt x="1111101" y="1174672"/>
                  </a:lnTo>
                  <a:lnTo>
                    <a:pt x="1080315" y="1201349"/>
                  </a:lnTo>
                  <a:lnTo>
                    <a:pt x="1020964" y="1252163"/>
                  </a:lnTo>
                  <a:lnTo>
                    <a:pt x="968278" y="1296944"/>
                  </a:lnTo>
                  <a:lnTo>
                    <a:pt x="942253" y="1319492"/>
                  </a:lnTo>
                  <a:lnTo>
                    <a:pt x="917497" y="1341724"/>
                  </a:lnTo>
                  <a:lnTo>
                    <a:pt x="895598" y="1362367"/>
                  </a:lnTo>
                  <a:lnTo>
                    <a:pt x="886076" y="1371895"/>
                  </a:lnTo>
                  <a:lnTo>
                    <a:pt x="877824" y="1380787"/>
                  </a:lnTo>
                  <a:lnTo>
                    <a:pt x="870207" y="1388727"/>
                  </a:lnTo>
                  <a:lnTo>
                    <a:pt x="864494" y="1396349"/>
                  </a:lnTo>
                  <a:lnTo>
                    <a:pt x="859733" y="1402701"/>
                  </a:lnTo>
                  <a:lnTo>
                    <a:pt x="858146" y="1405877"/>
                  </a:lnTo>
                  <a:lnTo>
                    <a:pt x="856877" y="1408100"/>
                  </a:lnTo>
                  <a:lnTo>
                    <a:pt x="853386" y="1415404"/>
                  </a:lnTo>
                  <a:lnTo>
                    <a:pt x="852602" y="1416672"/>
                  </a:lnTo>
                  <a:lnTo>
                    <a:pt x="851335" y="1419208"/>
                  </a:lnTo>
                  <a:lnTo>
                    <a:pt x="847527" y="1425561"/>
                  </a:lnTo>
                  <a:lnTo>
                    <a:pt x="843085" y="1430961"/>
                  </a:lnTo>
                  <a:lnTo>
                    <a:pt x="838008" y="1436678"/>
                  </a:lnTo>
                  <a:lnTo>
                    <a:pt x="832296" y="1441443"/>
                  </a:lnTo>
                  <a:lnTo>
                    <a:pt x="825950" y="1445572"/>
                  </a:lnTo>
                  <a:lnTo>
                    <a:pt x="819287" y="1449702"/>
                  </a:lnTo>
                  <a:lnTo>
                    <a:pt x="812306" y="1452878"/>
                  </a:lnTo>
                  <a:lnTo>
                    <a:pt x="804691" y="1455737"/>
                  </a:lnTo>
                  <a:lnTo>
                    <a:pt x="797392" y="1457643"/>
                  </a:lnTo>
                  <a:lnTo>
                    <a:pt x="789460" y="1458278"/>
                  </a:lnTo>
                  <a:lnTo>
                    <a:pt x="782162" y="1458913"/>
                  </a:lnTo>
                  <a:lnTo>
                    <a:pt x="774546" y="1457960"/>
                  </a:lnTo>
                  <a:lnTo>
                    <a:pt x="767248" y="1456690"/>
                  </a:lnTo>
                  <a:lnTo>
                    <a:pt x="759950" y="1454784"/>
                  </a:lnTo>
                  <a:lnTo>
                    <a:pt x="752970" y="1452560"/>
                  </a:lnTo>
                  <a:lnTo>
                    <a:pt x="746306" y="1449384"/>
                  </a:lnTo>
                  <a:lnTo>
                    <a:pt x="739643" y="1445255"/>
                  </a:lnTo>
                  <a:lnTo>
                    <a:pt x="733614" y="1440808"/>
                  </a:lnTo>
                  <a:lnTo>
                    <a:pt x="727585" y="1435725"/>
                  </a:lnTo>
                  <a:lnTo>
                    <a:pt x="722508" y="1430326"/>
                  </a:lnTo>
                  <a:lnTo>
                    <a:pt x="717748" y="1423973"/>
                  </a:lnTo>
                  <a:lnTo>
                    <a:pt x="713941" y="1417620"/>
                  </a:lnTo>
                  <a:lnTo>
                    <a:pt x="710133" y="1410314"/>
                  </a:lnTo>
                  <a:lnTo>
                    <a:pt x="706960" y="1404915"/>
                  </a:lnTo>
                  <a:lnTo>
                    <a:pt x="702835" y="1398562"/>
                  </a:lnTo>
                  <a:lnTo>
                    <a:pt x="696806" y="1391256"/>
                  </a:lnTo>
                  <a:lnTo>
                    <a:pt x="689508" y="1383315"/>
                  </a:lnTo>
                  <a:lnTo>
                    <a:pt x="680940" y="1374739"/>
                  </a:lnTo>
                  <a:lnTo>
                    <a:pt x="671421" y="1365210"/>
                  </a:lnTo>
                  <a:lnTo>
                    <a:pt x="649844" y="1344881"/>
                  </a:lnTo>
                  <a:lnTo>
                    <a:pt x="625729" y="1322964"/>
                  </a:lnTo>
                  <a:lnTo>
                    <a:pt x="600027" y="1300412"/>
                  </a:lnTo>
                  <a:lnTo>
                    <a:pt x="547672" y="1255942"/>
                  </a:lnTo>
                  <a:lnTo>
                    <a:pt x="488335" y="1205120"/>
                  </a:lnTo>
                  <a:lnTo>
                    <a:pt x="457239" y="1178121"/>
                  </a:lnTo>
                  <a:lnTo>
                    <a:pt x="425508" y="1149851"/>
                  </a:lnTo>
                  <a:lnTo>
                    <a:pt x="393143" y="1120628"/>
                  </a:lnTo>
                  <a:lnTo>
                    <a:pt x="360778" y="1090453"/>
                  </a:lnTo>
                  <a:lnTo>
                    <a:pt x="328412" y="1059006"/>
                  </a:lnTo>
                  <a:lnTo>
                    <a:pt x="312547" y="1043124"/>
                  </a:lnTo>
                  <a:lnTo>
                    <a:pt x="296364" y="1026925"/>
                  </a:lnTo>
                  <a:lnTo>
                    <a:pt x="280499" y="1010090"/>
                  </a:lnTo>
                  <a:lnTo>
                    <a:pt x="264951" y="993573"/>
                  </a:lnTo>
                  <a:lnTo>
                    <a:pt x="249403" y="976420"/>
                  </a:lnTo>
                  <a:lnTo>
                    <a:pt x="233855" y="959268"/>
                  </a:lnTo>
                  <a:lnTo>
                    <a:pt x="218942" y="941798"/>
                  </a:lnTo>
                  <a:lnTo>
                    <a:pt x="204345" y="924010"/>
                  </a:lnTo>
                  <a:lnTo>
                    <a:pt x="189432" y="906222"/>
                  </a:lnTo>
                  <a:lnTo>
                    <a:pt x="175153" y="887799"/>
                  </a:lnTo>
                  <a:lnTo>
                    <a:pt x="161509" y="869059"/>
                  </a:lnTo>
                  <a:lnTo>
                    <a:pt x="147865" y="850636"/>
                  </a:lnTo>
                  <a:lnTo>
                    <a:pt x="135173" y="831577"/>
                  </a:lnTo>
                  <a:lnTo>
                    <a:pt x="122480" y="812519"/>
                  </a:lnTo>
                  <a:lnTo>
                    <a:pt x="110105" y="792825"/>
                  </a:lnTo>
                  <a:lnTo>
                    <a:pt x="98682" y="773450"/>
                  </a:lnTo>
                  <a:lnTo>
                    <a:pt x="87576" y="753756"/>
                  </a:lnTo>
                  <a:lnTo>
                    <a:pt x="76788" y="733427"/>
                  </a:lnTo>
                  <a:lnTo>
                    <a:pt x="67903" y="714686"/>
                  </a:lnTo>
                  <a:lnTo>
                    <a:pt x="59019" y="695946"/>
                  </a:lnTo>
                  <a:lnTo>
                    <a:pt x="51086" y="678158"/>
                  </a:lnTo>
                  <a:lnTo>
                    <a:pt x="44105" y="660370"/>
                  </a:lnTo>
                  <a:lnTo>
                    <a:pt x="37125" y="642583"/>
                  </a:lnTo>
                  <a:lnTo>
                    <a:pt x="31413" y="625112"/>
                  </a:lnTo>
                  <a:lnTo>
                    <a:pt x="26019" y="607960"/>
                  </a:lnTo>
                  <a:lnTo>
                    <a:pt x="20942" y="591125"/>
                  </a:lnTo>
                  <a:lnTo>
                    <a:pt x="17134" y="574608"/>
                  </a:lnTo>
                  <a:lnTo>
                    <a:pt x="13009" y="558408"/>
                  </a:lnTo>
                  <a:lnTo>
                    <a:pt x="9836" y="542526"/>
                  </a:lnTo>
                  <a:lnTo>
                    <a:pt x="6981" y="526962"/>
                  </a:lnTo>
                  <a:lnTo>
                    <a:pt x="4759" y="511398"/>
                  </a:lnTo>
                  <a:lnTo>
                    <a:pt x="3173" y="496469"/>
                  </a:lnTo>
                  <a:lnTo>
                    <a:pt x="1586" y="481222"/>
                  </a:lnTo>
                  <a:lnTo>
                    <a:pt x="634" y="466929"/>
                  </a:lnTo>
                  <a:lnTo>
                    <a:pt x="0" y="452635"/>
                  </a:lnTo>
                  <a:lnTo>
                    <a:pt x="0" y="438659"/>
                  </a:lnTo>
                  <a:lnTo>
                    <a:pt x="0" y="425318"/>
                  </a:lnTo>
                  <a:lnTo>
                    <a:pt x="317" y="412295"/>
                  </a:lnTo>
                  <a:lnTo>
                    <a:pt x="1586" y="398954"/>
                  </a:lnTo>
                  <a:lnTo>
                    <a:pt x="2221" y="386248"/>
                  </a:lnTo>
                  <a:lnTo>
                    <a:pt x="3807" y="374178"/>
                  </a:lnTo>
                  <a:lnTo>
                    <a:pt x="5394" y="362108"/>
                  </a:lnTo>
                  <a:lnTo>
                    <a:pt x="7615" y="350673"/>
                  </a:lnTo>
                  <a:lnTo>
                    <a:pt x="9519" y="339238"/>
                  </a:lnTo>
                  <a:lnTo>
                    <a:pt x="11740" y="328121"/>
                  </a:lnTo>
                  <a:lnTo>
                    <a:pt x="14596" y="317638"/>
                  </a:lnTo>
                  <a:lnTo>
                    <a:pt x="17134" y="307474"/>
                  </a:lnTo>
                  <a:lnTo>
                    <a:pt x="20307" y="297310"/>
                  </a:lnTo>
                  <a:lnTo>
                    <a:pt x="26019" y="278251"/>
                  </a:lnTo>
                  <a:lnTo>
                    <a:pt x="30144" y="267769"/>
                  </a:lnTo>
                  <a:lnTo>
                    <a:pt x="33952" y="256969"/>
                  </a:lnTo>
                  <a:lnTo>
                    <a:pt x="38394" y="246487"/>
                  </a:lnTo>
                  <a:lnTo>
                    <a:pt x="42836" y="236323"/>
                  </a:lnTo>
                  <a:lnTo>
                    <a:pt x="47596" y="226476"/>
                  </a:lnTo>
                  <a:lnTo>
                    <a:pt x="52673" y="216312"/>
                  </a:lnTo>
                  <a:lnTo>
                    <a:pt x="57432" y="206783"/>
                  </a:lnTo>
                  <a:lnTo>
                    <a:pt x="63144" y="197253"/>
                  </a:lnTo>
                  <a:lnTo>
                    <a:pt x="68221" y="188360"/>
                  </a:lnTo>
                  <a:lnTo>
                    <a:pt x="73615" y="179466"/>
                  </a:lnTo>
                  <a:lnTo>
                    <a:pt x="85355" y="162313"/>
                  </a:lnTo>
                  <a:lnTo>
                    <a:pt x="97096" y="146431"/>
                  </a:lnTo>
                  <a:lnTo>
                    <a:pt x="109471" y="131502"/>
                  </a:lnTo>
                  <a:lnTo>
                    <a:pt x="121846" y="117526"/>
                  </a:lnTo>
                  <a:lnTo>
                    <a:pt x="134538" y="104503"/>
                  </a:lnTo>
                  <a:lnTo>
                    <a:pt x="147230" y="93068"/>
                  </a:lnTo>
                  <a:lnTo>
                    <a:pt x="159922" y="82268"/>
                  </a:lnTo>
                  <a:lnTo>
                    <a:pt x="172615" y="72422"/>
                  </a:lnTo>
                  <a:lnTo>
                    <a:pt x="184672" y="63845"/>
                  </a:lnTo>
                  <a:lnTo>
                    <a:pt x="197047" y="56857"/>
                  </a:lnTo>
                  <a:lnTo>
                    <a:pt x="209105" y="50822"/>
                  </a:lnTo>
                  <a:lnTo>
                    <a:pt x="223701" y="44152"/>
                  </a:lnTo>
                  <a:lnTo>
                    <a:pt x="238615" y="37799"/>
                  </a:lnTo>
                  <a:lnTo>
                    <a:pt x="254163" y="31764"/>
                  </a:lnTo>
                  <a:lnTo>
                    <a:pt x="270028" y="26364"/>
                  </a:lnTo>
                  <a:lnTo>
                    <a:pt x="285893" y="20964"/>
                  </a:lnTo>
                  <a:lnTo>
                    <a:pt x="302711" y="16200"/>
                  </a:lnTo>
                  <a:lnTo>
                    <a:pt x="319211" y="12070"/>
                  </a:lnTo>
                  <a:lnTo>
                    <a:pt x="336345" y="8259"/>
                  </a:lnTo>
                  <a:lnTo>
                    <a:pt x="353480" y="5718"/>
                  </a:lnTo>
                  <a:lnTo>
                    <a:pt x="370932" y="2859"/>
                  </a:lnTo>
                  <a:lnTo>
                    <a:pt x="388701" y="1271"/>
                  </a:lnTo>
                  <a:lnTo>
                    <a:pt x="40647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9" name="Rectangle 7"/>
          <p:cNvSpPr/>
          <p:nvPr/>
        </p:nvSpPr>
        <p:spPr>
          <a:xfrm>
            <a:off x="733425" y="5555615"/>
            <a:ext cx="9577705" cy="999490"/>
          </a:xfrm>
          <a:prstGeom prst="rect">
            <a:avLst/>
          </a:prstGeom>
        </p:spPr>
        <p:txBody>
          <a:bodyPr wrap="square">
            <a:noAutofit/>
          </a:bodyPr>
          <a:lstStyle/>
          <a:p>
            <a:pPr marL="0" lvl="0" algn="just" defTabSz="914400" rtl="0" eaLnBrk="1" latinLnBrk="0" hangingPunct="1">
              <a:lnSpc>
                <a:spcPct val="15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p>
          <a:p>
            <a:pPr marL="0" lvl="0" algn="just" defTabSz="914400" rtl="0" eaLnBrk="1" latinLnBrk="0" hangingPunct="1">
              <a:lnSpc>
                <a:spcPct val="150000"/>
              </a:lnSpc>
            </a:pPr>
            <a:endPar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endParaRPr>
          </a:p>
          <a:p>
            <a:pPr marL="0" lvl="0" algn="just" defTabSz="914400" rtl="0" eaLnBrk="1" latinLnBrk="0" hangingPunct="1">
              <a:lnSpc>
                <a:spcPct val="15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endParaRPr kumimoji="0" lang="en-US" sz="1000" b="0" i="0" u="none" strike="noStrike" kern="1200" cap="none" spc="0" normalizeH="0" baseline="0" noProof="0" dirty="0">
              <a:ln>
                <a:noFill/>
              </a:ln>
              <a:solidFill>
                <a:schemeClr val="tx1">
                  <a:lumMod val="65000"/>
                  <a:lumOff val="35000"/>
                </a:schemeClr>
              </a:solidFill>
              <a:effectLst/>
              <a:uLnTx/>
              <a:uFillTx/>
              <a:latin typeface="Lora" panose="02000503000000020004" charset="0"/>
              <a:ea typeface="Open Sans Light" panose="020B0306030504020204" pitchFamily="34" charset="0"/>
              <a:cs typeface="Open Sans Light" panose="020B0306030504020204" pitchFamily="34" charset="0"/>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000"/>
                            </p:stCondLst>
                            <p:childTnLst>
                              <p:par>
                                <p:cTn id="13" presetID="2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7" dur="500"/>
                                        <p:tgtEl>
                                          <p:spTgt spid="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 grpId="0" bldLvl="0" animBg="1"/>
      <p:bldP spid="11" grpId="0"/>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8660" y="589915"/>
            <a:ext cx="4665345" cy="567817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74005" y="3967480"/>
            <a:ext cx="215900"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634470" y="3967480"/>
            <a:ext cx="558165"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7"/>
          <p:cNvSpPr/>
          <p:nvPr/>
        </p:nvSpPr>
        <p:spPr>
          <a:xfrm>
            <a:off x="5988050" y="3941445"/>
            <a:ext cx="5248275" cy="1831975"/>
          </a:xfrm>
          <a:prstGeom prst="rect">
            <a:avLst/>
          </a:prstGeom>
        </p:spPr>
        <p:txBody>
          <a:bodyPr wrap="square">
            <a:noAutofit/>
          </a:bodyPr>
          <a:lstStyle/>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p>
          <a:p>
            <a:pPr marL="0" lvl="0" algn="just" defTabSz="914400" rtl="0" fontAlgn="auto">
              <a:lnSpc>
                <a:spcPct val="180000"/>
              </a:lnSpc>
            </a:pPr>
            <a:endPar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endParaRPr>
          </a:p>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endParaRPr kumimoji="0" lang="en-US" sz="1000" b="0" i="0" u="none" strike="noStrike" kern="1200" cap="none" spc="0" normalizeH="0" baseline="0" noProof="0" dirty="0">
              <a:ln>
                <a:noFill/>
              </a:ln>
              <a:solidFill>
                <a:schemeClr val="tx1">
                  <a:lumMod val="65000"/>
                  <a:lumOff val="35000"/>
                </a:schemeClr>
              </a:solidFill>
              <a:effectLst/>
              <a:uLnTx/>
              <a:uFillTx/>
              <a:latin typeface="Lora" panose="02000503000000020004" charset="0"/>
              <a:ea typeface="Open Sans Light" panose="020B0306030504020204" pitchFamily="34" charset="0"/>
              <a:cs typeface="Open Sans Light" panose="020B0306030504020204" pitchFamily="34" charset="0"/>
              <a:sym typeface="+mn-ea"/>
            </a:endParaRPr>
          </a:p>
        </p:txBody>
      </p:sp>
      <p:cxnSp>
        <p:nvCxnSpPr>
          <p:cNvPr id="7" name="直接连接符 6"/>
          <p:cNvCxnSpPr/>
          <p:nvPr/>
        </p:nvCxnSpPr>
        <p:spPr>
          <a:xfrm>
            <a:off x="8201660" y="896620"/>
            <a:ext cx="952500" cy="2540"/>
          </a:xfrm>
          <a:prstGeom prst="line">
            <a:avLst/>
          </a:prstGeom>
          <a:ln w="38100">
            <a:solidFill>
              <a:srgbClr val="F0D385">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307580" y="972185"/>
            <a:ext cx="2740660" cy="1106805"/>
          </a:xfrm>
          <a:prstGeom prst="rect">
            <a:avLst/>
          </a:prstGeom>
          <a:noFill/>
        </p:spPr>
        <p:txBody>
          <a:bodyPr wrap="square" rtlCol="0">
            <a:spAutoFit/>
          </a:bodyPr>
          <a:lstStyle/>
          <a:p>
            <a:pPr algn="ctr"/>
            <a:r>
              <a:rPr lang="en-US" altLang="zh-CN" sz="6600" b="1">
                <a:solidFill>
                  <a:srgbClr val="F0D385"/>
                </a:solidFill>
                <a:latin typeface="Arial" panose="020B0604020202020204" pitchFamily="34" charset="0"/>
                <a:ea typeface="楷体" panose="02010609060101010101" charset="-122"/>
              </a:rPr>
              <a:t>01</a:t>
            </a:r>
          </a:p>
        </p:txBody>
      </p:sp>
      <p:cxnSp>
        <p:nvCxnSpPr>
          <p:cNvPr id="9" name="直接连接符 8"/>
          <p:cNvCxnSpPr/>
          <p:nvPr/>
        </p:nvCxnSpPr>
        <p:spPr>
          <a:xfrm>
            <a:off x="8201660" y="2152015"/>
            <a:ext cx="952500" cy="2540"/>
          </a:xfrm>
          <a:prstGeom prst="line">
            <a:avLst/>
          </a:prstGeom>
          <a:ln w="38100">
            <a:solidFill>
              <a:srgbClr val="F0D385"/>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210935" y="2600960"/>
            <a:ext cx="493395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lumMod val="65000"/>
                    <a:lumOff val="35000"/>
                  </a:schemeClr>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P spid="8"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24095" y="1020445"/>
            <a:ext cx="7025005" cy="481647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795" y="5628640"/>
            <a:ext cx="1207770" cy="208280"/>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04190" y="3129280"/>
            <a:ext cx="4059555" cy="193802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7" name="文本框 6"/>
          <p:cNvSpPr txBox="1"/>
          <p:nvPr/>
        </p:nvSpPr>
        <p:spPr>
          <a:xfrm>
            <a:off x="504190" y="1433195"/>
            <a:ext cx="4704715" cy="1296670"/>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500"/>
                                        <p:tgtEl>
                                          <p:spTgt spid="7"/>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vertical)">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P spid="10" grpId="1"/>
      <p:bldP spid="7" grpId="0"/>
      <p:bldP spid="7" grpId="1"/>
      <p:bldP spid="7"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1000" y="548640"/>
            <a:ext cx="6446520" cy="318579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949440" y="548640"/>
            <a:ext cx="4846320" cy="318579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83920" y="1318895"/>
            <a:ext cx="3215640" cy="498221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97585" y="1562735"/>
            <a:ext cx="2989580" cy="189928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10" name="文本框 9"/>
          <p:cNvSpPr txBox="1"/>
          <p:nvPr/>
        </p:nvSpPr>
        <p:spPr>
          <a:xfrm>
            <a:off x="996950" y="4036060"/>
            <a:ext cx="2990215" cy="193802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5" name="文本框 4"/>
          <p:cNvSpPr txBox="1"/>
          <p:nvPr/>
        </p:nvSpPr>
        <p:spPr>
          <a:xfrm>
            <a:off x="5377815" y="4410710"/>
            <a:ext cx="6497955" cy="1630045"/>
          </a:xfrm>
          <a:prstGeom prst="rect">
            <a:avLst/>
          </a:prstGeom>
          <a:noFill/>
        </p:spPr>
        <p:txBody>
          <a:bodyPr wrap="square" rtlCol="0">
            <a:spAutoFit/>
          </a:bodyPr>
          <a:lstStyle/>
          <a:p>
            <a:pPr algn="r"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9013190" y="4030980"/>
            <a:ext cx="2862580" cy="337185"/>
          </a:xfrm>
          <a:prstGeom prst="rect">
            <a:avLst/>
          </a:prstGeom>
          <a:noFill/>
        </p:spPr>
        <p:txBody>
          <a:bodyPr wrap="square" rtlCol="0">
            <a:spAutoFit/>
          </a:bodyPr>
          <a:lstStyle/>
          <a:p>
            <a:pPr algn="r"/>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156" name="圈箭头"/>
          <p:cNvSpPr/>
          <p:nvPr/>
        </p:nvSpPr>
        <p:spPr>
          <a:xfrm>
            <a:off x="5113020" y="2162175"/>
            <a:ext cx="701040" cy="701040"/>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edge">
                                      <p:cBhvr>
                                        <p:cTn id="11" dur="500"/>
                                        <p:tgtEl>
                                          <p:spTgt spid="4"/>
                                        </p:tgtEl>
                                      </p:cBhvr>
                                    </p:animEffect>
                                  </p:childTnLst>
                                </p:cTn>
                              </p:par>
                            </p:childTnLst>
                          </p:cTn>
                        </p:par>
                        <p:par>
                          <p:cTn id="12" fill="hold">
                            <p:stCondLst>
                              <p:cond delay="1000"/>
                            </p:stCondLst>
                            <p:childTnLst>
                              <p:par>
                                <p:cTn id="13" presetID="18" presetClass="entr" presetSubtype="6" fill="hold" grpId="2"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500"/>
                                        <p:tgtEl>
                                          <p:spTgt spid="7"/>
                                        </p:tgtEl>
                                      </p:cBhvr>
                                    </p:animEffect>
                                  </p:childTnLst>
                                </p:cTn>
                              </p:par>
                            </p:childTnLst>
                          </p:cTn>
                        </p:par>
                        <p:par>
                          <p:cTn id="16" fill="hold">
                            <p:stCondLst>
                              <p:cond delay="1500"/>
                            </p:stCondLst>
                            <p:childTnLst>
                              <p:par>
                                <p:cTn id="17" presetID="14" presetClass="entr" presetSubtype="5" fill="hold" grpId="1"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vertical)">
                                      <p:cBhvr>
                                        <p:cTn id="19" dur="500"/>
                                        <p:tgtEl>
                                          <p:spTgt spid="1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56"/>
                                        </p:tgtEl>
                                        <p:attrNameLst>
                                          <p:attrName>style.visibility</p:attrName>
                                        </p:attrNameLst>
                                      </p:cBhvr>
                                      <p:to>
                                        <p:strVal val="visible"/>
                                      </p:to>
                                    </p:set>
                                    <p:anim calcmode="lin" valueType="num">
                                      <p:cBhvr>
                                        <p:cTn id="23" dur="500" fill="hold"/>
                                        <p:tgtEl>
                                          <p:spTgt spid="156"/>
                                        </p:tgtEl>
                                        <p:attrNameLst>
                                          <p:attrName>ppt_w</p:attrName>
                                        </p:attrNameLst>
                                      </p:cBhvr>
                                      <p:tavLst>
                                        <p:tav tm="0">
                                          <p:val>
                                            <p:fltVal val="0"/>
                                          </p:val>
                                        </p:tav>
                                        <p:tav tm="100000">
                                          <p:val>
                                            <p:strVal val="#ppt_w"/>
                                          </p:val>
                                        </p:tav>
                                      </p:tavLst>
                                    </p:anim>
                                    <p:anim calcmode="lin" valueType="num">
                                      <p:cBhvr>
                                        <p:cTn id="24" dur="500" fill="hold"/>
                                        <p:tgtEl>
                                          <p:spTgt spid="156"/>
                                        </p:tgtEl>
                                        <p:attrNameLst>
                                          <p:attrName>ppt_h</p:attrName>
                                        </p:attrNameLst>
                                      </p:cBhvr>
                                      <p:tavLst>
                                        <p:tav tm="0">
                                          <p:val>
                                            <p:fltVal val="0"/>
                                          </p:val>
                                        </p:tav>
                                        <p:tav tm="100000">
                                          <p:val>
                                            <p:strVal val="#ppt_h"/>
                                          </p:val>
                                        </p:tav>
                                      </p:tavLst>
                                    </p:anim>
                                    <p:animEffect transition="in" filter="fade">
                                      <p:cBhvr>
                                        <p:cTn id="25" dur="500"/>
                                        <p:tgtEl>
                                          <p:spTgt spid="156"/>
                                        </p:tgtEl>
                                      </p:cBhvr>
                                    </p:animEffect>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anim calcmode="lin" valueType="num">
                                      <p:cBhvr>
                                        <p:cTn id="30" dur="500" fill="hold"/>
                                        <p:tgtEl>
                                          <p:spTgt spid="3"/>
                                        </p:tgtEl>
                                        <p:attrNameLst>
                                          <p:attrName>ppt_x</p:attrName>
                                        </p:attrNameLst>
                                      </p:cBhvr>
                                      <p:tavLst>
                                        <p:tav tm="0">
                                          <p:val>
                                            <p:strVal val="#ppt_x"/>
                                          </p:val>
                                        </p:tav>
                                        <p:tav tm="100000">
                                          <p:val>
                                            <p:strVal val="#ppt_x"/>
                                          </p:val>
                                        </p:tav>
                                      </p:tavLst>
                                    </p:anim>
                                    <p:anim calcmode="lin" valueType="num">
                                      <p:cBhvr>
                                        <p:cTn id="31" dur="5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par>
                          <p:cTn id="36" fill="hold">
                            <p:stCondLst>
                              <p:cond delay="3500"/>
                            </p:stCondLst>
                            <p:childTnLst>
                              <p:par>
                                <p:cTn id="37" presetID="14" presetClass="entr" presetSubtype="5" fill="hold" grpId="1"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animBg="1"/>
      <p:bldP spid="4" grpId="1" animBg="1"/>
      <p:bldP spid="7" grpId="0"/>
      <p:bldP spid="7" grpId="1"/>
      <p:bldP spid="7" grpId="2"/>
      <p:bldP spid="10" grpId="0"/>
      <p:bldP spid="10" grpId="1"/>
      <p:bldP spid="5" grpId="0"/>
      <p:bldP spid="5" grpId="1"/>
      <p:bldP spid="20" grpId="0"/>
      <p:bldP spid="1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004300" y="528955"/>
            <a:ext cx="2845435" cy="284543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52185" y="3481070"/>
            <a:ext cx="2845435" cy="284543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51155" y="3481070"/>
            <a:ext cx="5594350" cy="284543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51155" y="1175385"/>
            <a:ext cx="8352155" cy="1938020"/>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351155" y="64008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
        <p:nvSpPr>
          <p:cNvPr id="7" name="文本框 6"/>
          <p:cNvSpPr txBox="1"/>
          <p:nvPr/>
        </p:nvSpPr>
        <p:spPr>
          <a:xfrm>
            <a:off x="9087485" y="3740785"/>
            <a:ext cx="2762250" cy="2501900"/>
          </a:xfrm>
          <a:prstGeom prst="rect">
            <a:avLst/>
          </a:prstGeom>
          <a:noFill/>
        </p:spPr>
        <p:txBody>
          <a:bodyPr wrap="square" rtlCol="0">
            <a:spAutoFit/>
          </a:bodyPr>
          <a:lstStyle/>
          <a:p>
            <a:pPr marL="0" marR="0" lvl="0" indent="0" algn="r"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r"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14" presetClass="entr" presetSubtype="5"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vertical)">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6" fill="hold" grpId="2"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downRigh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p:bldP spid="10" grpId="1"/>
      <p:bldP spid="20" grpId="0"/>
      <p:bldP spid="7" grpId="0"/>
      <p:bldP spid="7" grpId="1"/>
      <p:bldP spid="7"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440" y="548640"/>
            <a:ext cx="4648200" cy="291084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232400" y="548640"/>
            <a:ext cx="4648200" cy="291084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94690" y="-14605"/>
            <a:ext cx="334010" cy="56324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79040" y="3459480"/>
            <a:ext cx="328930" cy="342836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275330" y="4495800"/>
            <a:ext cx="8326755" cy="1630045"/>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
        <p:nvSpPr>
          <p:cNvPr id="20" name="TextBox 11"/>
          <p:cNvSpPr txBox="1"/>
          <p:nvPr/>
        </p:nvSpPr>
        <p:spPr>
          <a:xfrm>
            <a:off x="3275330" y="4015740"/>
            <a:ext cx="2862580" cy="337185"/>
          </a:xfrm>
          <a:prstGeom prst="rect">
            <a:avLst/>
          </a:prstGeom>
          <a:noFill/>
        </p:spPr>
        <p:txBody>
          <a:bodyPr wrap="square" rtlCol="0">
            <a:spAutoFit/>
          </a:bodyPr>
          <a:lstStyle/>
          <a:p>
            <a:pPr algn="l"/>
            <a:r>
              <a:rPr sz="1600" b="1" dirty="0">
                <a:solidFill>
                  <a:schemeClr val="tx1">
                    <a:lumMod val="65000"/>
                    <a:lumOff val="35000"/>
                  </a:schemeClr>
                </a:solidFill>
                <a:latin typeface="Lora" panose="02000503000000020004"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cTn>
                              </p:par>
                            </p:childTnLst>
                          </p:cTn>
                        </p:par>
                        <p:par>
                          <p:cTn id="27" fill="hold">
                            <p:stCondLst>
                              <p:cond delay="2500"/>
                            </p:stCondLst>
                            <p:childTnLst>
                              <p:par>
                                <p:cTn id="28" presetID="14" presetClass="entr" presetSubtype="5" fill="hold" grpId="1"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animBg="1"/>
      <p:bldP spid="4" grpId="0" animBg="1"/>
      <p:bldP spid="5" grpId="0" animBg="1"/>
      <p:bldP spid="6" grpId="0"/>
      <p:bldP spid="6" grpId="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8660" y="589915"/>
            <a:ext cx="4665345" cy="567817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374005" y="3967480"/>
            <a:ext cx="215900"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1634470" y="3967480"/>
            <a:ext cx="558165" cy="1721485"/>
          </a:xfrm>
          <a:prstGeom prst="rect">
            <a:avLst/>
          </a:prstGeom>
          <a:solidFill>
            <a:srgbClr val="F0D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7"/>
          <p:cNvSpPr/>
          <p:nvPr/>
        </p:nvSpPr>
        <p:spPr>
          <a:xfrm>
            <a:off x="5988050" y="3941445"/>
            <a:ext cx="5248275" cy="1831975"/>
          </a:xfrm>
          <a:prstGeom prst="rect">
            <a:avLst/>
          </a:prstGeom>
        </p:spPr>
        <p:txBody>
          <a:bodyPr wrap="square">
            <a:noAutofit/>
          </a:bodyPr>
          <a:lstStyle/>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woman.I love you more than I've ever loved any woman. And I've waited longer for you than I've waited for any woman.</a:t>
            </a:r>
          </a:p>
          <a:p>
            <a:pPr marL="0" lvl="0" algn="just" defTabSz="914400" rtl="0" fontAlgn="auto">
              <a:lnSpc>
                <a:spcPct val="180000"/>
              </a:lnSpc>
            </a:pPr>
            <a:endPar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endParaRPr>
          </a:p>
          <a:p>
            <a:pPr marL="0" lvl="0" algn="just" defTabSz="914400" rtl="0" fontAlgn="auto">
              <a:lnSpc>
                <a:spcPct val="180000"/>
              </a:lnSpc>
            </a:pPr>
            <a:r>
              <a:rPr lang="en-US" sz="1000">
                <a:solidFill>
                  <a:schemeClr val="tx1">
                    <a:lumMod val="65000"/>
                    <a:lumOff val="35000"/>
                  </a:schemeClr>
                </a:solidFill>
                <a:latin typeface="Lora" panose="02000503000000020004" charset="0"/>
                <a:ea typeface="Open Sans Light" panose="020B0306030504020204" pitchFamily="34" charset="0"/>
                <a:cs typeface="Open Sans Light" panose="020B0306030504020204" pitchFamily="34" charset="0"/>
                <a:sym typeface="+mn-ea"/>
              </a:rPr>
              <a:t>I love you more than I've ever loved any woman. And I've waited longer for you than I've waited for any woman.</a:t>
            </a:r>
            <a:endParaRPr kumimoji="0" lang="en-US" sz="1000" b="0" i="0" u="none" strike="noStrike" kern="1200" cap="none" spc="0" normalizeH="0" baseline="0" noProof="0" dirty="0">
              <a:ln>
                <a:noFill/>
              </a:ln>
              <a:solidFill>
                <a:schemeClr val="tx1">
                  <a:lumMod val="65000"/>
                  <a:lumOff val="35000"/>
                </a:schemeClr>
              </a:solidFill>
              <a:effectLst/>
              <a:uLnTx/>
              <a:uFillTx/>
              <a:latin typeface="Lora" panose="02000503000000020004" charset="0"/>
              <a:ea typeface="Open Sans Light" panose="020B0306030504020204" pitchFamily="34" charset="0"/>
              <a:cs typeface="Open Sans Light" panose="020B0306030504020204" pitchFamily="34" charset="0"/>
              <a:sym typeface="+mn-ea"/>
            </a:endParaRPr>
          </a:p>
        </p:txBody>
      </p:sp>
      <p:cxnSp>
        <p:nvCxnSpPr>
          <p:cNvPr id="7" name="直接连接符 6"/>
          <p:cNvCxnSpPr/>
          <p:nvPr/>
        </p:nvCxnSpPr>
        <p:spPr>
          <a:xfrm>
            <a:off x="8201660" y="896620"/>
            <a:ext cx="952500" cy="2540"/>
          </a:xfrm>
          <a:prstGeom prst="line">
            <a:avLst/>
          </a:prstGeom>
          <a:ln w="38100">
            <a:solidFill>
              <a:srgbClr val="F0D385">
                <a:alpha val="50000"/>
              </a:srgb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307580" y="972185"/>
            <a:ext cx="2740660" cy="1106805"/>
          </a:xfrm>
          <a:prstGeom prst="rect">
            <a:avLst/>
          </a:prstGeom>
          <a:noFill/>
        </p:spPr>
        <p:txBody>
          <a:bodyPr wrap="square" rtlCol="0">
            <a:spAutoFit/>
          </a:bodyPr>
          <a:lstStyle/>
          <a:p>
            <a:pPr algn="ctr"/>
            <a:r>
              <a:rPr lang="en-US" altLang="zh-CN" sz="6600" b="1">
                <a:solidFill>
                  <a:srgbClr val="F0D385"/>
                </a:solidFill>
                <a:latin typeface="Arial" panose="020B0604020202020204" pitchFamily="34" charset="0"/>
                <a:ea typeface="楷体" panose="02010609060101010101" charset="-122"/>
              </a:rPr>
              <a:t>02</a:t>
            </a:r>
          </a:p>
        </p:txBody>
      </p:sp>
      <p:cxnSp>
        <p:nvCxnSpPr>
          <p:cNvPr id="9" name="直接连接符 8"/>
          <p:cNvCxnSpPr/>
          <p:nvPr/>
        </p:nvCxnSpPr>
        <p:spPr>
          <a:xfrm>
            <a:off x="8201660" y="2152015"/>
            <a:ext cx="952500" cy="2540"/>
          </a:xfrm>
          <a:prstGeom prst="line">
            <a:avLst/>
          </a:prstGeom>
          <a:ln w="38100">
            <a:solidFill>
              <a:srgbClr val="F0D385"/>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210935" y="2600960"/>
            <a:ext cx="4933950" cy="5340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lumMod val="65000"/>
                    <a:lumOff val="35000"/>
                  </a:schemeClr>
                </a:solidFill>
                <a:latin typeface="Poppins SemiBold" panose="02000000000000000000" charset="0"/>
                <a:ea typeface="华文细黑" panose="02010600040101010101" charset="-122"/>
                <a:sym typeface="+mn-ea"/>
              </a:rPr>
              <a:t>Click here to add your title</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500"/>
                                        <p:tgtEl>
                                          <p:spTgt spid="4"/>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19" grpId="0"/>
      <p:bldP spid="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46720" y="533400"/>
            <a:ext cx="3794760" cy="5791200"/>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50520" y="533400"/>
            <a:ext cx="1965960" cy="284924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50520" y="3474085"/>
            <a:ext cx="1965960" cy="284924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07920" y="533400"/>
            <a:ext cx="1965960" cy="2849245"/>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07920" y="3474085"/>
            <a:ext cx="1965960" cy="2849245"/>
          </a:xfrm>
          <a:prstGeom prst="rect">
            <a:avLst/>
          </a:prstGeom>
          <a:blipFill rotWithShape="1">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561205" y="1729105"/>
            <a:ext cx="3112135" cy="1899285"/>
          </a:xfrm>
          <a:prstGeom prst="rect">
            <a:avLst/>
          </a:prstGeom>
          <a:noFill/>
        </p:spPr>
        <p:txBody>
          <a:bodyPr wrap="square" rtlCol="0">
            <a:spAutoFit/>
          </a:bodyPr>
          <a:lstStyle/>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ALL OR NOTHING</a:t>
            </a:r>
          </a:p>
          <a:p>
            <a:pPr marL="0" marR="0" lvl="0" indent="0" algn="l" defTabSz="914400" rtl="0" eaLnBrk="1" fontAlgn="auto" latinLnBrk="0" hangingPunct="1">
              <a:lnSpc>
                <a:spcPct val="140000"/>
              </a:lnSpc>
              <a:spcBef>
                <a:spcPts val="0"/>
              </a:spcBef>
              <a:spcAft>
                <a:spcPts val="0"/>
              </a:spcAft>
              <a:buClrTx/>
              <a:buSzTx/>
              <a:buFontTx/>
              <a:buNone/>
              <a:defRPr/>
            </a:pPr>
            <a:r>
              <a:rPr kumimoji="0" lang="en-US" altLang="zh-CN" sz="2800" b="0" i="0" u="none" strike="noStrike" kern="1200" cap="none" spc="0" normalizeH="0" baseline="0" noProof="0">
                <a:ln>
                  <a:noFill/>
                </a:ln>
                <a:solidFill>
                  <a:schemeClr val="tx1">
                    <a:lumMod val="65000"/>
                    <a:lumOff val="35000"/>
                  </a:schemeClr>
                </a:solidFill>
                <a:effectLst/>
                <a:uLnTx/>
                <a:uFillTx/>
                <a:latin typeface="Poppins SemiBold" panose="02000000000000000000" charset="0"/>
                <a:ea typeface="华文细黑" panose="02010600040101010101" charset="-122"/>
                <a:cs typeface="+mn-cs"/>
              </a:rPr>
              <a:t>NOW OR NEVER</a:t>
            </a:r>
          </a:p>
        </p:txBody>
      </p:sp>
      <p:sp>
        <p:nvSpPr>
          <p:cNvPr id="8" name="文本框 7"/>
          <p:cNvSpPr txBox="1"/>
          <p:nvPr/>
        </p:nvSpPr>
        <p:spPr>
          <a:xfrm>
            <a:off x="4561205" y="3769995"/>
            <a:ext cx="3298190" cy="2553335"/>
          </a:xfrm>
          <a:prstGeom prst="rect">
            <a:avLst/>
          </a:prstGeom>
          <a:noFill/>
        </p:spPr>
        <p:txBody>
          <a:bodyPr wrap="square" rtlCol="0">
            <a:spAutoFit/>
          </a:bodyPr>
          <a:lstStyle/>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fontAlgn="auto">
              <a:lnSpc>
                <a:spcPct val="200000"/>
              </a:lnSpc>
            </a:pPr>
            <a:r>
              <a:rPr lang="zh-CN" altLang="en-US" sz="1000">
                <a:solidFill>
                  <a:schemeClr val="tx1">
                    <a:lumMod val="65000"/>
                    <a:lumOff val="3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65000"/>
                  <a:lumOff val="35000"/>
                </a:schemeClr>
              </a:solidFill>
              <a:latin typeface="Lora" panose="02000503000000020004" charset="0"/>
              <a:ea typeface="华文细黑" panose="02010600040101010101"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8" presetClass="entr" presetSubtype="6" fill="hold" grpId="2"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strips(downRight)">
                                      <p:cBhvr>
                                        <p:cTn id="27" dur="500"/>
                                        <p:tgtEl>
                                          <p:spTgt spid="7"/>
                                        </p:tgtEl>
                                      </p:cBhvr>
                                    </p:animEffect>
                                  </p:childTnLst>
                                </p:cTn>
                              </p:par>
                            </p:childTnLst>
                          </p:cTn>
                        </p:par>
                        <p:par>
                          <p:cTn id="28" fill="hold">
                            <p:stCondLst>
                              <p:cond delay="2500"/>
                            </p:stCondLst>
                            <p:childTnLst>
                              <p:par>
                                <p:cTn id="29" presetID="14" presetClass="entr" presetSubtype="5" fill="hold" grpId="1"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vertical)">
                                      <p:cBhvr>
                                        <p:cTn id="31" dur="500"/>
                                        <p:tgtEl>
                                          <p:spTgt spid="8"/>
                                        </p:tgtEl>
                                      </p:cBhvr>
                                    </p:animEffect>
                                  </p:childTnLst>
                                </p:cTn>
                              </p:par>
                            </p:childTnLst>
                          </p:cTn>
                        </p:par>
                        <p:par>
                          <p:cTn id="32" fill="hold">
                            <p:stCondLst>
                              <p:cond delay="3000"/>
                            </p:stCondLst>
                            <p:childTnLst>
                              <p:par>
                                <p:cTn id="33" presetID="12" presetClass="entr" presetSubtype="4" fill="hold" grpId="2"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p:tgtEl>
                                          <p:spTgt spid="2"/>
                                        </p:tgtEl>
                                        <p:attrNameLst>
                                          <p:attrName>ppt_y</p:attrName>
                                        </p:attrNameLst>
                                      </p:cBhvr>
                                      <p:tavLst>
                                        <p:tav tm="0">
                                          <p:val>
                                            <p:strVal val="#ppt_y+#ppt_h*1.125000"/>
                                          </p:val>
                                        </p:tav>
                                        <p:tav tm="100000">
                                          <p:val>
                                            <p:strVal val="#ppt_y"/>
                                          </p:val>
                                        </p:tav>
                                      </p:tavLst>
                                    </p:anim>
                                    <p:animEffect transition="in" filter="wipe(up)">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4" grpId="0" animBg="1"/>
      <p:bldP spid="5" grpId="0" animBg="1"/>
      <p:bldP spid="6" grpId="0" animBg="1"/>
      <p:bldP spid="7" grpId="0"/>
      <p:bldP spid="7" grpId="1"/>
      <p:bldP spid="7" grpId="2"/>
      <p:bldP spid="8" grpId="0"/>
      <p:bldP spid="8" grpId="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3082</Words>
  <Application>Microsoft Office PowerPoint</Application>
  <PresentationFormat>宽屏</PresentationFormat>
  <Paragraphs>170</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Lora</vt:lpstr>
      <vt:lpstr>Open Sans Light</vt:lpstr>
      <vt:lpstr>Poppins SemiBold</vt:lpstr>
      <vt:lpstr>等线</vt:lpstr>
      <vt:lpstr>华文宋体</vt:lpstr>
      <vt:lpstr>华文细黑</vt:lpstr>
      <vt:lpstr>楷体</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2021-07-09T01:20:10Z</dcterms:created>
  <dcterms:modified xsi:type="dcterms:W3CDTF">2023-01-10T05:46:11Z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949E627940E94067A8B00EA69874D9EF</vt:lpwstr>
  </property>
  <property fmtid="{A09F084E-AD41-489F-8076-AA5BE3082BCA}" pid="100">
    <vt:ui4>5</vt:ui4>
  </property>
  <property fmtid="{64440492-4C8B-11D1-8B70-080036B11A03}" pid="11">
    <vt:lpwstr>www.2ppt.com-爱PPT提供资源下载</vt:lpwstr>
  </property>
</Properties>
</file>