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91" r:id="rId7"/>
    <p:sldId id="266" r:id="rId8"/>
    <p:sldId id="269" r:id="rId9"/>
    <p:sldId id="263" r:id="rId10"/>
    <p:sldId id="259" r:id="rId11"/>
    <p:sldId id="268" r:id="rId12"/>
    <p:sldId id="273" r:id="rId13"/>
    <p:sldId id="267" r:id="rId14"/>
    <p:sldId id="292" r:id="rId15"/>
    <p:sldId id="270" r:id="rId16"/>
    <p:sldId id="260" r:id="rId17"/>
    <p:sldId id="271" r:id="rId18"/>
    <p:sldId id="283" r:id="rId19"/>
    <p:sldId id="286" r:id="rId20"/>
    <p:sldId id="287" r:id="rId21"/>
    <p:sldId id="288" r:id="rId22"/>
    <p:sldId id="261" r:id="rId23"/>
    <p:sldId id="274" r:id="rId24"/>
    <p:sldId id="290" r:id="rId25"/>
    <p:sldId id="293" r:id="rId26"/>
    <p:sldId id="289" r:id="rId27"/>
    <p:sldId id="262" r:id="rId28"/>
  </p:sldIdLst>
  <p:sldSz cx="12192000" cy="6858000"/>
  <p:notesSz cx="7103745" cy="10234295"/>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535"/>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1"/>
          <a:srcRect b="15007"/>
          <a:stretch>
            <a:fillRect/>
          </a:stretch>
        </p:blipFill>
        <p:spPr>
          <a:xfrm>
            <a:off x="-4445" y="-29210"/>
            <a:ext cx="12200890" cy="6915785"/>
          </a:xfrm>
          <a:prstGeom prst="rect">
            <a:avLst/>
          </a:prstGeom>
        </p:spPr>
      </p:pic>
      <p:sp>
        <p:nvSpPr>
          <p:cNvPr id="6" name="矩形 5"/>
          <p:cNvSpPr/>
          <p:nvPr/>
        </p:nvSpPr>
        <p:spPr>
          <a:xfrm>
            <a:off x="401955" y="429260"/>
            <a:ext cx="11388090" cy="5998845"/>
          </a:xfrm>
          <a:prstGeom prst="rect">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592955" y="-29210"/>
            <a:ext cx="3006725" cy="1547495"/>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381625" y="154940"/>
            <a:ext cx="1430020" cy="768350"/>
          </a:xfrm>
          <a:prstGeom prst="rect">
            <a:avLst/>
          </a:prstGeom>
          <a:noFill/>
        </p:spPr>
        <p:txBody>
          <a:bodyPr wrap="square" rtlCol="0">
            <a:spAutoFit/>
          </a:bodyPr>
          <a:lstStyle/>
          <a:p>
            <a:pPr algn="ctr">
              <a:lnSpc>
                <a:spcPct val="110000"/>
              </a:lnSpc>
            </a:pPr>
            <a:r>
              <a:rPr lang="en-US" altLang="zh-CN" sz="2000">
                <a:solidFill>
                  <a:schemeClr val="bg1"/>
                </a:solidFill>
                <a:latin typeface="华文细黑" panose="02010600040101010101" charset="-122"/>
                <a:ea typeface="华文细黑" panose="02010600040101010101" charset="-122"/>
              </a:rPr>
              <a:t>DESTINY</a:t>
            </a:r>
            <a:endParaRPr lang="en-US" altLang="zh-CN" sz="2000">
              <a:solidFill>
                <a:schemeClr val="bg1"/>
              </a:solidFill>
              <a:latin typeface="华文细黑" panose="02010600040101010101" charset="-122"/>
              <a:ea typeface="华文细黑" panose="02010600040101010101" charset="-122"/>
            </a:endParaRPr>
          </a:p>
          <a:p>
            <a:pPr algn="ctr">
              <a:lnSpc>
                <a:spcPct val="110000"/>
              </a:lnSpc>
            </a:pPr>
            <a:r>
              <a:rPr lang="en-US" altLang="zh-CN" sz="2000">
                <a:solidFill>
                  <a:schemeClr val="bg1"/>
                </a:solidFill>
                <a:latin typeface="华文细黑" panose="02010600040101010101" charset="-122"/>
                <a:ea typeface="华文细黑" panose="02010600040101010101" charset="-122"/>
              </a:rPr>
              <a:t>FREEDOM</a:t>
            </a:r>
            <a:endParaRPr lang="en-US" altLang="zh-CN" sz="2000">
              <a:solidFill>
                <a:schemeClr val="bg1"/>
              </a:solidFill>
              <a:latin typeface="华文细黑" panose="02010600040101010101" charset="-122"/>
              <a:ea typeface="华文细黑" panose="02010600040101010101" charset="-122"/>
            </a:endParaRPr>
          </a:p>
        </p:txBody>
      </p:sp>
      <p:sp>
        <p:nvSpPr>
          <p:cNvPr id="132" name="直线箭头"/>
          <p:cNvSpPr/>
          <p:nvPr/>
        </p:nvSpPr>
        <p:spPr>
          <a:xfrm>
            <a:off x="5864860" y="1038860"/>
            <a:ext cx="462280" cy="304165"/>
          </a:xfrm>
          <a:custGeom>
            <a:avLst/>
            <a:gdLst>
              <a:gd name="connsiteX0" fmla="*/ 314324 w 634413"/>
              <a:gd name="connsiteY0" fmla="*/ 44459 h 400123"/>
              <a:gd name="connsiteX1" fmla="*/ 314324 w 634413"/>
              <a:gd name="connsiteY1" fmla="*/ 355665 h 400123"/>
              <a:gd name="connsiteX2" fmla="*/ 582605 w 634413"/>
              <a:gd name="connsiteY2" fmla="*/ 200062 h 400123"/>
              <a:gd name="connsiteX3" fmla="*/ 289481 w 634413"/>
              <a:gd name="connsiteY3" fmla="*/ 0 h 400123"/>
              <a:gd name="connsiteX4" fmla="*/ 634413 w 634413"/>
              <a:gd name="connsiteY4" fmla="*/ 200062 h 400123"/>
              <a:gd name="connsiteX5" fmla="*/ 289481 w 634413"/>
              <a:gd name="connsiteY5" fmla="*/ 400123 h 400123"/>
              <a:gd name="connsiteX6" fmla="*/ 289481 w 634413"/>
              <a:gd name="connsiteY6" fmla="*/ 213398 h 400123"/>
              <a:gd name="connsiteX7" fmla="*/ 0 w 634413"/>
              <a:gd name="connsiteY7" fmla="*/ 213398 h 400123"/>
              <a:gd name="connsiteX8" fmla="*/ 0 w 634413"/>
              <a:gd name="connsiteY8" fmla="*/ 186726 h 400123"/>
              <a:gd name="connsiteX9" fmla="*/ 289481 w 634413"/>
              <a:gd name="connsiteY9" fmla="*/ 186726 h 40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413" h="400123">
                <a:moveTo>
                  <a:pt x="314324" y="44459"/>
                </a:moveTo>
                <a:lnTo>
                  <a:pt x="314324" y="355665"/>
                </a:lnTo>
                <a:lnTo>
                  <a:pt x="582605" y="200062"/>
                </a:lnTo>
                <a:close/>
                <a:moveTo>
                  <a:pt x="289481" y="0"/>
                </a:moveTo>
                <a:lnTo>
                  <a:pt x="634413" y="200062"/>
                </a:lnTo>
                <a:lnTo>
                  <a:pt x="289481" y="400123"/>
                </a:lnTo>
                <a:lnTo>
                  <a:pt x="289481" y="213398"/>
                </a:lnTo>
                <a:lnTo>
                  <a:pt x="0" y="213398"/>
                </a:lnTo>
                <a:lnTo>
                  <a:pt x="0" y="186726"/>
                </a:lnTo>
                <a:lnTo>
                  <a:pt x="289481" y="1867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4" name="文本框 13"/>
          <p:cNvSpPr txBox="1"/>
          <p:nvPr/>
        </p:nvSpPr>
        <p:spPr>
          <a:xfrm>
            <a:off x="1848485" y="2574925"/>
            <a:ext cx="8496935" cy="1106805"/>
          </a:xfrm>
          <a:prstGeom prst="rect">
            <a:avLst/>
          </a:prstGeom>
          <a:noFill/>
        </p:spPr>
        <p:txBody>
          <a:bodyPr wrap="square" rtlCol="0">
            <a:spAutoFit/>
          </a:bodyPr>
          <a:lstStyle/>
          <a:p>
            <a:pPr algn="ctr" fontAlgn="auto">
              <a:lnSpc>
                <a:spcPct val="100000"/>
              </a:lnSpc>
            </a:pPr>
            <a:r>
              <a:rPr lang="en-US" altLang="zh-CN" sz="6600" dirty="0">
                <a:solidFill>
                  <a:schemeClr val="bg1"/>
                </a:solidFill>
                <a:latin typeface="华文细黑" panose="02010600040101010101" charset="-122"/>
                <a:ea typeface="华文细黑" panose="02010600040101010101" charset="-122"/>
              </a:rPr>
              <a:t>THIS IS YOUR FUTUTE</a:t>
            </a:r>
            <a:endParaRPr lang="en-US" altLang="zh-CN" sz="6600" dirty="0">
              <a:solidFill>
                <a:schemeClr val="bg1"/>
              </a:solidFill>
              <a:latin typeface="华文细黑" panose="02010600040101010101" charset="-122"/>
              <a:ea typeface="华文细黑" panose="02010600040101010101" charset="-122"/>
            </a:endParaRPr>
          </a:p>
        </p:txBody>
      </p:sp>
      <p:sp>
        <p:nvSpPr>
          <p:cNvPr id="9" name="文本框 8"/>
          <p:cNvSpPr txBox="1"/>
          <p:nvPr/>
        </p:nvSpPr>
        <p:spPr>
          <a:xfrm>
            <a:off x="2528570" y="3792855"/>
            <a:ext cx="7134225" cy="392430"/>
          </a:xfrm>
          <a:prstGeom prst="rect">
            <a:avLst/>
          </a:prstGeom>
          <a:noFill/>
        </p:spPr>
        <p:txBody>
          <a:bodyPr wrap="square" rtlCol="0">
            <a:spAutoFit/>
          </a:bodyPr>
          <a:lstStyle/>
          <a:p>
            <a:pPr algn="ctr">
              <a:lnSpc>
                <a:spcPct val="140000"/>
              </a:lnSpc>
            </a:pPr>
            <a:r>
              <a:rPr lang="zh-CN" altLang="en-US" sz="1400">
                <a:solidFill>
                  <a:schemeClr val="bg1"/>
                </a:solidFill>
                <a:latin typeface="华文细黑" panose="02010600040101010101" charset="-122"/>
                <a:ea typeface="华文细黑" panose="02010600040101010101" charset="-122"/>
                <a:sym typeface="+mn-ea"/>
              </a:rPr>
              <a:t>And I've waited longer for you than I've waited for any woman.</a:t>
            </a:r>
            <a:endParaRPr lang="zh-CN" altLang="en-US" sz="1400">
              <a:solidFill>
                <a:schemeClr val="bg1"/>
              </a:solidFill>
              <a:latin typeface="华文细黑" panose="02010600040101010101" charset="-122"/>
              <a:ea typeface="华文细黑" panose="02010600040101010101" charset="-122"/>
              <a:sym typeface="+mn-ea"/>
            </a:endParaRPr>
          </a:p>
        </p:txBody>
      </p:sp>
      <p:sp>
        <p:nvSpPr>
          <p:cNvPr id="11" name="矩形 10"/>
          <p:cNvSpPr/>
          <p:nvPr/>
        </p:nvSpPr>
        <p:spPr>
          <a:xfrm>
            <a:off x="5970905" y="5642610"/>
            <a:ext cx="248920" cy="785495"/>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2000"/>
                            </p:stCondLst>
                            <p:childTnLst>
                              <p:par>
                                <p:cTn id="17" presetID="53" presetClass="entr" presetSubtype="16" fill="hold" grpId="1"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500"/>
                            </p:stCondLst>
                            <p:childTnLst>
                              <p:par>
                                <p:cTn id="23" presetID="2" presetClass="entr" presetSubtype="8" fill="hold" grpId="0" nodeType="afterEffect">
                                  <p:stCondLst>
                                    <p:cond delay="0"/>
                                  </p:stCondLst>
                                  <p:childTnLst>
                                    <p:set>
                                      <p:cBhvr>
                                        <p:cTn id="24" dur="1" fill="hold">
                                          <p:stCondLst>
                                            <p:cond delay="0"/>
                                          </p:stCondLst>
                                        </p:cTn>
                                        <p:tgtEl>
                                          <p:spTgt spid="132"/>
                                        </p:tgtEl>
                                        <p:attrNameLst>
                                          <p:attrName>style.visibility</p:attrName>
                                        </p:attrNameLst>
                                      </p:cBhvr>
                                      <p:to>
                                        <p:strVal val="visible"/>
                                      </p:to>
                                    </p:set>
                                    <p:anim calcmode="lin" valueType="num">
                                      <p:cBhvr additive="base">
                                        <p:cTn id="25" dur="500" fill="hold"/>
                                        <p:tgtEl>
                                          <p:spTgt spid="132"/>
                                        </p:tgtEl>
                                        <p:attrNameLst>
                                          <p:attrName>ppt_x</p:attrName>
                                        </p:attrNameLst>
                                      </p:cBhvr>
                                      <p:tavLst>
                                        <p:tav tm="0">
                                          <p:val>
                                            <p:strVal val="0-#ppt_w/2"/>
                                          </p:val>
                                        </p:tav>
                                        <p:tav tm="100000">
                                          <p:val>
                                            <p:strVal val="#ppt_x"/>
                                          </p:val>
                                        </p:tav>
                                      </p:tavLst>
                                    </p:anim>
                                    <p:anim calcmode="lin" valueType="num">
                                      <p:cBhvr additive="base">
                                        <p:cTn id="26" dur="500" fill="hold"/>
                                        <p:tgtEl>
                                          <p:spTgt spid="132"/>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9" presetClass="entr" presetSubtype="0" fill="hold" grpId="4" nodeType="afterEffect">
                                  <p:stCondLst>
                                    <p:cond delay="0"/>
                                  </p:stCondLst>
                                  <p:iterate type="lt">
                                    <p:tmPct val="0"/>
                                  </p:iterate>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ppt_x</p:attrName>
                                        </p:attrNameLst>
                                      </p:cBhvr>
                                      <p:tavLst>
                                        <p:tav tm="0">
                                          <p:val>
                                            <p:strVal val="#ppt_x-.2"/>
                                          </p:val>
                                        </p:tav>
                                        <p:tav tm="100000">
                                          <p:val>
                                            <p:strVal val="#ppt_x"/>
                                          </p:val>
                                        </p:tav>
                                      </p:tavLst>
                                    </p:anim>
                                    <p:anim calcmode="lin" valueType="num">
                                      <p:cBhvr>
                                        <p:cTn id="31"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2" dur="500"/>
                                        <p:tgtEl>
                                          <p:spTgt spid="14"/>
                                        </p:tgtEl>
                                      </p:cBhvr>
                                    </p:animEffect>
                                  </p:childTnLst>
                                </p:cTn>
                              </p:par>
                            </p:childTnLst>
                          </p:cTn>
                        </p:par>
                        <p:par>
                          <p:cTn id="33" fill="hold">
                            <p:stCondLst>
                              <p:cond delay="3500"/>
                            </p:stCondLst>
                            <p:childTnLst>
                              <p:par>
                                <p:cTn id="34" presetID="14" presetClass="entr" presetSubtype="5" fill="hold" grpId="3" nodeType="afterEffect">
                                  <p:stCondLst>
                                    <p:cond delay="0"/>
                                  </p:stCondLst>
                                  <p:iterate type="lt">
                                    <p:tmPct val="0"/>
                                  </p:iterate>
                                  <p:childTnLst>
                                    <p:set>
                                      <p:cBhvr>
                                        <p:cTn id="35" dur="1" fill="hold">
                                          <p:stCondLst>
                                            <p:cond delay="0"/>
                                          </p:stCondLst>
                                        </p:cTn>
                                        <p:tgtEl>
                                          <p:spTgt spid="9"/>
                                        </p:tgtEl>
                                        <p:attrNameLst>
                                          <p:attrName>style.visibility</p:attrName>
                                        </p:attrNameLst>
                                      </p:cBhvr>
                                      <p:to>
                                        <p:strVal val="visible"/>
                                      </p:to>
                                    </p:set>
                                    <p:animEffect transition="in" filter="randombar(vertical)">
                                      <p:cBhvr>
                                        <p:cTn id="36" dur="500"/>
                                        <p:tgtEl>
                                          <p:spTgt spid="9"/>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0" grpId="1"/>
      <p:bldP spid="132" grpId="0" bldLvl="0" animBg="1"/>
      <p:bldP spid="14" grpId="0"/>
      <p:bldP spid="14" grpId="2"/>
      <p:bldP spid="14" grpId="4"/>
      <p:bldP spid="9" grpId="0"/>
      <p:bldP spid="9" grpId="2"/>
      <p:bldP spid="9" grpId="3"/>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9025" y="5269865"/>
            <a:ext cx="830580" cy="627380"/>
          </a:xfrm>
          <a:prstGeom prst="rect">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1919605" y="5581015"/>
            <a:ext cx="8658860" cy="5080"/>
          </a:xfrm>
          <a:prstGeom prst="line">
            <a:avLst/>
          </a:prstGeom>
          <a:ln w="25400">
            <a:solidFill>
              <a:srgbClr val="353535"/>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0578465" y="5122545"/>
            <a:ext cx="521335" cy="916940"/>
          </a:xfrm>
          <a:prstGeom prst="rect">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229742" y="624840"/>
            <a:ext cx="3657333" cy="517398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848735" y="129032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rgbClr val="353535"/>
                </a:solidFill>
                <a:latin typeface="华文细黑" panose="02010600040101010101" charset="-122"/>
                <a:ea typeface="华文细黑" panose="02010600040101010101" charset="-122"/>
                <a:sym typeface="+mn-ea"/>
              </a:rPr>
              <a:t>Click here to add your title</a:t>
            </a:r>
            <a:endParaRPr lang="zh-CN" altLang="en-US" sz="1600" b="1" dirty="0">
              <a:solidFill>
                <a:srgbClr val="353535"/>
              </a:solidFill>
              <a:latin typeface="华文细黑" panose="02010600040101010101" charset="-122"/>
              <a:ea typeface="华文细黑" panose="02010600040101010101" charset="-122"/>
              <a:sym typeface="+mn-ea"/>
            </a:endParaRPr>
          </a:p>
        </p:txBody>
      </p:sp>
      <p:sp>
        <p:nvSpPr>
          <p:cNvPr id="15" name="文本框 14"/>
          <p:cNvSpPr txBox="1"/>
          <p:nvPr/>
        </p:nvSpPr>
        <p:spPr>
          <a:xfrm>
            <a:off x="1089025" y="1851025"/>
            <a:ext cx="5729605" cy="21685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a:solidFill>
                <a:srgbClr val="353535"/>
              </a:solidFill>
              <a:latin typeface="华文细黑" panose="02010600040101010101" charset="-122"/>
              <a:ea typeface="华文细黑" panose="02010600040101010101" charset="-122"/>
              <a:sym typeface="+mn-ea"/>
            </a:endParaRPr>
          </a:p>
          <a:p>
            <a:pPr algn="r" fontAlgn="auto">
              <a:lnSpc>
                <a:spcPct val="150000"/>
              </a:lnSpc>
            </a:pPr>
            <a:endParaRPr lang="zh-CN" altLang="en-US" sz="1000" dirty="0">
              <a:solidFill>
                <a:srgbClr val="353535"/>
              </a:solidFill>
              <a:latin typeface="华文细黑" panose="02010600040101010101" charset="-122"/>
              <a:ea typeface="华文细黑" panose="02010600040101010101" charset="-122"/>
              <a:sym typeface="+mn-ea"/>
            </a:endParaRPr>
          </a:p>
          <a:p>
            <a:pPr algn="r"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a:solidFill>
                <a:srgbClr val="353535"/>
              </a:solidFill>
              <a:latin typeface="华文细黑" panose="02010600040101010101" charset="-122"/>
              <a:ea typeface="华文细黑" panose="02010600040101010101" charset="-122"/>
              <a:sym typeface="+mn-ea"/>
            </a:endParaRPr>
          </a:p>
          <a:p>
            <a:pPr algn="r" fontAlgn="auto">
              <a:lnSpc>
                <a:spcPct val="150000"/>
              </a:lnSpc>
            </a:pPr>
            <a:endParaRPr lang="zh-CN" altLang="en-US" sz="1000" dirty="0">
              <a:solidFill>
                <a:srgbClr val="353535"/>
              </a:solidFill>
              <a:latin typeface="华文细黑" panose="02010600040101010101" charset="-122"/>
              <a:ea typeface="华文细黑" panose="02010600040101010101" charset="-122"/>
              <a:sym typeface="+mn-ea"/>
            </a:endParaRPr>
          </a:p>
          <a:p>
            <a:pPr algn="r"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301" name="微信"/>
          <p:cNvSpPr/>
          <p:nvPr/>
        </p:nvSpPr>
        <p:spPr>
          <a:xfrm>
            <a:off x="5228590" y="4333240"/>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2" name="微博"/>
          <p:cNvSpPr/>
          <p:nvPr/>
        </p:nvSpPr>
        <p:spPr>
          <a:xfrm>
            <a:off x="5846445" y="4333240"/>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Facebook"/>
          <p:cNvSpPr/>
          <p:nvPr/>
        </p:nvSpPr>
        <p:spPr bwMode="auto">
          <a:xfrm>
            <a:off x="6435725" y="4333875"/>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par>
                          <p:cTn id="28" fill="hold">
                            <p:stCondLst>
                              <p:cond delay="2500"/>
                            </p:stCondLst>
                            <p:childTnLst>
                              <p:par>
                                <p:cTn id="29" presetID="14" presetClass="entr" presetSubtype="5" fill="hold" grpId="1"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vertical)">
                                      <p:cBhvr>
                                        <p:cTn id="31" dur="500"/>
                                        <p:tgtEl>
                                          <p:spTgt spid="1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301"/>
                                        </p:tgtEl>
                                        <p:attrNameLst>
                                          <p:attrName>style.visibility</p:attrName>
                                        </p:attrNameLst>
                                      </p:cBhvr>
                                      <p:to>
                                        <p:strVal val="visible"/>
                                      </p:to>
                                    </p:set>
                                    <p:anim calcmode="lin" valueType="num">
                                      <p:cBhvr>
                                        <p:cTn id="35" dur="500" fill="hold"/>
                                        <p:tgtEl>
                                          <p:spTgt spid="301"/>
                                        </p:tgtEl>
                                        <p:attrNameLst>
                                          <p:attrName>ppt_w</p:attrName>
                                        </p:attrNameLst>
                                      </p:cBhvr>
                                      <p:tavLst>
                                        <p:tav tm="0">
                                          <p:val>
                                            <p:fltVal val="0"/>
                                          </p:val>
                                        </p:tav>
                                        <p:tav tm="100000">
                                          <p:val>
                                            <p:strVal val="#ppt_w"/>
                                          </p:val>
                                        </p:tav>
                                      </p:tavLst>
                                    </p:anim>
                                    <p:anim calcmode="lin" valueType="num">
                                      <p:cBhvr>
                                        <p:cTn id="36" dur="500" fill="hold"/>
                                        <p:tgtEl>
                                          <p:spTgt spid="301"/>
                                        </p:tgtEl>
                                        <p:attrNameLst>
                                          <p:attrName>ppt_h</p:attrName>
                                        </p:attrNameLst>
                                      </p:cBhvr>
                                      <p:tavLst>
                                        <p:tav tm="0">
                                          <p:val>
                                            <p:fltVal val="0"/>
                                          </p:val>
                                        </p:tav>
                                        <p:tav tm="100000">
                                          <p:val>
                                            <p:strVal val="#ppt_h"/>
                                          </p:val>
                                        </p:tav>
                                      </p:tavLst>
                                    </p:anim>
                                    <p:animEffect transition="in" filter="fade">
                                      <p:cBhvr>
                                        <p:cTn id="37" dur="500"/>
                                        <p:tgtEl>
                                          <p:spTgt spid="30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02"/>
                                        </p:tgtEl>
                                        <p:attrNameLst>
                                          <p:attrName>style.visibility</p:attrName>
                                        </p:attrNameLst>
                                      </p:cBhvr>
                                      <p:to>
                                        <p:strVal val="visible"/>
                                      </p:to>
                                    </p:set>
                                    <p:anim calcmode="lin" valueType="num">
                                      <p:cBhvr>
                                        <p:cTn id="41" dur="500" fill="hold"/>
                                        <p:tgtEl>
                                          <p:spTgt spid="302"/>
                                        </p:tgtEl>
                                        <p:attrNameLst>
                                          <p:attrName>ppt_w</p:attrName>
                                        </p:attrNameLst>
                                      </p:cBhvr>
                                      <p:tavLst>
                                        <p:tav tm="0">
                                          <p:val>
                                            <p:fltVal val="0"/>
                                          </p:val>
                                        </p:tav>
                                        <p:tav tm="100000">
                                          <p:val>
                                            <p:strVal val="#ppt_w"/>
                                          </p:val>
                                        </p:tav>
                                      </p:tavLst>
                                    </p:anim>
                                    <p:anim calcmode="lin" valueType="num">
                                      <p:cBhvr>
                                        <p:cTn id="42" dur="500" fill="hold"/>
                                        <p:tgtEl>
                                          <p:spTgt spid="302"/>
                                        </p:tgtEl>
                                        <p:attrNameLst>
                                          <p:attrName>ppt_h</p:attrName>
                                        </p:attrNameLst>
                                      </p:cBhvr>
                                      <p:tavLst>
                                        <p:tav tm="0">
                                          <p:val>
                                            <p:fltVal val="0"/>
                                          </p:val>
                                        </p:tav>
                                        <p:tav tm="100000">
                                          <p:val>
                                            <p:strVal val="#ppt_h"/>
                                          </p:val>
                                        </p:tav>
                                      </p:tavLst>
                                    </p:anim>
                                    <p:animEffect transition="in" filter="fade">
                                      <p:cBhvr>
                                        <p:cTn id="43" dur="500"/>
                                        <p:tgtEl>
                                          <p:spTgt spid="302"/>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7" grpId="0" bldLvl="0" animBg="1"/>
      <p:bldP spid="14" grpId="0"/>
      <p:bldP spid="15" grpId="0"/>
      <p:bldP spid="15" grpId="1"/>
      <p:bldP spid="301" grpId="0" bldLvl="0" animBg="1"/>
      <p:bldP spid="302" grpId="0" bldLvl="0" animBg="1"/>
      <p:bldP spid="1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66965" y="808355"/>
            <a:ext cx="4076065" cy="524129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725170" y="1511935"/>
            <a:ext cx="640080" cy="640080"/>
            <a:chOff x="2095" y="2746"/>
            <a:chExt cx="1008" cy="1008"/>
          </a:xfrm>
        </p:grpSpPr>
        <p:sp>
          <p:nvSpPr>
            <p:cNvPr id="5" name="椭圆 4"/>
            <p:cNvSpPr/>
            <p:nvPr/>
          </p:nvSpPr>
          <p:spPr>
            <a:xfrm>
              <a:off x="2095" y="2746"/>
              <a:ext cx="1008" cy="1008"/>
            </a:xfrm>
            <a:prstGeom prst="ellipse">
              <a:avLst/>
            </a:prstGeom>
            <a:noFill/>
            <a:ln>
              <a:solidFill>
                <a:srgbClr val="35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华文细黑" panose="02010600040101010101" charset="-122"/>
                <a:ea typeface="华文细黑" panose="02010600040101010101" charset="-122"/>
              </a:endParaRPr>
            </a:p>
          </p:txBody>
        </p:sp>
        <p:sp>
          <p:nvSpPr>
            <p:cNvPr id="6" name="椭圆 5"/>
            <p:cNvSpPr/>
            <p:nvPr/>
          </p:nvSpPr>
          <p:spPr>
            <a:xfrm>
              <a:off x="2145" y="2796"/>
              <a:ext cx="909" cy="909"/>
            </a:xfrm>
            <a:prstGeom prst="ellipse">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华文细黑" panose="02010600040101010101" charset="-122"/>
                  <a:ea typeface="华文细黑" panose="02010600040101010101" charset="-122"/>
                </a:rPr>
                <a:t>01</a:t>
              </a:r>
              <a:endParaRPr lang="en-US" altLang="zh-CN" sz="1600">
                <a:latin typeface="华文细黑" panose="02010600040101010101" charset="-122"/>
                <a:ea typeface="华文细黑" panose="02010600040101010101" charset="-122"/>
              </a:endParaRPr>
            </a:p>
          </p:txBody>
        </p:sp>
      </p:grpSp>
      <p:sp>
        <p:nvSpPr>
          <p:cNvPr id="12" name="文本框 11"/>
          <p:cNvSpPr txBox="1"/>
          <p:nvPr/>
        </p:nvSpPr>
        <p:spPr>
          <a:xfrm>
            <a:off x="1559560" y="1406525"/>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rgbClr val="353535"/>
                </a:solidFill>
                <a:latin typeface="华文细黑" panose="02010600040101010101" charset="-122"/>
                <a:ea typeface="华文细黑" panose="02010600040101010101" charset="-122"/>
                <a:sym typeface="+mn-ea"/>
              </a:rPr>
              <a:t>Click here to add your title</a:t>
            </a:r>
            <a:endParaRPr lang="zh-CN" altLang="en-US" sz="1600" b="1" dirty="0">
              <a:solidFill>
                <a:srgbClr val="353535"/>
              </a:solidFill>
              <a:latin typeface="华文细黑" panose="02010600040101010101" charset="-122"/>
              <a:ea typeface="华文细黑" panose="02010600040101010101" charset="-122"/>
              <a:sym typeface="+mn-ea"/>
            </a:endParaRPr>
          </a:p>
        </p:txBody>
      </p:sp>
      <p:sp>
        <p:nvSpPr>
          <p:cNvPr id="13" name="文本框 12"/>
          <p:cNvSpPr txBox="1"/>
          <p:nvPr/>
        </p:nvSpPr>
        <p:spPr>
          <a:xfrm>
            <a:off x="1559560" y="1792605"/>
            <a:ext cx="5043170" cy="5530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grpSp>
        <p:nvGrpSpPr>
          <p:cNvPr id="8" name="组合 7"/>
          <p:cNvGrpSpPr/>
          <p:nvPr/>
        </p:nvGrpSpPr>
        <p:grpSpPr>
          <a:xfrm>
            <a:off x="693420" y="3108960"/>
            <a:ext cx="640080" cy="640080"/>
            <a:chOff x="2095" y="2746"/>
            <a:chExt cx="1008" cy="1008"/>
          </a:xfrm>
        </p:grpSpPr>
        <p:sp>
          <p:nvSpPr>
            <p:cNvPr id="9" name="椭圆 8"/>
            <p:cNvSpPr/>
            <p:nvPr/>
          </p:nvSpPr>
          <p:spPr>
            <a:xfrm>
              <a:off x="2095" y="2746"/>
              <a:ext cx="1008" cy="1008"/>
            </a:xfrm>
            <a:prstGeom prst="ellipse">
              <a:avLst/>
            </a:prstGeom>
            <a:noFill/>
            <a:ln>
              <a:solidFill>
                <a:srgbClr val="35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145" y="2796"/>
              <a:ext cx="909" cy="909"/>
            </a:xfrm>
            <a:prstGeom prst="ellipse">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华文细黑" panose="02010600040101010101" charset="-122"/>
                  <a:ea typeface="华文细黑" panose="02010600040101010101" charset="-122"/>
                  <a:sym typeface="+mn-ea"/>
                </a:rPr>
                <a:t>02</a:t>
              </a:r>
              <a:endParaRPr lang="zh-CN" altLang="en-US"/>
            </a:p>
          </p:txBody>
        </p:sp>
      </p:grpSp>
      <p:sp>
        <p:nvSpPr>
          <p:cNvPr id="11" name="文本框 10"/>
          <p:cNvSpPr txBox="1"/>
          <p:nvPr/>
        </p:nvSpPr>
        <p:spPr>
          <a:xfrm>
            <a:off x="1527810" y="300355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rgbClr val="353535"/>
                </a:solidFill>
                <a:latin typeface="华文细黑" panose="02010600040101010101" charset="-122"/>
                <a:ea typeface="华文细黑" panose="02010600040101010101" charset="-122"/>
                <a:sym typeface="+mn-ea"/>
              </a:rPr>
              <a:t>Click here to add your title</a:t>
            </a:r>
            <a:endParaRPr lang="zh-CN" altLang="en-US" sz="1600" b="1" dirty="0">
              <a:solidFill>
                <a:srgbClr val="353535"/>
              </a:solidFill>
              <a:latin typeface="华文细黑" panose="02010600040101010101" charset="-122"/>
              <a:ea typeface="华文细黑" panose="02010600040101010101" charset="-122"/>
              <a:sym typeface="+mn-ea"/>
            </a:endParaRPr>
          </a:p>
        </p:txBody>
      </p:sp>
      <p:sp>
        <p:nvSpPr>
          <p:cNvPr id="14" name="文本框 13"/>
          <p:cNvSpPr txBox="1"/>
          <p:nvPr/>
        </p:nvSpPr>
        <p:spPr>
          <a:xfrm>
            <a:off x="1527810" y="3389630"/>
            <a:ext cx="5043170" cy="5530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grpSp>
        <p:nvGrpSpPr>
          <p:cNvPr id="15" name="组合 14"/>
          <p:cNvGrpSpPr/>
          <p:nvPr/>
        </p:nvGrpSpPr>
        <p:grpSpPr>
          <a:xfrm>
            <a:off x="724535" y="4707890"/>
            <a:ext cx="640080" cy="640080"/>
            <a:chOff x="2095" y="2746"/>
            <a:chExt cx="1008" cy="1008"/>
          </a:xfrm>
        </p:grpSpPr>
        <p:sp>
          <p:nvSpPr>
            <p:cNvPr id="16" name="椭圆 15"/>
            <p:cNvSpPr/>
            <p:nvPr/>
          </p:nvSpPr>
          <p:spPr>
            <a:xfrm>
              <a:off x="2095" y="2746"/>
              <a:ext cx="1008" cy="1008"/>
            </a:xfrm>
            <a:prstGeom prst="ellipse">
              <a:avLst/>
            </a:prstGeom>
            <a:noFill/>
            <a:ln>
              <a:solidFill>
                <a:srgbClr val="35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145" y="2796"/>
              <a:ext cx="909" cy="909"/>
            </a:xfrm>
            <a:prstGeom prst="ellipse">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华文细黑" panose="02010600040101010101" charset="-122"/>
                  <a:ea typeface="华文细黑" panose="02010600040101010101" charset="-122"/>
                  <a:sym typeface="+mn-ea"/>
                </a:rPr>
                <a:t>03</a:t>
              </a:r>
              <a:endParaRPr lang="zh-CN" altLang="en-US"/>
            </a:p>
          </p:txBody>
        </p:sp>
      </p:grpSp>
      <p:sp>
        <p:nvSpPr>
          <p:cNvPr id="18" name="文本框 17"/>
          <p:cNvSpPr txBox="1"/>
          <p:nvPr/>
        </p:nvSpPr>
        <p:spPr>
          <a:xfrm>
            <a:off x="1558925" y="460248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rgbClr val="353535"/>
                </a:solidFill>
                <a:latin typeface="华文细黑" panose="02010600040101010101" charset="-122"/>
                <a:ea typeface="华文细黑" panose="02010600040101010101" charset="-122"/>
                <a:sym typeface="+mn-ea"/>
              </a:rPr>
              <a:t>Click here to add your title</a:t>
            </a:r>
            <a:endParaRPr lang="zh-CN" altLang="en-US" sz="1600" b="1" dirty="0">
              <a:solidFill>
                <a:srgbClr val="353535"/>
              </a:solidFill>
              <a:latin typeface="华文细黑" panose="02010600040101010101" charset="-122"/>
              <a:ea typeface="华文细黑" panose="02010600040101010101" charset="-122"/>
              <a:sym typeface="+mn-ea"/>
            </a:endParaRPr>
          </a:p>
        </p:txBody>
      </p:sp>
      <p:sp>
        <p:nvSpPr>
          <p:cNvPr id="19" name="文本框 18"/>
          <p:cNvSpPr txBox="1"/>
          <p:nvPr/>
        </p:nvSpPr>
        <p:spPr>
          <a:xfrm>
            <a:off x="1558925" y="4988560"/>
            <a:ext cx="5043170" cy="5530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000"/>
                            </p:stCondLst>
                            <p:childTnLst>
                              <p:par>
                                <p:cTn id="15" presetID="14" presetClass="entr" presetSubtype="5" fill="hold" grpId="1"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vertical)">
                                      <p:cBhvr>
                                        <p:cTn id="17" dur="500"/>
                                        <p:tgtEl>
                                          <p:spTgt spid="13"/>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2500"/>
                            </p:stCondLst>
                            <p:childTnLst>
                              <p:par>
                                <p:cTn id="29" presetID="14" presetClass="entr" presetSubtype="5" fill="hold" grpId="1"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vertical)">
                                      <p:cBhvr>
                                        <p:cTn id="31" dur="500"/>
                                        <p:tgtEl>
                                          <p:spTgt spid="14"/>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4000"/>
                            </p:stCondLst>
                            <p:childTnLst>
                              <p:par>
                                <p:cTn id="43" presetID="14" presetClass="entr" presetSubtype="5" fill="hold" grpId="1"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randombar(vertical)">
                                      <p:cBhvr>
                                        <p:cTn id="45" dur="500"/>
                                        <p:tgtEl>
                                          <p:spTgt spid="19"/>
                                        </p:tgtEl>
                                      </p:cBhvr>
                                    </p:animEffect>
                                  </p:childTnLst>
                                </p:cTn>
                              </p:par>
                            </p:childTnLst>
                          </p:cTn>
                        </p:par>
                        <p:par>
                          <p:cTn id="46" fill="hold">
                            <p:stCondLst>
                              <p:cond delay="4500"/>
                            </p:stCondLst>
                            <p:childTnLst>
                              <p:par>
                                <p:cTn id="47" presetID="18" presetClass="entr" presetSubtype="6"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strips(downRight)">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p:bldP spid="13" grpId="1"/>
      <p:bldP spid="11" grpId="0"/>
      <p:bldP spid="14" grpId="0"/>
      <p:bldP spid="14" grpId="1"/>
      <p:bldP spid="18" grpId="0"/>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266815" y="707390"/>
            <a:ext cx="5151755" cy="5151755"/>
            <a:chOff x="7509" y="1797"/>
            <a:chExt cx="8113" cy="8113"/>
          </a:xfrm>
          <a:blipFill rotWithShape="1">
            <a:blip r:embed="rId1"/>
            <a:stretch>
              <a:fillRect/>
            </a:stretch>
          </a:blipFill>
        </p:grpSpPr>
        <p:sp>
          <p:nvSpPr>
            <p:cNvPr id="4" name="矩形 3"/>
            <p:cNvSpPr/>
            <p:nvPr/>
          </p:nvSpPr>
          <p:spPr>
            <a:xfrm>
              <a:off x="7509" y="1797"/>
              <a:ext cx="3907" cy="3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716" y="1797"/>
              <a:ext cx="3907" cy="3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716" y="6004"/>
              <a:ext cx="3907" cy="3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509" y="6004"/>
              <a:ext cx="3907" cy="39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flipH="1">
            <a:off x="5634355" y="5088255"/>
            <a:ext cx="5784850" cy="1113790"/>
            <a:chOff x="2349" y="7543"/>
            <a:chExt cx="9110" cy="1754"/>
          </a:xfrm>
        </p:grpSpPr>
        <p:grpSp>
          <p:nvGrpSpPr>
            <p:cNvPr id="9" name="组合 8"/>
            <p:cNvGrpSpPr/>
            <p:nvPr/>
          </p:nvGrpSpPr>
          <p:grpSpPr>
            <a:xfrm>
              <a:off x="2349" y="7695"/>
              <a:ext cx="9036" cy="1603"/>
              <a:chOff x="2349" y="7695"/>
              <a:chExt cx="9036" cy="1603"/>
            </a:xfrm>
          </p:grpSpPr>
          <p:cxnSp>
            <p:nvCxnSpPr>
              <p:cNvPr id="11" name="直接连接符 10"/>
              <p:cNvCxnSpPr/>
              <p:nvPr/>
            </p:nvCxnSpPr>
            <p:spPr>
              <a:xfrm>
                <a:off x="2349" y="9298"/>
                <a:ext cx="9032" cy="0"/>
              </a:xfrm>
              <a:prstGeom prst="line">
                <a:avLst/>
              </a:prstGeom>
              <a:ln w="12700">
                <a:solidFill>
                  <a:srgbClr val="353535"/>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1381" y="7695"/>
                <a:ext cx="4" cy="1603"/>
              </a:xfrm>
              <a:prstGeom prst="line">
                <a:avLst/>
              </a:prstGeom>
              <a:ln w="12700">
                <a:solidFill>
                  <a:srgbClr val="353535"/>
                </a:solidFill>
              </a:ln>
            </p:spPr>
            <p:style>
              <a:lnRef idx="1">
                <a:schemeClr val="accent1"/>
              </a:lnRef>
              <a:fillRef idx="0">
                <a:schemeClr val="accent1"/>
              </a:fillRef>
              <a:effectRef idx="0">
                <a:schemeClr val="accent1"/>
              </a:effectRef>
              <a:fontRef idx="minor">
                <a:schemeClr val="tx1"/>
              </a:fontRef>
            </p:style>
          </p:cxnSp>
        </p:grpSp>
        <p:sp>
          <p:nvSpPr>
            <p:cNvPr id="13" name="椭圆 12"/>
            <p:cNvSpPr/>
            <p:nvPr/>
          </p:nvSpPr>
          <p:spPr>
            <a:xfrm>
              <a:off x="11307" y="7543"/>
              <a:ext cx="152" cy="152"/>
            </a:xfrm>
            <a:prstGeom prst="ellipse">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6" name="圈箭头"/>
          <p:cNvSpPr/>
          <p:nvPr/>
        </p:nvSpPr>
        <p:spPr>
          <a:xfrm rot="5400000">
            <a:off x="5452110" y="707390"/>
            <a:ext cx="460375" cy="460375"/>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文本框 13"/>
          <p:cNvSpPr txBox="1"/>
          <p:nvPr/>
        </p:nvSpPr>
        <p:spPr>
          <a:xfrm>
            <a:off x="3028315" y="1478915"/>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rgbClr val="353535"/>
                </a:solidFill>
                <a:latin typeface="华文细黑" panose="02010600040101010101" charset="-122"/>
                <a:ea typeface="华文细黑" panose="02010600040101010101" charset="-122"/>
                <a:sym typeface="+mn-ea"/>
              </a:rPr>
              <a:t>Click here to add your title</a:t>
            </a:r>
            <a:endParaRPr lang="zh-CN" altLang="en-US" sz="1600" b="1" dirty="0">
              <a:solidFill>
                <a:srgbClr val="353535"/>
              </a:solidFill>
              <a:latin typeface="华文细黑" panose="02010600040101010101" charset="-122"/>
              <a:ea typeface="华文细黑" panose="02010600040101010101" charset="-122"/>
              <a:sym typeface="+mn-ea"/>
            </a:endParaRPr>
          </a:p>
        </p:txBody>
      </p:sp>
      <p:sp>
        <p:nvSpPr>
          <p:cNvPr id="15" name="文本框 14"/>
          <p:cNvSpPr txBox="1"/>
          <p:nvPr/>
        </p:nvSpPr>
        <p:spPr>
          <a:xfrm>
            <a:off x="598805" y="1982470"/>
            <a:ext cx="5399405" cy="21685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a:solidFill>
                <a:srgbClr val="353535"/>
              </a:solidFill>
              <a:latin typeface="华文细黑" panose="02010600040101010101" charset="-122"/>
              <a:ea typeface="华文细黑" panose="02010600040101010101" charset="-122"/>
              <a:sym typeface="+mn-ea"/>
            </a:endParaRPr>
          </a:p>
          <a:p>
            <a:pPr algn="r" fontAlgn="auto">
              <a:lnSpc>
                <a:spcPct val="150000"/>
              </a:lnSpc>
            </a:pPr>
            <a:endParaRPr lang="zh-CN" altLang="en-US" sz="1000" dirty="0">
              <a:solidFill>
                <a:srgbClr val="353535"/>
              </a:solidFill>
              <a:latin typeface="华文细黑" panose="02010600040101010101" charset="-122"/>
              <a:ea typeface="华文细黑" panose="02010600040101010101" charset="-122"/>
              <a:sym typeface="+mn-ea"/>
            </a:endParaRPr>
          </a:p>
          <a:p>
            <a:pPr algn="r"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a:solidFill>
                <a:srgbClr val="353535"/>
              </a:solidFill>
              <a:latin typeface="华文细黑" panose="02010600040101010101" charset="-122"/>
              <a:ea typeface="华文细黑" panose="02010600040101010101" charset="-122"/>
              <a:sym typeface="+mn-ea"/>
            </a:endParaRPr>
          </a:p>
          <a:p>
            <a:pPr algn="r" fontAlgn="auto">
              <a:lnSpc>
                <a:spcPct val="150000"/>
              </a:lnSpc>
            </a:pPr>
            <a:endParaRPr lang="zh-CN" altLang="en-US" sz="1000" dirty="0">
              <a:solidFill>
                <a:srgbClr val="353535"/>
              </a:solidFill>
              <a:latin typeface="华文细黑" panose="02010600040101010101" charset="-122"/>
              <a:ea typeface="华文细黑" panose="02010600040101010101" charset="-122"/>
              <a:sym typeface="+mn-ea"/>
            </a:endParaRPr>
          </a:p>
          <a:p>
            <a:pPr algn="r"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301" name="微信"/>
          <p:cNvSpPr/>
          <p:nvPr/>
        </p:nvSpPr>
        <p:spPr>
          <a:xfrm>
            <a:off x="4331335" y="4417060"/>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2" name="微博"/>
          <p:cNvSpPr/>
          <p:nvPr/>
        </p:nvSpPr>
        <p:spPr>
          <a:xfrm>
            <a:off x="4949190" y="4417060"/>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Facebook"/>
          <p:cNvSpPr/>
          <p:nvPr/>
        </p:nvSpPr>
        <p:spPr bwMode="auto">
          <a:xfrm>
            <a:off x="5538470" y="4417695"/>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000"/>
                            </p:stCondLst>
                            <p:childTnLst>
                              <p:par>
                                <p:cTn id="13" presetID="53" presetClass="entr" presetSubtype="16" fill="hold" grpId="1" nodeType="after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p:cTn id="15" dur="500" fill="hold"/>
                                        <p:tgtEl>
                                          <p:spTgt spid="156"/>
                                        </p:tgtEl>
                                        <p:attrNameLst>
                                          <p:attrName>ppt_w</p:attrName>
                                        </p:attrNameLst>
                                      </p:cBhvr>
                                      <p:tavLst>
                                        <p:tav tm="0">
                                          <p:val>
                                            <p:fltVal val="0"/>
                                          </p:val>
                                        </p:tav>
                                        <p:tav tm="100000">
                                          <p:val>
                                            <p:strVal val="#ppt_w"/>
                                          </p:val>
                                        </p:tav>
                                      </p:tavLst>
                                    </p:anim>
                                    <p:anim calcmode="lin" valueType="num">
                                      <p:cBhvr>
                                        <p:cTn id="16" dur="500" fill="hold"/>
                                        <p:tgtEl>
                                          <p:spTgt spid="156"/>
                                        </p:tgtEl>
                                        <p:attrNameLst>
                                          <p:attrName>ppt_h</p:attrName>
                                        </p:attrNameLst>
                                      </p:cBhvr>
                                      <p:tavLst>
                                        <p:tav tm="0">
                                          <p:val>
                                            <p:fltVal val="0"/>
                                          </p:val>
                                        </p:tav>
                                        <p:tav tm="100000">
                                          <p:val>
                                            <p:strVal val="#ppt_h"/>
                                          </p:val>
                                        </p:tav>
                                      </p:tavLst>
                                    </p:anim>
                                    <p:animEffect transition="in" filter="fade">
                                      <p:cBhvr>
                                        <p:cTn id="17" dur="500"/>
                                        <p:tgtEl>
                                          <p:spTgt spid="156"/>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2000"/>
                            </p:stCondLst>
                            <p:childTnLst>
                              <p:par>
                                <p:cTn id="23" presetID="14" presetClass="entr" presetSubtype="5" fill="hold" grpId="1"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vertical)">
                                      <p:cBhvr>
                                        <p:cTn id="25" dur="500"/>
                                        <p:tgtEl>
                                          <p:spTgt spid="15"/>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01"/>
                                        </p:tgtEl>
                                        <p:attrNameLst>
                                          <p:attrName>style.visibility</p:attrName>
                                        </p:attrNameLst>
                                      </p:cBhvr>
                                      <p:to>
                                        <p:strVal val="visible"/>
                                      </p:to>
                                    </p:set>
                                    <p:anim calcmode="lin" valueType="num">
                                      <p:cBhvr>
                                        <p:cTn id="29" dur="500" fill="hold"/>
                                        <p:tgtEl>
                                          <p:spTgt spid="301"/>
                                        </p:tgtEl>
                                        <p:attrNameLst>
                                          <p:attrName>ppt_w</p:attrName>
                                        </p:attrNameLst>
                                      </p:cBhvr>
                                      <p:tavLst>
                                        <p:tav tm="0">
                                          <p:val>
                                            <p:fltVal val="0"/>
                                          </p:val>
                                        </p:tav>
                                        <p:tav tm="100000">
                                          <p:val>
                                            <p:strVal val="#ppt_w"/>
                                          </p:val>
                                        </p:tav>
                                      </p:tavLst>
                                    </p:anim>
                                    <p:anim calcmode="lin" valueType="num">
                                      <p:cBhvr>
                                        <p:cTn id="30" dur="500" fill="hold"/>
                                        <p:tgtEl>
                                          <p:spTgt spid="301"/>
                                        </p:tgtEl>
                                        <p:attrNameLst>
                                          <p:attrName>ppt_h</p:attrName>
                                        </p:attrNameLst>
                                      </p:cBhvr>
                                      <p:tavLst>
                                        <p:tav tm="0">
                                          <p:val>
                                            <p:fltVal val="0"/>
                                          </p:val>
                                        </p:tav>
                                        <p:tav tm="100000">
                                          <p:val>
                                            <p:strVal val="#ppt_h"/>
                                          </p:val>
                                        </p:tav>
                                      </p:tavLst>
                                    </p:anim>
                                    <p:animEffect transition="in" filter="fade">
                                      <p:cBhvr>
                                        <p:cTn id="31" dur="500"/>
                                        <p:tgtEl>
                                          <p:spTgt spid="301"/>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302"/>
                                        </p:tgtEl>
                                        <p:attrNameLst>
                                          <p:attrName>style.visibility</p:attrName>
                                        </p:attrNameLst>
                                      </p:cBhvr>
                                      <p:to>
                                        <p:strVal val="visible"/>
                                      </p:to>
                                    </p:set>
                                    <p:anim calcmode="lin" valueType="num">
                                      <p:cBhvr>
                                        <p:cTn id="35" dur="500" fill="hold"/>
                                        <p:tgtEl>
                                          <p:spTgt spid="302"/>
                                        </p:tgtEl>
                                        <p:attrNameLst>
                                          <p:attrName>ppt_w</p:attrName>
                                        </p:attrNameLst>
                                      </p:cBhvr>
                                      <p:tavLst>
                                        <p:tav tm="0">
                                          <p:val>
                                            <p:fltVal val="0"/>
                                          </p:val>
                                        </p:tav>
                                        <p:tav tm="100000">
                                          <p:val>
                                            <p:strVal val="#ppt_w"/>
                                          </p:val>
                                        </p:tav>
                                      </p:tavLst>
                                    </p:anim>
                                    <p:anim calcmode="lin" valueType="num">
                                      <p:cBhvr>
                                        <p:cTn id="36" dur="500" fill="hold"/>
                                        <p:tgtEl>
                                          <p:spTgt spid="302"/>
                                        </p:tgtEl>
                                        <p:attrNameLst>
                                          <p:attrName>ppt_h</p:attrName>
                                        </p:attrNameLst>
                                      </p:cBhvr>
                                      <p:tavLst>
                                        <p:tav tm="0">
                                          <p:val>
                                            <p:fltVal val="0"/>
                                          </p:val>
                                        </p:tav>
                                        <p:tav tm="100000">
                                          <p:val>
                                            <p:strVal val="#ppt_h"/>
                                          </p:val>
                                        </p:tav>
                                      </p:tavLst>
                                    </p:anim>
                                    <p:animEffect transition="in" filter="fade">
                                      <p:cBhvr>
                                        <p:cTn id="37" dur="500"/>
                                        <p:tgtEl>
                                          <p:spTgt spid="302"/>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6" grpId="1" bldLvl="0" animBg="1"/>
      <p:bldP spid="14" grpId="0"/>
      <p:bldP spid="15" grpId="0"/>
      <p:bldP spid="15" grpId="1"/>
      <p:bldP spid="301" grpId="0" bldLvl="0" animBg="1"/>
      <p:bldP spid="302" grpId="0" bldLvl="0" animBg="1"/>
      <p:bldP spid="1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5" y="1710055"/>
            <a:ext cx="5198745" cy="343789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194175" y="890270"/>
            <a:ext cx="3388360" cy="5077460"/>
          </a:xfrm>
          <a:prstGeom prst="rect">
            <a:avLst/>
          </a:prstGeom>
          <a:solidFill>
            <a:srgbClr val="35353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16145" y="2584450"/>
            <a:ext cx="234378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latin typeface="华文细黑" panose="02010600040101010101" charset="-122"/>
                <a:ea typeface="华文细黑" panose="02010600040101010101" charset="-122"/>
                <a:sym typeface="+mn-ea"/>
              </a:rPr>
              <a:t>DESTINY  FREEDOM</a:t>
            </a:r>
            <a:endParaRPr lang="zh-CN" altLang="en-US" sz="1600" b="1" dirty="0">
              <a:solidFill>
                <a:schemeClr val="bg1"/>
              </a:solidFill>
              <a:latin typeface="华文细黑" panose="02010600040101010101" charset="-122"/>
              <a:ea typeface="华文细黑" panose="02010600040101010101" charset="-122"/>
              <a:sym typeface="+mn-ea"/>
            </a:endParaRPr>
          </a:p>
        </p:txBody>
      </p:sp>
      <p:sp>
        <p:nvSpPr>
          <p:cNvPr id="22" name="文本框 21"/>
          <p:cNvSpPr txBox="1"/>
          <p:nvPr/>
        </p:nvSpPr>
        <p:spPr>
          <a:xfrm>
            <a:off x="4311650" y="3115310"/>
            <a:ext cx="3153410" cy="1476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华文细黑" panose="02010600040101010101" charset="-122"/>
              <a:ea typeface="华文细黑" panose="02010600040101010101" charset="-122"/>
              <a:sym typeface="+mn-ea"/>
            </a:endParaRPr>
          </a:p>
          <a:p>
            <a:pPr algn="ctr" fontAlgn="auto">
              <a:lnSpc>
                <a:spcPct val="15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华文细黑" panose="02010600040101010101" charset="-122"/>
              <a:ea typeface="华文细黑" panose="02010600040101010101" charset="-122"/>
              <a:sym typeface="+mn-ea"/>
            </a:endParaRPr>
          </a:p>
        </p:txBody>
      </p:sp>
      <p:sp>
        <p:nvSpPr>
          <p:cNvPr id="14" name="文本框 13"/>
          <p:cNvSpPr txBox="1"/>
          <p:nvPr/>
        </p:nvSpPr>
        <p:spPr>
          <a:xfrm>
            <a:off x="7957820" y="1471930"/>
            <a:ext cx="3033395" cy="1899285"/>
          </a:xfrm>
          <a:prstGeom prst="rect">
            <a:avLst/>
          </a:prstGeom>
          <a:noFill/>
        </p:spPr>
        <p:txBody>
          <a:bodyPr wrap="square" rtlCol="0">
            <a:spAutoFit/>
          </a:bodyPr>
          <a:lstStyle/>
          <a:p>
            <a:pPr algn="l">
              <a:lnSpc>
                <a:spcPct val="140000"/>
              </a:lnSpc>
            </a:pPr>
            <a:r>
              <a:rPr lang="en-US" altLang="zh-CN" sz="2800">
                <a:latin typeface="华文细黑" panose="02010600040101010101" charset="-122"/>
                <a:ea typeface="华文细黑" panose="02010600040101010101" charset="-122"/>
              </a:rPr>
              <a:t>ALL OR</a:t>
            </a:r>
            <a:endParaRPr lang="en-US" altLang="zh-CN" sz="2800">
              <a:latin typeface="华文细黑" panose="02010600040101010101" charset="-122"/>
              <a:ea typeface="华文细黑" panose="02010600040101010101" charset="-122"/>
            </a:endParaRPr>
          </a:p>
          <a:p>
            <a:pPr algn="l">
              <a:lnSpc>
                <a:spcPct val="140000"/>
              </a:lnSpc>
            </a:pPr>
            <a:r>
              <a:rPr lang="en-US" altLang="zh-CN" sz="2800">
                <a:latin typeface="华文细黑" panose="02010600040101010101" charset="-122"/>
                <a:ea typeface="华文细黑" panose="02010600040101010101" charset="-122"/>
              </a:rPr>
              <a:t>NOTHING</a:t>
            </a:r>
            <a:endParaRPr lang="en-US" altLang="zh-CN" sz="2800">
              <a:latin typeface="华文细黑" panose="02010600040101010101" charset="-122"/>
              <a:ea typeface="华文细黑" panose="02010600040101010101" charset="-122"/>
            </a:endParaRPr>
          </a:p>
          <a:p>
            <a:pPr algn="l">
              <a:lnSpc>
                <a:spcPct val="140000"/>
              </a:lnSpc>
            </a:pPr>
            <a:r>
              <a:rPr lang="en-US" altLang="zh-CN" sz="2800">
                <a:latin typeface="华文细黑" panose="02010600040101010101" charset="-122"/>
                <a:ea typeface="华文细黑" panose="02010600040101010101" charset="-122"/>
              </a:rPr>
              <a:t>NOW OR NEVER</a:t>
            </a:r>
            <a:endParaRPr lang="zh-CN" altLang="en-US" sz="2800">
              <a:latin typeface="华文细黑" panose="02010600040101010101" charset="-122"/>
              <a:ea typeface="华文细黑" panose="02010600040101010101" charset="-122"/>
            </a:endParaRPr>
          </a:p>
        </p:txBody>
      </p:sp>
      <p:sp>
        <p:nvSpPr>
          <p:cNvPr id="16" name="文本框 15"/>
          <p:cNvSpPr txBox="1"/>
          <p:nvPr/>
        </p:nvSpPr>
        <p:spPr>
          <a:xfrm>
            <a:off x="7957820" y="3515995"/>
            <a:ext cx="349123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a:solidFill>
                <a:srgbClr val="353535"/>
              </a:solidFill>
              <a:latin typeface="华文细黑" panose="02010600040101010101" charset="-122"/>
              <a:ea typeface="华文细黑" panose="02010600040101010101" charset="-122"/>
              <a:sym typeface="+mn-ea"/>
            </a:endParaRPr>
          </a:p>
          <a:p>
            <a:pPr algn="l" fontAlgn="auto">
              <a:lnSpc>
                <a:spcPct val="150000"/>
              </a:lnSpc>
            </a:pPr>
            <a:endParaRPr lang="zh-CN" altLang="en-US" sz="1000" dirty="0">
              <a:solidFill>
                <a:srgbClr val="353535"/>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14" presetClass="entr" presetSubtype="5" fill="hold" grpId="1"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vertical)">
                                      <p:cBhvr>
                                        <p:cTn id="21" dur="500"/>
                                        <p:tgtEl>
                                          <p:spTgt spid="22"/>
                                        </p:tgtEl>
                                      </p:cBhvr>
                                    </p:animEffect>
                                  </p:childTnLst>
                                </p:cTn>
                              </p:par>
                            </p:childTnLst>
                          </p:cTn>
                        </p:par>
                        <p:par>
                          <p:cTn id="22" fill="hold">
                            <p:stCondLst>
                              <p:cond delay="2500"/>
                            </p:stCondLst>
                            <p:childTnLst>
                              <p:par>
                                <p:cTn id="23" presetID="18" presetClass="entr" presetSubtype="6" fill="hold" grpId="3"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trips(downRight)">
                                      <p:cBhvr>
                                        <p:cTn id="25" dur="500"/>
                                        <p:tgtEl>
                                          <p:spTgt spid="14"/>
                                        </p:tgtEl>
                                      </p:cBhvr>
                                    </p:animEffect>
                                  </p:childTnLst>
                                </p:cTn>
                              </p:par>
                            </p:childTnLst>
                          </p:cTn>
                        </p:par>
                        <p:par>
                          <p:cTn id="26" fill="hold">
                            <p:stCondLst>
                              <p:cond delay="3000"/>
                            </p:stCondLst>
                            <p:childTnLst>
                              <p:par>
                                <p:cTn id="27" presetID="14" presetClass="entr" presetSubtype="5" fill="hold" grpId="1"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vertical)">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p:bldP spid="22" grpId="0"/>
      <p:bldP spid="22" grpId="1"/>
      <p:bldP spid="14" grpId="0"/>
      <p:bldP spid="14" grpId="2"/>
      <p:bldP spid="14" grpId="3"/>
      <p:bldP spid="16" grpId="0"/>
      <p:bldP spid="1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495516917951"/>
          <p:cNvPicPr>
            <a:picLocks noChangeAspect="1"/>
          </p:cNvPicPr>
          <p:nvPr/>
        </p:nvPicPr>
        <p:blipFill>
          <a:blip r:embed="rId1">
            <a:grayscl/>
          </a:blip>
          <a:srcRect b="43419"/>
          <a:stretch>
            <a:fillRect/>
          </a:stretch>
        </p:blipFill>
        <p:spPr>
          <a:xfrm>
            <a:off x="421005" y="2433320"/>
            <a:ext cx="11350625" cy="4013200"/>
          </a:xfrm>
          <a:prstGeom prst="rect">
            <a:avLst/>
          </a:prstGeom>
        </p:spPr>
      </p:pic>
      <p:sp>
        <p:nvSpPr>
          <p:cNvPr id="6" name="矩形 5"/>
          <p:cNvSpPr/>
          <p:nvPr/>
        </p:nvSpPr>
        <p:spPr>
          <a:xfrm>
            <a:off x="6807200" y="-4445"/>
            <a:ext cx="3642360" cy="6873240"/>
          </a:xfrm>
          <a:prstGeom prst="rect">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963410" y="153670"/>
            <a:ext cx="3329940" cy="65506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146925" y="1604010"/>
            <a:ext cx="2318385" cy="645160"/>
          </a:xfrm>
          <a:prstGeom prst="rect">
            <a:avLst/>
          </a:prstGeom>
          <a:noFill/>
        </p:spPr>
        <p:txBody>
          <a:bodyPr wrap="square" rtlCol="0">
            <a:spAutoFit/>
          </a:bodyPr>
          <a:lstStyle/>
          <a:p>
            <a:pPr algn="l"/>
            <a:r>
              <a:rPr lang="en-US" altLang="zh-CN" sz="3600">
                <a:solidFill>
                  <a:schemeClr val="bg1"/>
                </a:solidFill>
                <a:latin typeface="华文细黑" panose="02010600040101010101" charset="-122"/>
                <a:ea typeface="华文细黑" panose="02010600040101010101" charset="-122"/>
              </a:rPr>
              <a:t>PART.03</a:t>
            </a:r>
            <a:endParaRPr lang="en-US" altLang="zh-CN" sz="3600">
              <a:solidFill>
                <a:schemeClr val="bg1"/>
              </a:solidFill>
              <a:latin typeface="华文细黑" panose="02010600040101010101" charset="-122"/>
              <a:ea typeface="华文细黑" panose="02010600040101010101" charset="-122"/>
            </a:endParaRPr>
          </a:p>
        </p:txBody>
      </p:sp>
      <p:sp>
        <p:nvSpPr>
          <p:cNvPr id="11" name="文本框 10"/>
          <p:cNvSpPr txBox="1"/>
          <p:nvPr/>
        </p:nvSpPr>
        <p:spPr>
          <a:xfrm>
            <a:off x="7146925" y="241808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chemeClr val="bg1"/>
                </a:solidFill>
                <a:latin typeface="华文细黑" panose="02010600040101010101" charset="-122"/>
                <a:ea typeface="华文细黑" panose="02010600040101010101" charset="-122"/>
                <a:sym typeface="+mn-ea"/>
              </a:rPr>
              <a:t>Click here to add your title</a:t>
            </a:r>
            <a:endParaRPr lang="zh-CN" altLang="en-US" sz="1600" b="1" dirty="0">
              <a:solidFill>
                <a:schemeClr val="bg1"/>
              </a:solidFill>
              <a:latin typeface="华文细黑" panose="02010600040101010101" charset="-122"/>
              <a:ea typeface="华文细黑" panose="02010600040101010101" charset="-122"/>
              <a:sym typeface="+mn-ea"/>
            </a:endParaRPr>
          </a:p>
        </p:txBody>
      </p:sp>
      <p:sp>
        <p:nvSpPr>
          <p:cNvPr id="22" name="文本框 21"/>
          <p:cNvSpPr txBox="1"/>
          <p:nvPr/>
        </p:nvSpPr>
        <p:spPr>
          <a:xfrm>
            <a:off x="7143115" y="2999740"/>
            <a:ext cx="2969895" cy="22453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a:solidFill>
                <a:schemeClr val="bg1"/>
              </a:solidFill>
              <a:latin typeface="华文细黑" panose="02010600040101010101" charset="-122"/>
              <a:ea typeface="华文细黑" panose="02010600040101010101" charset="-122"/>
              <a:sym typeface="+mn-ea"/>
            </a:endParaRPr>
          </a:p>
          <a:p>
            <a:pPr algn="l" fontAlgn="auto">
              <a:lnSpc>
                <a:spcPct val="200000"/>
              </a:lnSpc>
            </a:pPr>
            <a:endParaRPr lang="zh-CN" altLang="en-US" sz="1000" dirty="0">
              <a:solidFill>
                <a:schemeClr val="bg1"/>
              </a:solidFill>
              <a:latin typeface="华文细黑" panose="02010600040101010101" charset="-122"/>
              <a:ea typeface="华文细黑" panose="02010600040101010101" charset="-122"/>
              <a:sym typeface="+mn-ea"/>
            </a:endParaRPr>
          </a:p>
          <a:p>
            <a:pPr algn="l" fontAlgn="auto">
              <a:lnSpc>
                <a:spcPct val="20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华文细黑" panose="02010600040101010101" charset="-122"/>
              <a:ea typeface="华文细黑"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1000"/>
                                        <p:tgtEl>
                                          <p:spTgt spid="8"/>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4000"/>
                            </p:stCondLst>
                            <p:childTnLst>
                              <p:par>
                                <p:cTn id="31" presetID="14" presetClass="entr" presetSubtype="5" fill="hold" grpId="1"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randombar(vertical)">
                                      <p:cBhvr>
                                        <p:cTn id="3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10" grpId="0"/>
      <p:bldP spid="11" grpId="0"/>
      <p:bldP spid="22" grpId="0"/>
      <p:bldP spid="2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579745" y="-7620"/>
            <a:ext cx="6031865" cy="6860540"/>
            <a:chOff x="8787" y="-12"/>
            <a:chExt cx="9499" cy="10804"/>
          </a:xfrm>
          <a:blipFill rotWithShape="1">
            <a:blip r:embed="rId1"/>
            <a:stretch>
              <a:fillRect/>
            </a:stretch>
          </a:blipFill>
        </p:grpSpPr>
        <p:sp>
          <p:nvSpPr>
            <p:cNvPr id="4" name="矩形 3"/>
            <p:cNvSpPr/>
            <p:nvPr/>
          </p:nvSpPr>
          <p:spPr>
            <a:xfrm>
              <a:off x="15246" y="-12"/>
              <a:ext cx="3041" cy="6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010" y="-12"/>
              <a:ext cx="3041" cy="3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010" y="3224"/>
              <a:ext cx="3041" cy="3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787" y="3224"/>
              <a:ext cx="3041" cy="3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787" y="6460"/>
              <a:ext cx="3041" cy="43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7854950" y="4578985"/>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rgbClr val="353535"/>
                </a:solidFill>
                <a:latin typeface="华文细黑" panose="02010600040101010101" charset="-122"/>
                <a:ea typeface="华文细黑" panose="02010600040101010101" charset="-122"/>
                <a:sym typeface="+mn-ea"/>
              </a:rPr>
              <a:t>Click here to add your title</a:t>
            </a:r>
            <a:endParaRPr lang="zh-CN" altLang="en-US" sz="1600" b="1" dirty="0">
              <a:solidFill>
                <a:srgbClr val="353535"/>
              </a:solidFill>
              <a:latin typeface="华文细黑" panose="02010600040101010101" charset="-122"/>
              <a:ea typeface="华文细黑" panose="02010600040101010101" charset="-122"/>
              <a:sym typeface="+mn-ea"/>
            </a:endParaRPr>
          </a:p>
        </p:txBody>
      </p:sp>
      <p:sp>
        <p:nvSpPr>
          <p:cNvPr id="13" name="文本框 12"/>
          <p:cNvSpPr txBox="1"/>
          <p:nvPr/>
        </p:nvSpPr>
        <p:spPr>
          <a:xfrm>
            <a:off x="7854950" y="5186680"/>
            <a:ext cx="3625215"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14" name="文本框 13"/>
          <p:cNvSpPr txBox="1"/>
          <p:nvPr/>
        </p:nvSpPr>
        <p:spPr>
          <a:xfrm>
            <a:off x="678815" y="1685290"/>
            <a:ext cx="3033395" cy="1899285"/>
          </a:xfrm>
          <a:prstGeom prst="rect">
            <a:avLst/>
          </a:prstGeom>
          <a:noFill/>
        </p:spPr>
        <p:txBody>
          <a:bodyPr wrap="square" rtlCol="0">
            <a:spAutoFit/>
          </a:bodyPr>
          <a:lstStyle/>
          <a:p>
            <a:pPr algn="l">
              <a:lnSpc>
                <a:spcPct val="140000"/>
              </a:lnSpc>
            </a:pPr>
            <a:r>
              <a:rPr lang="en-US" altLang="zh-CN" sz="2800">
                <a:latin typeface="华文细黑" panose="02010600040101010101" charset="-122"/>
                <a:ea typeface="华文细黑" panose="02010600040101010101" charset="-122"/>
              </a:rPr>
              <a:t>ALL OR</a:t>
            </a:r>
            <a:endParaRPr lang="en-US" altLang="zh-CN" sz="2800">
              <a:latin typeface="华文细黑" panose="02010600040101010101" charset="-122"/>
              <a:ea typeface="华文细黑" panose="02010600040101010101" charset="-122"/>
            </a:endParaRPr>
          </a:p>
          <a:p>
            <a:pPr algn="l">
              <a:lnSpc>
                <a:spcPct val="140000"/>
              </a:lnSpc>
            </a:pPr>
            <a:r>
              <a:rPr lang="en-US" altLang="zh-CN" sz="2800">
                <a:latin typeface="华文细黑" panose="02010600040101010101" charset="-122"/>
                <a:ea typeface="华文细黑" panose="02010600040101010101" charset="-122"/>
              </a:rPr>
              <a:t>NOTHING</a:t>
            </a:r>
            <a:endParaRPr lang="en-US" altLang="zh-CN" sz="2800">
              <a:latin typeface="华文细黑" panose="02010600040101010101" charset="-122"/>
              <a:ea typeface="华文细黑" panose="02010600040101010101" charset="-122"/>
            </a:endParaRPr>
          </a:p>
          <a:p>
            <a:pPr algn="l">
              <a:lnSpc>
                <a:spcPct val="140000"/>
              </a:lnSpc>
            </a:pPr>
            <a:r>
              <a:rPr lang="en-US" altLang="zh-CN" sz="2800">
                <a:latin typeface="华文细黑" panose="02010600040101010101" charset="-122"/>
                <a:ea typeface="华文细黑" panose="02010600040101010101" charset="-122"/>
              </a:rPr>
              <a:t>NOW OR NEVER</a:t>
            </a:r>
            <a:endParaRPr lang="zh-CN" altLang="en-US" sz="2800">
              <a:latin typeface="华文细黑" panose="02010600040101010101" charset="-122"/>
              <a:ea typeface="华文细黑" panose="02010600040101010101" charset="-122"/>
            </a:endParaRPr>
          </a:p>
        </p:txBody>
      </p:sp>
      <p:sp>
        <p:nvSpPr>
          <p:cNvPr id="16" name="文本框 15"/>
          <p:cNvSpPr txBox="1"/>
          <p:nvPr/>
        </p:nvSpPr>
        <p:spPr>
          <a:xfrm>
            <a:off x="678815" y="3729355"/>
            <a:ext cx="419608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a:solidFill>
                <a:srgbClr val="353535"/>
              </a:solidFill>
              <a:latin typeface="华文细黑" panose="02010600040101010101" charset="-122"/>
              <a:ea typeface="华文细黑" panose="02010600040101010101" charset="-122"/>
              <a:sym typeface="+mn-ea"/>
            </a:endParaRPr>
          </a:p>
          <a:p>
            <a:pPr algn="l" fontAlgn="auto">
              <a:lnSpc>
                <a:spcPct val="150000"/>
              </a:lnSpc>
            </a:pPr>
            <a:endParaRPr lang="zh-CN" altLang="en-US" sz="1000" dirty="0">
              <a:solidFill>
                <a:srgbClr val="353535"/>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3"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par>
                          <p:cTn id="8" fill="hold">
                            <p:stCondLst>
                              <p:cond delay="500"/>
                            </p:stCondLst>
                            <p:childTnLst>
                              <p:par>
                                <p:cTn id="9" presetID="14" presetClass="entr" presetSubtype="5" fill="hold" grpId="1"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vertical)">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500"/>
                            </p:stCondLst>
                            <p:childTnLst>
                              <p:par>
                                <p:cTn id="21" presetID="14" presetClass="entr" presetSubtype="5" fill="hold" grpId="1"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P spid="14" grpId="0"/>
      <p:bldP spid="14" grpId="2"/>
      <p:bldP spid="14" grpId="3"/>
      <p:bldP spid="16" grpId="0"/>
      <p:bldP spid="1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2540"/>
          <p:cNvSpPr/>
          <p:nvPr/>
        </p:nvSpPr>
        <p:spPr>
          <a:xfrm>
            <a:off x="6133942" y="2893184"/>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353535"/>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Shape 2540"/>
          <p:cNvSpPr/>
          <p:nvPr/>
        </p:nvSpPr>
        <p:spPr>
          <a:xfrm>
            <a:off x="6133942" y="5367302"/>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353535"/>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0" name="Shape 2540"/>
          <p:cNvSpPr/>
          <p:nvPr/>
        </p:nvSpPr>
        <p:spPr>
          <a:xfrm>
            <a:off x="6133942" y="4157627"/>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353535"/>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cxnSp>
        <p:nvCxnSpPr>
          <p:cNvPr id="17" name="Straight Connector 75"/>
          <p:cNvCxnSpPr/>
          <p:nvPr/>
        </p:nvCxnSpPr>
        <p:spPr>
          <a:xfrm>
            <a:off x="6134100" y="2261235"/>
            <a:ext cx="468630" cy="0"/>
          </a:xfrm>
          <a:prstGeom prst="line">
            <a:avLst/>
          </a:prstGeom>
          <a:ln w="57150">
            <a:solidFill>
              <a:srgbClr val="353535"/>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28055" y="887095"/>
            <a:ext cx="3521710" cy="1124585"/>
          </a:xfrm>
          <a:prstGeom prst="rect">
            <a:avLst/>
          </a:prstGeom>
        </p:spPr>
        <p:txBody>
          <a:bodyPr wrap="square">
            <a:spAutoFit/>
          </a:bodyPr>
          <a:lstStyle/>
          <a:p>
            <a:pPr fontAlgn="auto">
              <a:lnSpc>
                <a:spcPct val="120000"/>
              </a:lnSpc>
            </a:pPr>
            <a:r>
              <a:rPr lang="en-US" altLang="zh-CN" sz="2800" b="1" dirty="0">
                <a:solidFill>
                  <a:srgbClr val="353535"/>
                </a:solidFill>
                <a:latin typeface="华文细黑" panose="02010600040101010101" charset="-122"/>
                <a:ea typeface="华文细黑" panose="02010600040101010101" charset="-122"/>
              </a:rPr>
              <a:t>Click here to add</a:t>
            </a:r>
            <a:endParaRPr lang="en-US" altLang="zh-CN" sz="2800" b="1" dirty="0">
              <a:solidFill>
                <a:srgbClr val="353535"/>
              </a:solidFill>
              <a:latin typeface="华文细黑" panose="02010600040101010101" charset="-122"/>
              <a:ea typeface="华文细黑" panose="02010600040101010101" charset="-122"/>
            </a:endParaRPr>
          </a:p>
          <a:p>
            <a:pPr fontAlgn="auto">
              <a:lnSpc>
                <a:spcPct val="120000"/>
              </a:lnSpc>
            </a:pPr>
            <a:r>
              <a:rPr lang="en-US" altLang="zh-CN" sz="2800" b="1" dirty="0">
                <a:solidFill>
                  <a:srgbClr val="353535"/>
                </a:solidFill>
                <a:latin typeface="华文细黑" panose="02010600040101010101" charset="-122"/>
                <a:ea typeface="华文细黑" panose="02010600040101010101" charset="-122"/>
              </a:rPr>
              <a:t>your title</a:t>
            </a:r>
            <a:endParaRPr lang="en-US" altLang="zh-CN" sz="2800" b="1" dirty="0">
              <a:solidFill>
                <a:srgbClr val="353535"/>
              </a:solidFill>
              <a:latin typeface="华文细黑" panose="02010600040101010101" charset="-122"/>
              <a:ea typeface="华文细黑" panose="02010600040101010101" charset="-122"/>
            </a:endParaRPr>
          </a:p>
        </p:txBody>
      </p:sp>
      <p:sp>
        <p:nvSpPr>
          <p:cNvPr id="4" name="文本框 3"/>
          <p:cNvSpPr txBox="1"/>
          <p:nvPr/>
        </p:nvSpPr>
        <p:spPr>
          <a:xfrm>
            <a:off x="481965" y="-1233170"/>
            <a:ext cx="5069840" cy="9324975"/>
          </a:xfrm>
          <a:prstGeom prst="rect">
            <a:avLst/>
          </a:prstGeom>
          <a:noFill/>
        </p:spPr>
        <p:txBody>
          <a:bodyPr wrap="square" rtlCol="0">
            <a:spAutoFit/>
          </a:bodyPr>
          <a:lstStyle/>
          <a:p>
            <a:pPr algn="ctr"/>
            <a:r>
              <a:rPr lang="en-US" altLang="zh-CN" sz="60000" dirty="0">
                <a:blipFill>
                  <a:blip r:embed="rId1"/>
                  <a:stretch>
                    <a:fillRect/>
                  </a:stretch>
                </a:blipFill>
                <a:latin typeface="Forte" panose="03060902040502070203" charset="0"/>
                <a:ea typeface="钟齐李洤标准草书符号" panose="02010600030101010101" charset="-122"/>
              </a:rPr>
              <a:t>S</a:t>
            </a:r>
            <a:endParaRPr lang="en-US" altLang="zh-CN" sz="60000" dirty="0">
              <a:blipFill>
                <a:blip r:embed="rId1"/>
                <a:stretch>
                  <a:fillRect/>
                </a:stretch>
              </a:blipFill>
              <a:latin typeface="Forte" panose="03060902040502070203" charset="0"/>
              <a:ea typeface="钟齐李洤标准草书符号" panose="02010600030101010101" charset="-122"/>
            </a:endParaRPr>
          </a:p>
        </p:txBody>
      </p:sp>
      <p:sp>
        <p:nvSpPr>
          <p:cNvPr id="13" name="文本框 12"/>
          <p:cNvSpPr txBox="1"/>
          <p:nvPr/>
        </p:nvSpPr>
        <p:spPr>
          <a:xfrm>
            <a:off x="6704330" y="2640965"/>
            <a:ext cx="4588510"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5" name="文本框 4"/>
          <p:cNvSpPr txBox="1"/>
          <p:nvPr/>
        </p:nvSpPr>
        <p:spPr>
          <a:xfrm>
            <a:off x="6704330" y="3905250"/>
            <a:ext cx="4588510"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6" name="文本框 5"/>
          <p:cNvSpPr txBox="1"/>
          <p:nvPr/>
        </p:nvSpPr>
        <p:spPr>
          <a:xfrm>
            <a:off x="6704330" y="5114925"/>
            <a:ext cx="4588510"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rgbClr val="353535"/>
              </a:solidFill>
              <a:latin typeface="华文细黑" panose="02010600040101010101" charset="-122"/>
              <a:ea typeface="华文细黑"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trips(downRigh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500" fill="hold"/>
                                        <p:tgtEl>
                                          <p:spTgt spid="58"/>
                                        </p:tgtEl>
                                        <p:attrNameLst>
                                          <p:attrName>ppt_w</p:attrName>
                                        </p:attrNameLst>
                                      </p:cBhvr>
                                      <p:tavLst>
                                        <p:tav tm="0">
                                          <p:val>
                                            <p:fltVal val="0"/>
                                          </p:val>
                                        </p:tav>
                                        <p:tav tm="100000">
                                          <p:val>
                                            <p:strVal val="#ppt_w"/>
                                          </p:val>
                                        </p:tav>
                                      </p:tavLst>
                                    </p:anim>
                                    <p:anim calcmode="lin" valueType="num">
                                      <p:cBhvr>
                                        <p:cTn id="20" dur="500" fill="hold"/>
                                        <p:tgtEl>
                                          <p:spTgt spid="58"/>
                                        </p:tgtEl>
                                        <p:attrNameLst>
                                          <p:attrName>ppt_h</p:attrName>
                                        </p:attrNameLst>
                                      </p:cBhvr>
                                      <p:tavLst>
                                        <p:tav tm="0">
                                          <p:val>
                                            <p:fltVal val="0"/>
                                          </p:val>
                                        </p:tav>
                                        <p:tav tm="100000">
                                          <p:val>
                                            <p:strVal val="#ppt_h"/>
                                          </p:val>
                                        </p:tav>
                                      </p:tavLst>
                                    </p:anim>
                                    <p:animEffect transition="in" filter="fade">
                                      <p:cBhvr>
                                        <p:cTn id="21" dur="500"/>
                                        <p:tgtEl>
                                          <p:spTgt spid="58"/>
                                        </p:tgtEl>
                                      </p:cBhvr>
                                    </p:animEffect>
                                  </p:childTnLst>
                                </p:cTn>
                              </p:par>
                            </p:childTnLst>
                          </p:cTn>
                        </p:par>
                        <p:par>
                          <p:cTn id="22" fill="hold">
                            <p:stCondLst>
                              <p:cond delay="2000"/>
                            </p:stCondLst>
                            <p:childTnLst>
                              <p:par>
                                <p:cTn id="23" presetID="14" presetClass="entr" presetSubtype="5" fill="hold" grpId="1"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vertical)">
                                      <p:cBhvr>
                                        <p:cTn id="25" dur="500"/>
                                        <p:tgtEl>
                                          <p:spTgt spid="13"/>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3000"/>
                            </p:stCondLst>
                            <p:childTnLst>
                              <p:par>
                                <p:cTn id="33" presetID="14" presetClass="entr" presetSubtype="5" fill="hold" grpId="1"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vertical)">
                                      <p:cBhvr>
                                        <p:cTn id="35" dur="500"/>
                                        <p:tgtEl>
                                          <p:spTgt spid="5"/>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500" fill="hold"/>
                                        <p:tgtEl>
                                          <p:spTgt spid="59"/>
                                        </p:tgtEl>
                                        <p:attrNameLst>
                                          <p:attrName>ppt_w</p:attrName>
                                        </p:attrNameLst>
                                      </p:cBhvr>
                                      <p:tavLst>
                                        <p:tav tm="0">
                                          <p:val>
                                            <p:fltVal val="0"/>
                                          </p:val>
                                        </p:tav>
                                        <p:tav tm="100000">
                                          <p:val>
                                            <p:strVal val="#ppt_w"/>
                                          </p:val>
                                        </p:tav>
                                      </p:tavLst>
                                    </p:anim>
                                    <p:anim calcmode="lin" valueType="num">
                                      <p:cBhvr>
                                        <p:cTn id="40" dur="500" fill="hold"/>
                                        <p:tgtEl>
                                          <p:spTgt spid="59"/>
                                        </p:tgtEl>
                                        <p:attrNameLst>
                                          <p:attrName>ppt_h</p:attrName>
                                        </p:attrNameLst>
                                      </p:cBhvr>
                                      <p:tavLst>
                                        <p:tav tm="0">
                                          <p:val>
                                            <p:fltVal val="0"/>
                                          </p:val>
                                        </p:tav>
                                        <p:tav tm="100000">
                                          <p:val>
                                            <p:strVal val="#ppt_h"/>
                                          </p:val>
                                        </p:tav>
                                      </p:tavLst>
                                    </p:anim>
                                    <p:animEffect transition="in" filter="fade">
                                      <p:cBhvr>
                                        <p:cTn id="41" dur="500"/>
                                        <p:tgtEl>
                                          <p:spTgt spid="59"/>
                                        </p:tgtEl>
                                      </p:cBhvr>
                                    </p:animEffect>
                                  </p:childTnLst>
                                </p:cTn>
                              </p:par>
                            </p:childTnLst>
                          </p:cTn>
                        </p:par>
                        <p:par>
                          <p:cTn id="42" fill="hold">
                            <p:stCondLst>
                              <p:cond delay="4000"/>
                            </p:stCondLst>
                            <p:childTnLst>
                              <p:par>
                                <p:cTn id="43" presetID="14" presetClass="entr" presetSubtype="5" fill="hold" grpId="1"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vertic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18" grpId="0"/>
      <p:bldP spid="4" grpId="0"/>
      <p:bldP spid="13" grpId="0"/>
      <p:bldP spid="13" grpId="1"/>
      <p:bldP spid="5" grpId="0"/>
      <p:bldP spid="5" grpId="1"/>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2540"/>
          <p:cNvSpPr/>
          <p:nvPr/>
        </p:nvSpPr>
        <p:spPr>
          <a:xfrm>
            <a:off x="6133942" y="2893184"/>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353535"/>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Shape 2540"/>
          <p:cNvSpPr/>
          <p:nvPr/>
        </p:nvSpPr>
        <p:spPr>
          <a:xfrm>
            <a:off x="6133942" y="5367302"/>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353535"/>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0" name="Shape 2540"/>
          <p:cNvSpPr/>
          <p:nvPr/>
        </p:nvSpPr>
        <p:spPr>
          <a:xfrm>
            <a:off x="6133942" y="4157627"/>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353535"/>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cxnSp>
        <p:nvCxnSpPr>
          <p:cNvPr id="17" name="Straight Connector 75"/>
          <p:cNvCxnSpPr/>
          <p:nvPr/>
        </p:nvCxnSpPr>
        <p:spPr>
          <a:xfrm>
            <a:off x="6134100" y="2261235"/>
            <a:ext cx="468630" cy="0"/>
          </a:xfrm>
          <a:prstGeom prst="line">
            <a:avLst/>
          </a:prstGeom>
          <a:ln w="57150">
            <a:solidFill>
              <a:srgbClr val="353535"/>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28055" y="887095"/>
            <a:ext cx="3521710" cy="1124585"/>
          </a:xfrm>
          <a:prstGeom prst="rect">
            <a:avLst/>
          </a:prstGeom>
        </p:spPr>
        <p:txBody>
          <a:bodyPr wrap="square">
            <a:spAutoFit/>
          </a:bodyPr>
          <a:lstStyle/>
          <a:p>
            <a:pPr fontAlgn="auto">
              <a:lnSpc>
                <a:spcPct val="120000"/>
              </a:lnSpc>
            </a:pPr>
            <a:r>
              <a:rPr lang="en-US" altLang="zh-CN" sz="2800" b="1" dirty="0">
                <a:solidFill>
                  <a:srgbClr val="353535"/>
                </a:solidFill>
                <a:latin typeface="华文细黑" panose="02010600040101010101" charset="-122"/>
                <a:ea typeface="华文细黑" panose="02010600040101010101" charset="-122"/>
              </a:rPr>
              <a:t>Click here to add</a:t>
            </a:r>
            <a:endParaRPr lang="en-US" altLang="zh-CN" sz="2800" b="1" dirty="0">
              <a:solidFill>
                <a:srgbClr val="353535"/>
              </a:solidFill>
              <a:latin typeface="华文细黑" panose="02010600040101010101" charset="-122"/>
              <a:ea typeface="华文细黑" panose="02010600040101010101" charset="-122"/>
            </a:endParaRPr>
          </a:p>
          <a:p>
            <a:pPr fontAlgn="auto">
              <a:lnSpc>
                <a:spcPct val="120000"/>
              </a:lnSpc>
            </a:pPr>
            <a:r>
              <a:rPr lang="en-US" altLang="zh-CN" sz="2800" b="1" dirty="0">
                <a:solidFill>
                  <a:srgbClr val="353535"/>
                </a:solidFill>
                <a:latin typeface="华文细黑" panose="02010600040101010101" charset="-122"/>
                <a:ea typeface="华文细黑" panose="02010600040101010101" charset="-122"/>
              </a:rPr>
              <a:t>your title</a:t>
            </a:r>
            <a:endParaRPr lang="en-US" altLang="zh-CN" sz="2800" b="1" dirty="0">
              <a:solidFill>
                <a:srgbClr val="353535"/>
              </a:solidFill>
              <a:latin typeface="华文细黑" panose="02010600040101010101" charset="-122"/>
              <a:ea typeface="华文细黑" panose="02010600040101010101" charset="-122"/>
            </a:endParaRPr>
          </a:p>
        </p:txBody>
      </p:sp>
      <p:sp>
        <p:nvSpPr>
          <p:cNvPr id="4" name="文本框 3"/>
          <p:cNvSpPr txBox="1"/>
          <p:nvPr/>
        </p:nvSpPr>
        <p:spPr>
          <a:xfrm>
            <a:off x="704215" y="-84455"/>
            <a:ext cx="5069840" cy="7016115"/>
          </a:xfrm>
          <a:prstGeom prst="rect">
            <a:avLst/>
          </a:prstGeom>
          <a:noFill/>
        </p:spPr>
        <p:txBody>
          <a:bodyPr wrap="square" rtlCol="0">
            <a:spAutoFit/>
          </a:bodyPr>
          <a:lstStyle/>
          <a:p>
            <a:pPr algn="ctr"/>
            <a:r>
              <a:rPr lang="en-US" altLang="zh-CN" sz="45000" dirty="0">
                <a:blipFill>
                  <a:blip r:embed="rId1"/>
                  <a:stretch>
                    <a:fillRect/>
                  </a:stretch>
                </a:blipFill>
                <a:latin typeface="Forte" panose="03060902040502070203" charset="0"/>
                <a:ea typeface="钟齐李洤标准草书符号" panose="02010600030101010101" charset="-122"/>
              </a:rPr>
              <a:t>W</a:t>
            </a:r>
            <a:endParaRPr lang="en-US" altLang="zh-CN" sz="45000" dirty="0">
              <a:blipFill>
                <a:blip r:embed="rId1"/>
                <a:stretch>
                  <a:fillRect/>
                </a:stretch>
              </a:blipFill>
              <a:latin typeface="Forte" panose="03060902040502070203" charset="0"/>
              <a:ea typeface="钟齐李洤标准草书符号" panose="02010600030101010101" charset="-122"/>
            </a:endParaRPr>
          </a:p>
        </p:txBody>
      </p:sp>
      <p:sp>
        <p:nvSpPr>
          <p:cNvPr id="13" name="文本框 12"/>
          <p:cNvSpPr txBox="1"/>
          <p:nvPr/>
        </p:nvSpPr>
        <p:spPr>
          <a:xfrm>
            <a:off x="6704330" y="2640965"/>
            <a:ext cx="4588510"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5" name="文本框 4"/>
          <p:cNvSpPr txBox="1"/>
          <p:nvPr/>
        </p:nvSpPr>
        <p:spPr>
          <a:xfrm>
            <a:off x="6704330" y="3905250"/>
            <a:ext cx="4588510"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6" name="文本框 5"/>
          <p:cNvSpPr txBox="1"/>
          <p:nvPr/>
        </p:nvSpPr>
        <p:spPr>
          <a:xfrm>
            <a:off x="6704330" y="5114925"/>
            <a:ext cx="4588510"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rgbClr val="353535"/>
              </a:solidFill>
              <a:latin typeface="华文细黑" panose="02010600040101010101" charset="-122"/>
              <a:ea typeface="华文细黑"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trips(downRigh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500" fill="hold"/>
                                        <p:tgtEl>
                                          <p:spTgt spid="58"/>
                                        </p:tgtEl>
                                        <p:attrNameLst>
                                          <p:attrName>ppt_w</p:attrName>
                                        </p:attrNameLst>
                                      </p:cBhvr>
                                      <p:tavLst>
                                        <p:tav tm="0">
                                          <p:val>
                                            <p:fltVal val="0"/>
                                          </p:val>
                                        </p:tav>
                                        <p:tav tm="100000">
                                          <p:val>
                                            <p:strVal val="#ppt_w"/>
                                          </p:val>
                                        </p:tav>
                                      </p:tavLst>
                                    </p:anim>
                                    <p:anim calcmode="lin" valueType="num">
                                      <p:cBhvr>
                                        <p:cTn id="20" dur="500" fill="hold"/>
                                        <p:tgtEl>
                                          <p:spTgt spid="58"/>
                                        </p:tgtEl>
                                        <p:attrNameLst>
                                          <p:attrName>ppt_h</p:attrName>
                                        </p:attrNameLst>
                                      </p:cBhvr>
                                      <p:tavLst>
                                        <p:tav tm="0">
                                          <p:val>
                                            <p:fltVal val="0"/>
                                          </p:val>
                                        </p:tav>
                                        <p:tav tm="100000">
                                          <p:val>
                                            <p:strVal val="#ppt_h"/>
                                          </p:val>
                                        </p:tav>
                                      </p:tavLst>
                                    </p:anim>
                                    <p:animEffect transition="in" filter="fade">
                                      <p:cBhvr>
                                        <p:cTn id="21" dur="500"/>
                                        <p:tgtEl>
                                          <p:spTgt spid="58"/>
                                        </p:tgtEl>
                                      </p:cBhvr>
                                    </p:animEffect>
                                  </p:childTnLst>
                                </p:cTn>
                              </p:par>
                            </p:childTnLst>
                          </p:cTn>
                        </p:par>
                        <p:par>
                          <p:cTn id="22" fill="hold">
                            <p:stCondLst>
                              <p:cond delay="2000"/>
                            </p:stCondLst>
                            <p:childTnLst>
                              <p:par>
                                <p:cTn id="23" presetID="14" presetClass="entr" presetSubtype="5" fill="hold" grpId="1"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vertical)">
                                      <p:cBhvr>
                                        <p:cTn id="25" dur="500"/>
                                        <p:tgtEl>
                                          <p:spTgt spid="13"/>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3000"/>
                            </p:stCondLst>
                            <p:childTnLst>
                              <p:par>
                                <p:cTn id="33" presetID="14" presetClass="entr" presetSubtype="5" fill="hold" grpId="1"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vertical)">
                                      <p:cBhvr>
                                        <p:cTn id="35" dur="500"/>
                                        <p:tgtEl>
                                          <p:spTgt spid="5"/>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500" fill="hold"/>
                                        <p:tgtEl>
                                          <p:spTgt spid="59"/>
                                        </p:tgtEl>
                                        <p:attrNameLst>
                                          <p:attrName>ppt_w</p:attrName>
                                        </p:attrNameLst>
                                      </p:cBhvr>
                                      <p:tavLst>
                                        <p:tav tm="0">
                                          <p:val>
                                            <p:fltVal val="0"/>
                                          </p:val>
                                        </p:tav>
                                        <p:tav tm="100000">
                                          <p:val>
                                            <p:strVal val="#ppt_w"/>
                                          </p:val>
                                        </p:tav>
                                      </p:tavLst>
                                    </p:anim>
                                    <p:anim calcmode="lin" valueType="num">
                                      <p:cBhvr>
                                        <p:cTn id="40" dur="500" fill="hold"/>
                                        <p:tgtEl>
                                          <p:spTgt spid="59"/>
                                        </p:tgtEl>
                                        <p:attrNameLst>
                                          <p:attrName>ppt_h</p:attrName>
                                        </p:attrNameLst>
                                      </p:cBhvr>
                                      <p:tavLst>
                                        <p:tav tm="0">
                                          <p:val>
                                            <p:fltVal val="0"/>
                                          </p:val>
                                        </p:tav>
                                        <p:tav tm="100000">
                                          <p:val>
                                            <p:strVal val="#ppt_h"/>
                                          </p:val>
                                        </p:tav>
                                      </p:tavLst>
                                    </p:anim>
                                    <p:animEffect transition="in" filter="fade">
                                      <p:cBhvr>
                                        <p:cTn id="41" dur="500"/>
                                        <p:tgtEl>
                                          <p:spTgt spid="59"/>
                                        </p:tgtEl>
                                      </p:cBhvr>
                                    </p:animEffect>
                                  </p:childTnLst>
                                </p:cTn>
                              </p:par>
                            </p:childTnLst>
                          </p:cTn>
                        </p:par>
                        <p:par>
                          <p:cTn id="42" fill="hold">
                            <p:stCondLst>
                              <p:cond delay="4000"/>
                            </p:stCondLst>
                            <p:childTnLst>
                              <p:par>
                                <p:cTn id="43" presetID="14" presetClass="entr" presetSubtype="5" fill="hold" grpId="1"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vertic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59" grpId="0" bldLvl="0" animBg="1"/>
      <p:bldP spid="60" grpId="0" bldLvl="0" animBg="1"/>
      <p:bldP spid="18" grpId="0"/>
      <p:bldP spid="4" grpId="0"/>
      <p:bldP spid="13" grpId="0"/>
      <p:bldP spid="13" grpId="1"/>
      <p:bldP spid="5" grpId="0"/>
      <p:bldP spid="5" grpId="1"/>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2540"/>
          <p:cNvSpPr/>
          <p:nvPr/>
        </p:nvSpPr>
        <p:spPr>
          <a:xfrm>
            <a:off x="6133942" y="2893184"/>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353535"/>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Shape 2540"/>
          <p:cNvSpPr/>
          <p:nvPr/>
        </p:nvSpPr>
        <p:spPr>
          <a:xfrm>
            <a:off x="6133942" y="5367302"/>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353535"/>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0" name="Shape 2540"/>
          <p:cNvSpPr/>
          <p:nvPr/>
        </p:nvSpPr>
        <p:spPr>
          <a:xfrm>
            <a:off x="6133942" y="4157627"/>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353535"/>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cxnSp>
        <p:nvCxnSpPr>
          <p:cNvPr id="17" name="Straight Connector 75"/>
          <p:cNvCxnSpPr/>
          <p:nvPr/>
        </p:nvCxnSpPr>
        <p:spPr>
          <a:xfrm>
            <a:off x="6134100" y="2261235"/>
            <a:ext cx="468630" cy="0"/>
          </a:xfrm>
          <a:prstGeom prst="line">
            <a:avLst/>
          </a:prstGeom>
          <a:ln w="57150">
            <a:solidFill>
              <a:srgbClr val="353535"/>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28055" y="887095"/>
            <a:ext cx="3521710" cy="1124585"/>
          </a:xfrm>
          <a:prstGeom prst="rect">
            <a:avLst/>
          </a:prstGeom>
        </p:spPr>
        <p:txBody>
          <a:bodyPr wrap="square">
            <a:spAutoFit/>
          </a:bodyPr>
          <a:lstStyle/>
          <a:p>
            <a:pPr fontAlgn="auto">
              <a:lnSpc>
                <a:spcPct val="120000"/>
              </a:lnSpc>
            </a:pPr>
            <a:r>
              <a:rPr lang="en-US" altLang="zh-CN" sz="2800" b="1" dirty="0">
                <a:solidFill>
                  <a:srgbClr val="353535"/>
                </a:solidFill>
                <a:latin typeface="华文细黑" panose="02010600040101010101" charset="-122"/>
                <a:ea typeface="华文细黑" panose="02010600040101010101" charset="-122"/>
              </a:rPr>
              <a:t>Click here to add</a:t>
            </a:r>
            <a:endParaRPr lang="en-US" altLang="zh-CN" sz="2800" b="1" dirty="0">
              <a:solidFill>
                <a:srgbClr val="353535"/>
              </a:solidFill>
              <a:latin typeface="华文细黑" panose="02010600040101010101" charset="-122"/>
              <a:ea typeface="华文细黑" panose="02010600040101010101" charset="-122"/>
            </a:endParaRPr>
          </a:p>
          <a:p>
            <a:pPr fontAlgn="auto">
              <a:lnSpc>
                <a:spcPct val="120000"/>
              </a:lnSpc>
            </a:pPr>
            <a:r>
              <a:rPr lang="en-US" altLang="zh-CN" sz="2800" b="1" dirty="0">
                <a:solidFill>
                  <a:srgbClr val="353535"/>
                </a:solidFill>
                <a:latin typeface="华文细黑" panose="02010600040101010101" charset="-122"/>
                <a:ea typeface="华文细黑" panose="02010600040101010101" charset="-122"/>
              </a:rPr>
              <a:t>your title</a:t>
            </a:r>
            <a:endParaRPr lang="en-US" altLang="zh-CN" sz="2800" b="1" dirty="0">
              <a:solidFill>
                <a:srgbClr val="353535"/>
              </a:solidFill>
              <a:latin typeface="华文细黑" panose="02010600040101010101" charset="-122"/>
              <a:ea typeface="华文细黑" panose="02010600040101010101" charset="-122"/>
            </a:endParaRPr>
          </a:p>
        </p:txBody>
      </p:sp>
      <p:sp>
        <p:nvSpPr>
          <p:cNvPr id="4" name="文本框 3"/>
          <p:cNvSpPr txBox="1"/>
          <p:nvPr/>
        </p:nvSpPr>
        <p:spPr>
          <a:xfrm>
            <a:off x="481965" y="-477520"/>
            <a:ext cx="5069840" cy="7785735"/>
          </a:xfrm>
          <a:prstGeom prst="rect">
            <a:avLst/>
          </a:prstGeom>
          <a:noFill/>
        </p:spPr>
        <p:txBody>
          <a:bodyPr wrap="square" rtlCol="0">
            <a:spAutoFit/>
          </a:bodyPr>
          <a:lstStyle/>
          <a:p>
            <a:pPr algn="ctr"/>
            <a:r>
              <a:rPr lang="en-US" altLang="zh-CN" sz="50000">
                <a:blipFill>
                  <a:blip r:embed="rId1"/>
                  <a:stretch>
                    <a:fillRect/>
                  </a:stretch>
                </a:blipFill>
                <a:latin typeface="Forte" panose="03060902040502070203" charset="0"/>
                <a:ea typeface="钟齐李洤标准草书符号" panose="02010600030101010101" charset="-122"/>
              </a:rPr>
              <a:t>O</a:t>
            </a:r>
            <a:endParaRPr lang="en-US" altLang="zh-CN" sz="50000">
              <a:blipFill>
                <a:blip r:embed="rId1"/>
                <a:stretch>
                  <a:fillRect/>
                </a:stretch>
              </a:blipFill>
              <a:latin typeface="Forte" panose="03060902040502070203" charset="0"/>
              <a:ea typeface="钟齐李洤标准草书符号" panose="02010600030101010101" charset="-122"/>
            </a:endParaRPr>
          </a:p>
        </p:txBody>
      </p:sp>
      <p:sp>
        <p:nvSpPr>
          <p:cNvPr id="13" name="文本框 12"/>
          <p:cNvSpPr txBox="1"/>
          <p:nvPr/>
        </p:nvSpPr>
        <p:spPr>
          <a:xfrm>
            <a:off x="6704330" y="2640965"/>
            <a:ext cx="4588510"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5" name="文本框 4"/>
          <p:cNvSpPr txBox="1"/>
          <p:nvPr/>
        </p:nvSpPr>
        <p:spPr>
          <a:xfrm>
            <a:off x="6704330" y="3905250"/>
            <a:ext cx="4588510"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6" name="文本框 5"/>
          <p:cNvSpPr txBox="1"/>
          <p:nvPr/>
        </p:nvSpPr>
        <p:spPr>
          <a:xfrm>
            <a:off x="6704330" y="5114925"/>
            <a:ext cx="4588510"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rgbClr val="353535"/>
              </a:solidFill>
              <a:latin typeface="华文细黑" panose="02010600040101010101" charset="-122"/>
              <a:ea typeface="华文细黑"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trips(downRigh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500" fill="hold"/>
                                        <p:tgtEl>
                                          <p:spTgt spid="58"/>
                                        </p:tgtEl>
                                        <p:attrNameLst>
                                          <p:attrName>ppt_w</p:attrName>
                                        </p:attrNameLst>
                                      </p:cBhvr>
                                      <p:tavLst>
                                        <p:tav tm="0">
                                          <p:val>
                                            <p:fltVal val="0"/>
                                          </p:val>
                                        </p:tav>
                                        <p:tav tm="100000">
                                          <p:val>
                                            <p:strVal val="#ppt_w"/>
                                          </p:val>
                                        </p:tav>
                                      </p:tavLst>
                                    </p:anim>
                                    <p:anim calcmode="lin" valueType="num">
                                      <p:cBhvr>
                                        <p:cTn id="20" dur="500" fill="hold"/>
                                        <p:tgtEl>
                                          <p:spTgt spid="58"/>
                                        </p:tgtEl>
                                        <p:attrNameLst>
                                          <p:attrName>ppt_h</p:attrName>
                                        </p:attrNameLst>
                                      </p:cBhvr>
                                      <p:tavLst>
                                        <p:tav tm="0">
                                          <p:val>
                                            <p:fltVal val="0"/>
                                          </p:val>
                                        </p:tav>
                                        <p:tav tm="100000">
                                          <p:val>
                                            <p:strVal val="#ppt_h"/>
                                          </p:val>
                                        </p:tav>
                                      </p:tavLst>
                                    </p:anim>
                                    <p:animEffect transition="in" filter="fade">
                                      <p:cBhvr>
                                        <p:cTn id="21" dur="500"/>
                                        <p:tgtEl>
                                          <p:spTgt spid="58"/>
                                        </p:tgtEl>
                                      </p:cBhvr>
                                    </p:animEffect>
                                  </p:childTnLst>
                                </p:cTn>
                              </p:par>
                            </p:childTnLst>
                          </p:cTn>
                        </p:par>
                        <p:par>
                          <p:cTn id="22" fill="hold">
                            <p:stCondLst>
                              <p:cond delay="2000"/>
                            </p:stCondLst>
                            <p:childTnLst>
                              <p:par>
                                <p:cTn id="23" presetID="14" presetClass="entr" presetSubtype="5" fill="hold" grpId="1"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vertical)">
                                      <p:cBhvr>
                                        <p:cTn id="25" dur="500"/>
                                        <p:tgtEl>
                                          <p:spTgt spid="13"/>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3000"/>
                            </p:stCondLst>
                            <p:childTnLst>
                              <p:par>
                                <p:cTn id="33" presetID="14" presetClass="entr" presetSubtype="5" fill="hold" grpId="1"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vertical)">
                                      <p:cBhvr>
                                        <p:cTn id="35" dur="500"/>
                                        <p:tgtEl>
                                          <p:spTgt spid="5"/>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500" fill="hold"/>
                                        <p:tgtEl>
                                          <p:spTgt spid="59"/>
                                        </p:tgtEl>
                                        <p:attrNameLst>
                                          <p:attrName>ppt_w</p:attrName>
                                        </p:attrNameLst>
                                      </p:cBhvr>
                                      <p:tavLst>
                                        <p:tav tm="0">
                                          <p:val>
                                            <p:fltVal val="0"/>
                                          </p:val>
                                        </p:tav>
                                        <p:tav tm="100000">
                                          <p:val>
                                            <p:strVal val="#ppt_w"/>
                                          </p:val>
                                        </p:tav>
                                      </p:tavLst>
                                    </p:anim>
                                    <p:anim calcmode="lin" valueType="num">
                                      <p:cBhvr>
                                        <p:cTn id="40" dur="500" fill="hold"/>
                                        <p:tgtEl>
                                          <p:spTgt spid="59"/>
                                        </p:tgtEl>
                                        <p:attrNameLst>
                                          <p:attrName>ppt_h</p:attrName>
                                        </p:attrNameLst>
                                      </p:cBhvr>
                                      <p:tavLst>
                                        <p:tav tm="0">
                                          <p:val>
                                            <p:fltVal val="0"/>
                                          </p:val>
                                        </p:tav>
                                        <p:tav tm="100000">
                                          <p:val>
                                            <p:strVal val="#ppt_h"/>
                                          </p:val>
                                        </p:tav>
                                      </p:tavLst>
                                    </p:anim>
                                    <p:animEffect transition="in" filter="fade">
                                      <p:cBhvr>
                                        <p:cTn id="41" dur="500"/>
                                        <p:tgtEl>
                                          <p:spTgt spid="59"/>
                                        </p:tgtEl>
                                      </p:cBhvr>
                                    </p:animEffect>
                                  </p:childTnLst>
                                </p:cTn>
                              </p:par>
                            </p:childTnLst>
                          </p:cTn>
                        </p:par>
                        <p:par>
                          <p:cTn id="42" fill="hold">
                            <p:stCondLst>
                              <p:cond delay="4000"/>
                            </p:stCondLst>
                            <p:childTnLst>
                              <p:par>
                                <p:cTn id="43" presetID="14" presetClass="entr" presetSubtype="5" fill="hold" grpId="1"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vertic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59" grpId="0" bldLvl="0" animBg="1"/>
      <p:bldP spid="60" grpId="0" bldLvl="0" animBg="1"/>
      <p:bldP spid="18" grpId="0"/>
      <p:bldP spid="4" grpId="0"/>
      <p:bldP spid="13" grpId="0"/>
      <p:bldP spid="13" grpId="1"/>
      <p:bldP spid="5" grpId="0"/>
      <p:bldP spid="5" grpId="1"/>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2540"/>
          <p:cNvSpPr/>
          <p:nvPr/>
        </p:nvSpPr>
        <p:spPr>
          <a:xfrm>
            <a:off x="6133942" y="2893184"/>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353535"/>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Shape 2540"/>
          <p:cNvSpPr/>
          <p:nvPr/>
        </p:nvSpPr>
        <p:spPr>
          <a:xfrm>
            <a:off x="6133942" y="5367302"/>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353535"/>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0" name="Shape 2540"/>
          <p:cNvSpPr/>
          <p:nvPr/>
        </p:nvSpPr>
        <p:spPr>
          <a:xfrm>
            <a:off x="6133942" y="4157627"/>
            <a:ext cx="279400" cy="27940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353535"/>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cxnSp>
        <p:nvCxnSpPr>
          <p:cNvPr id="17" name="Straight Connector 75"/>
          <p:cNvCxnSpPr/>
          <p:nvPr/>
        </p:nvCxnSpPr>
        <p:spPr>
          <a:xfrm>
            <a:off x="6134100" y="2261235"/>
            <a:ext cx="468630" cy="0"/>
          </a:xfrm>
          <a:prstGeom prst="line">
            <a:avLst/>
          </a:prstGeom>
          <a:ln w="57150">
            <a:solidFill>
              <a:srgbClr val="353535"/>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28055" y="887095"/>
            <a:ext cx="3521710" cy="1124585"/>
          </a:xfrm>
          <a:prstGeom prst="rect">
            <a:avLst/>
          </a:prstGeom>
        </p:spPr>
        <p:txBody>
          <a:bodyPr wrap="square">
            <a:spAutoFit/>
          </a:bodyPr>
          <a:lstStyle/>
          <a:p>
            <a:pPr fontAlgn="auto">
              <a:lnSpc>
                <a:spcPct val="120000"/>
              </a:lnSpc>
            </a:pPr>
            <a:r>
              <a:rPr lang="en-US" altLang="zh-CN" sz="2800" b="1" dirty="0">
                <a:solidFill>
                  <a:srgbClr val="353535"/>
                </a:solidFill>
                <a:latin typeface="华文细黑" panose="02010600040101010101" charset="-122"/>
                <a:ea typeface="华文细黑" panose="02010600040101010101" charset="-122"/>
              </a:rPr>
              <a:t>Click here to add</a:t>
            </a:r>
            <a:endParaRPr lang="en-US" altLang="zh-CN" sz="2800" b="1" dirty="0">
              <a:solidFill>
                <a:srgbClr val="353535"/>
              </a:solidFill>
              <a:latin typeface="华文细黑" panose="02010600040101010101" charset="-122"/>
              <a:ea typeface="华文细黑" panose="02010600040101010101" charset="-122"/>
            </a:endParaRPr>
          </a:p>
          <a:p>
            <a:pPr fontAlgn="auto">
              <a:lnSpc>
                <a:spcPct val="120000"/>
              </a:lnSpc>
            </a:pPr>
            <a:r>
              <a:rPr lang="en-US" altLang="zh-CN" sz="2800" b="1" dirty="0">
                <a:solidFill>
                  <a:srgbClr val="353535"/>
                </a:solidFill>
                <a:latin typeface="华文细黑" panose="02010600040101010101" charset="-122"/>
                <a:ea typeface="华文细黑" panose="02010600040101010101" charset="-122"/>
              </a:rPr>
              <a:t>your title</a:t>
            </a:r>
            <a:endParaRPr lang="en-US" altLang="zh-CN" sz="2800" b="1" dirty="0">
              <a:solidFill>
                <a:srgbClr val="353535"/>
              </a:solidFill>
              <a:latin typeface="华文细黑" panose="02010600040101010101" charset="-122"/>
              <a:ea typeface="华文细黑" panose="02010600040101010101" charset="-122"/>
            </a:endParaRPr>
          </a:p>
        </p:txBody>
      </p:sp>
      <p:sp>
        <p:nvSpPr>
          <p:cNvPr id="4" name="文本框 3"/>
          <p:cNvSpPr txBox="1"/>
          <p:nvPr/>
        </p:nvSpPr>
        <p:spPr>
          <a:xfrm>
            <a:off x="481965" y="-1233170"/>
            <a:ext cx="5069840" cy="9324975"/>
          </a:xfrm>
          <a:prstGeom prst="rect">
            <a:avLst/>
          </a:prstGeom>
          <a:noFill/>
        </p:spPr>
        <p:txBody>
          <a:bodyPr wrap="square" rtlCol="0">
            <a:spAutoFit/>
          </a:bodyPr>
          <a:lstStyle/>
          <a:p>
            <a:pPr algn="ctr"/>
            <a:r>
              <a:rPr lang="en-US" altLang="zh-CN" sz="60000">
                <a:blipFill>
                  <a:blip r:embed="rId1"/>
                  <a:stretch>
                    <a:fillRect/>
                  </a:stretch>
                </a:blipFill>
                <a:latin typeface="Forte" panose="03060902040502070203" charset="0"/>
                <a:ea typeface="钟齐李洤标准草书符号" panose="02010600030101010101" charset="-122"/>
              </a:rPr>
              <a:t>T</a:t>
            </a:r>
            <a:endParaRPr lang="en-US" altLang="zh-CN" sz="60000">
              <a:blipFill>
                <a:blip r:embed="rId1"/>
                <a:stretch>
                  <a:fillRect/>
                </a:stretch>
              </a:blipFill>
              <a:latin typeface="Forte" panose="03060902040502070203" charset="0"/>
              <a:ea typeface="钟齐李洤标准草书符号" panose="02010600030101010101" charset="-122"/>
            </a:endParaRPr>
          </a:p>
        </p:txBody>
      </p:sp>
      <p:sp>
        <p:nvSpPr>
          <p:cNvPr id="13" name="文本框 12"/>
          <p:cNvSpPr txBox="1"/>
          <p:nvPr/>
        </p:nvSpPr>
        <p:spPr>
          <a:xfrm>
            <a:off x="6704330" y="2640965"/>
            <a:ext cx="4588510"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5" name="文本框 4"/>
          <p:cNvSpPr txBox="1"/>
          <p:nvPr/>
        </p:nvSpPr>
        <p:spPr>
          <a:xfrm>
            <a:off x="6704330" y="3905250"/>
            <a:ext cx="4588510"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6" name="文本框 5"/>
          <p:cNvSpPr txBox="1"/>
          <p:nvPr/>
        </p:nvSpPr>
        <p:spPr>
          <a:xfrm>
            <a:off x="6704330" y="5114925"/>
            <a:ext cx="4588510"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rgbClr val="353535"/>
              </a:solidFill>
              <a:latin typeface="华文细黑" panose="02010600040101010101" charset="-122"/>
              <a:ea typeface="华文细黑"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trips(downRigh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500" fill="hold"/>
                                        <p:tgtEl>
                                          <p:spTgt spid="58"/>
                                        </p:tgtEl>
                                        <p:attrNameLst>
                                          <p:attrName>ppt_w</p:attrName>
                                        </p:attrNameLst>
                                      </p:cBhvr>
                                      <p:tavLst>
                                        <p:tav tm="0">
                                          <p:val>
                                            <p:fltVal val="0"/>
                                          </p:val>
                                        </p:tav>
                                        <p:tav tm="100000">
                                          <p:val>
                                            <p:strVal val="#ppt_w"/>
                                          </p:val>
                                        </p:tav>
                                      </p:tavLst>
                                    </p:anim>
                                    <p:anim calcmode="lin" valueType="num">
                                      <p:cBhvr>
                                        <p:cTn id="20" dur="500" fill="hold"/>
                                        <p:tgtEl>
                                          <p:spTgt spid="58"/>
                                        </p:tgtEl>
                                        <p:attrNameLst>
                                          <p:attrName>ppt_h</p:attrName>
                                        </p:attrNameLst>
                                      </p:cBhvr>
                                      <p:tavLst>
                                        <p:tav tm="0">
                                          <p:val>
                                            <p:fltVal val="0"/>
                                          </p:val>
                                        </p:tav>
                                        <p:tav tm="100000">
                                          <p:val>
                                            <p:strVal val="#ppt_h"/>
                                          </p:val>
                                        </p:tav>
                                      </p:tavLst>
                                    </p:anim>
                                    <p:animEffect transition="in" filter="fade">
                                      <p:cBhvr>
                                        <p:cTn id="21" dur="500"/>
                                        <p:tgtEl>
                                          <p:spTgt spid="58"/>
                                        </p:tgtEl>
                                      </p:cBhvr>
                                    </p:animEffect>
                                  </p:childTnLst>
                                </p:cTn>
                              </p:par>
                            </p:childTnLst>
                          </p:cTn>
                        </p:par>
                        <p:par>
                          <p:cTn id="22" fill="hold">
                            <p:stCondLst>
                              <p:cond delay="2000"/>
                            </p:stCondLst>
                            <p:childTnLst>
                              <p:par>
                                <p:cTn id="23" presetID="14" presetClass="entr" presetSubtype="5" fill="hold" grpId="1"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vertical)">
                                      <p:cBhvr>
                                        <p:cTn id="25" dur="500"/>
                                        <p:tgtEl>
                                          <p:spTgt spid="13"/>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3000"/>
                            </p:stCondLst>
                            <p:childTnLst>
                              <p:par>
                                <p:cTn id="33" presetID="14" presetClass="entr" presetSubtype="5" fill="hold" grpId="1"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vertical)">
                                      <p:cBhvr>
                                        <p:cTn id="35" dur="500"/>
                                        <p:tgtEl>
                                          <p:spTgt spid="5"/>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500" fill="hold"/>
                                        <p:tgtEl>
                                          <p:spTgt spid="59"/>
                                        </p:tgtEl>
                                        <p:attrNameLst>
                                          <p:attrName>ppt_w</p:attrName>
                                        </p:attrNameLst>
                                      </p:cBhvr>
                                      <p:tavLst>
                                        <p:tav tm="0">
                                          <p:val>
                                            <p:fltVal val="0"/>
                                          </p:val>
                                        </p:tav>
                                        <p:tav tm="100000">
                                          <p:val>
                                            <p:strVal val="#ppt_w"/>
                                          </p:val>
                                        </p:tav>
                                      </p:tavLst>
                                    </p:anim>
                                    <p:anim calcmode="lin" valueType="num">
                                      <p:cBhvr>
                                        <p:cTn id="40" dur="500" fill="hold"/>
                                        <p:tgtEl>
                                          <p:spTgt spid="59"/>
                                        </p:tgtEl>
                                        <p:attrNameLst>
                                          <p:attrName>ppt_h</p:attrName>
                                        </p:attrNameLst>
                                      </p:cBhvr>
                                      <p:tavLst>
                                        <p:tav tm="0">
                                          <p:val>
                                            <p:fltVal val="0"/>
                                          </p:val>
                                        </p:tav>
                                        <p:tav tm="100000">
                                          <p:val>
                                            <p:strVal val="#ppt_h"/>
                                          </p:val>
                                        </p:tav>
                                      </p:tavLst>
                                    </p:anim>
                                    <p:animEffect transition="in" filter="fade">
                                      <p:cBhvr>
                                        <p:cTn id="41" dur="500"/>
                                        <p:tgtEl>
                                          <p:spTgt spid="59"/>
                                        </p:tgtEl>
                                      </p:cBhvr>
                                    </p:animEffect>
                                  </p:childTnLst>
                                </p:cTn>
                              </p:par>
                            </p:childTnLst>
                          </p:cTn>
                        </p:par>
                        <p:par>
                          <p:cTn id="42" fill="hold">
                            <p:stCondLst>
                              <p:cond delay="4000"/>
                            </p:stCondLst>
                            <p:childTnLst>
                              <p:par>
                                <p:cTn id="43" presetID="14" presetClass="entr" presetSubtype="5" fill="hold" grpId="1"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vertic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59" grpId="0" bldLvl="0" animBg="1"/>
      <p:bldP spid="60" grpId="0" bldLvl="0" animBg="1"/>
      <p:bldP spid="18" grpId="0"/>
      <p:bldP spid="4" grpId="0"/>
      <p:bldP spid="13" grpId="0"/>
      <p:bldP spid="13" grpId="1"/>
      <p:bldP spid="5" grpId="0"/>
      <p:bldP spid="5" grpId="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495516937959"/>
          <p:cNvPicPr>
            <a:picLocks noChangeAspect="1"/>
          </p:cNvPicPr>
          <p:nvPr/>
        </p:nvPicPr>
        <p:blipFill>
          <a:blip r:embed="rId1">
            <a:grayscl/>
          </a:blip>
          <a:srcRect l="3864" r="69644"/>
          <a:stretch>
            <a:fillRect/>
          </a:stretch>
        </p:blipFill>
        <p:spPr>
          <a:xfrm>
            <a:off x="617855" y="-8890"/>
            <a:ext cx="3237865" cy="6875145"/>
          </a:xfrm>
          <a:prstGeom prst="rect">
            <a:avLst/>
          </a:prstGeom>
        </p:spPr>
      </p:pic>
      <p:sp>
        <p:nvSpPr>
          <p:cNvPr id="5" name="矩形 4"/>
          <p:cNvSpPr/>
          <p:nvPr/>
        </p:nvSpPr>
        <p:spPr>
          <a:xfrm>
            <a:off x="2275205" y="715010"/>
            <a:ext cx="9299575" cy="5428615"/>
          </a:xfrm>
          <a:prstGeom prst="rect">
            <a:avLst/>
          </a:prstGeom>
          <a:noFill/>
          <a:ln>
            <a:solidFill>
              <a:srgbClr val="35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395855" y="839470"/>
            <a:ext cx="9058910" cy="5178425"/>
          </a:xfrm>
          <a:prstGeom prst="rect">
            <a:avLst/>
          </a:prstGeom>
          <a:solidFill>
            <a:srgbClr val="35353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105785" y="1993900"/>
            <a:ext cx="2234565" cy="645160"/>
          </a:xfrm>
          <a:prstGeom prst="rect">
            <a:avLst/>
          </a:prstGeom>
          <a:noFill/>
        </p:spPr>
        <p:txBody>
          <a:bodyPr wrap="square" rtlCol="0">
            <a:spAutoFit/>
          </a:bodyPr>
          <a:lstStyle/>
          <a:p>
            <a:r>
              <a:rPr lang="en-US" altLang="zh-CN" sz="3600" dirty="0">
                <a:solidFill>
                  <a:schemeClr val="bg1"/>
                </a:solidFill>
                <a:latin typeface="华文细黑" panose="02010600040101010101" charset="-122"/>
                <a:ea typeface="华文细黑" panose="02010600040101010101" charset="-122"/>
              </a:rPr>
              <a:t>Contents</a:t>
            </a:r>
            <a:endParaRPr lang="en-US" altLang="zh-CN" sz="3600" dirty="0">
              <a:solidFill>
                <a:schemeClr val="bg1"/>
              </a:solidFill>
              <a:latin typeface="华文细黑" panose="02010600040101010101" charset="-122"/>
              <a:ea typeface="华文细黑" panose="02010600040101010101" charset="-122"/>
            </a:endParaRPr>
          </a:p>
        </p:txBody>
      </p:sp>
      <p:sp>
        <p:nvSpPr>
          <p:cNvPr id="11" name="文本框 10"/>
          <p:cNvSpPr txBox="1"/>
          <p:nvPr/>
        </p:nvSpPr>
        <p:spPr>
          <a:xfrm>
            <a:off x="7138670" y="2016125"/>
            <a:ext cx="3279140" cy="337185"/>
          </a:xfrm>
          <a:prstGeom prst="rect">
            <a:avLst/>
          </a:prstGeom>
          <a:noFill/>
        </p:spPr>
        <p:txBody>
          <a:bodyPr wrap="square" rtlCol="0">
            <a:spAutoFit/>
          </a:bodyPr>
          <a:lstStyle/>
          <a:p>
            <a:r>
              <a:rPr lang="en-US" altLang="zh-CN" sz="1600">
                <a:solidFill>
                  <a:schemeClr val="bg1"/>
                </a:solidFill>
                <a:latin typeface="华文细黑" panose="02010600040101010101" charset="-122"/>
                <a:ea typeface="华文细黑" panose="02010600040101010101" charset="-122"/>
                <a:sym typeface="+mn-ea"/>
              </a:rPr>
              <a:t>1 - </a:t>
            </a:r>
            <a:r>
              <a:rPr lang="zh-CN" altLang="en-US" sz="1600">
                <a:solidFill>
                  <a:schemeClr val="bg1"/>
                </a:solidFill>
                <a:latin typeface="华文细黑" panose="02010600040101010101" charset="-122"/>
                <a:ea typeface="华文细黑" panose="02010600040101010101" charset="-122"/>
                <a:sym typeface="+mn-ea"/>
              </a:rPr>
              <a:t>Click here to add your title</a:t>
            </a:r>
            <a:endParaRPr lang="zh-CN" altLang="en-US" sz="1600">
              <a:solidFill>
                <a:schemeClr val="bg1"/>
              </a:solidFill>
              <a:latin typeface="华文细黑" panose="02010600040101010101" charset="-122"/>
              <a:ea typeface="华文细黑" panose="02010600040101010101" charset="-122"/>
              <a:sym typeface="+mn-ea"/>
            </a:endParaRPr>
          </a:p>
        </p:txBody>
      </p:sp>
      <p:sp>
        <p:nvSpPr>
          <p:cNvPr id="8" name="文本框 7"/>
          <p:cNvSpPr txBox="1"/>
          <p:nvPr/>
        </p:nvSpPr>
        <p:spPr>
          <a:xfrm>
            <a:off x="7138670" y="2646680"/>
            <a:ext cx="3279140" cy="337185"/>
          </a:xfrm>
          <a:prstGeom prst="rect">
            <a:avLst/>
          </a:prstGeom>
          <a:noFill/>
        </p:spPr>
        <p:txBody>
          <a:bodyPr wrap="square" rtlCol="0">
            <a:spAutoFit/>
          </a:bodyPr>
          <a:lstStyle/>
          <a:p>
            <a:r>
              <a:rPr lang="en-US" altLang="zh-CN" sz="1600">
                <a:solidFill>
                  <a:schemeClr val="bg1"/>
                </a:solidFill>
                <a:latin typeface="华文细黑" panose="02010600040101010101" charset="-122"/>
                <a:ea typeface="华文细黑" panose="02010600040101010101" charset="-122"/>
                <a:sym typeface="+mn-ea"/>
              </a:rPr>
              <a:t>2 - </a:t>
            </a:r>
            <a:r>
              <a:rPr lang="zh-CN" altLang="en-US" sz="1600">
                <a:solidFill>
                  <a:schemeClr val="bg1"/>
                </a:solidFill>
                <a:latin typeface="华文细黑" panose="02010600040101010101" charset="-122"/>
                <a:ea typeface="华文细黑" panose="02010600040101010101" charset="-122"/>
                <a:sym typeface="+mn-ea"/>
              </a:rPr>
              <a:t>Click here to add your title</a:t>
            </a:r>
            <a:endParaRPr lang="zh-CN" altLang="en-US" sz="1600">
              <a:solidFill>
                <a:schemeClr val="bg1"/>
              </a:solidFill>
              <a:latin typeface="华文细黑" panose="02010600040101010101" charset="-122"/>
              <a:ea typeface="华文细黑" panose="02010600040101010101" charset="-122"/>
              <a:sym typeface="+mn-ea"/>
            </a:endParaRPr>
          </a:p>
        </p:txBody>
      </p:sp>
      <p:sp>
        <p:nvSpPr>
          <p:cNvPr id="9" name="文本框 8"/>
          <p:cNvSpPr txBox="1"/>
          <p:nvPr/>
        </p:nvSpPr>
        <p:spPr>
          <a:xfrm>
            <a:off x="7138670" y="3268345"/>
            <a:ext cx="3279140" cy="337185"/>
          </a:xfrm>
          <a:prstGeom prst="rect">
            <a:avLst/>
          </a:prstGeom>
          <a:noFill/>
        </p:spPr>
        <p:txBody>
          <a:bodyPr wrap="square" rtlCol="0">
            <a:spAutoFit/>
          </a:bodyPr>
          <a:lstStyle/>
          <a:p>
            <a:r>
              <a:rPr lang="en-US" altLang="zh-CN" sz="1600">
                <a:solidFill>
                  <a:schemeClr val="bg1"/>
                </a:solidFill>
                <a:latin typeface="华文细黑" panose="02010600040101010101" charset="-122"/>
                <a:ea typeface="华文细黑" panose="02010600040101010101" charset="-122"/>
                <a:sym typeface="+mn-ea"/>
              </a:rPr>
              <a:t>3 - </a:t>
            </a:r>
            <a:r>
              <a:rPr lang="zh-CN" altLang="en-US" sz="1600">
                <a:solidFill>
                  <a:schemeClr val="bg1"/>
                </a:solidFill>
                <a:latin typeface="华文细黑" panose="02010600040101010101" charset="-122"/>
                <a:ea typeface="华文细黑" panose="02010600040101010101" charset="-122"/>
                <a:sym typeface="+mn-ea"/>
              </a:rPr>
              <a:t>Click here to add your title</a:t>
            </a:r>
            <a:endParaRPr lang="zh-CN" altLang="en-US" sz="1600">
              <a:solidFill>
                <a:schemeClr val="bg1"/>
              </a:solidFill>
              <a:latin typeface="华文细黑" panose="02010600040101010101" charset="-122"/>
              <a:ea typeface="华文细黑" panose="02010600040101010101" charset="-122"/>
              <a:sym typeface="+mn-ea"/>
            </a:endParaRPr>
          </a:p>
        </p:txBody>
      </p:sp>
      <p:sp>
        <p:nvSpPr>
          <p:cNvPr id="10" name="文本框 9"/>
          <p:cNvSpPr txBox="1"/>
          <p:nvPr/>
        </p:nvSpPr>
        <p:spPr>
          <a:xfrm>
            <a:off x="7138670" y="3889375"/>
            <a:ext cx="3279140" cy="337185"/>
          </a:xfrm>
          <a:prstGeom prst="rect">
            <a:avLst/>
          </a:prstGeom>
          <a:noFill/>
        </p:spPr>
        <p:txBody>
          <a:bodyPr wrap="square" rtlCol="0">
            <a:spAutoFit/>
          </a:bodyPr>
          <a:lstStyle/>
          <a:p>
            <a:r>
              <a:rPr lang="en-US" altLang="zh-CN" sz="1600">
                <a:solidFill>
                  <a:schemeClr val="bg1"/>
                </a:solidFill>
                <a:latin typeface="华文细黑" panose="02010600040101010101" charset="-122"/>
                <a:ea typeface="华文细黑" panose="02010600040101010101" charset="-122"/>
                <a:sym typeface="+mn-ea"/>
              </a:rPr>
              <a:t>4 - </a:t>
            </a:r>
            <a:r>
              <a:rPr lang="zh-CN" altLang="en-US" sz="1600">
                <a:solidFill>
                  <a:schemeClr val="bg1"/>
                </a:solidFill>
                <a:latin typeface="华文细黑" panose="02010600040101010101" charset="-122"/>
                <a:ea typeface="华文细黑" panose="02010600040101010101" charset="-122"/>
                <a:sym typeface="+mn-ea"/>
              </a:rPr>
              <a:t>Click here to add your title</a:t>
            </a:r>
            <a:endParaRPr lang="zh-CN" altLang="en-US" sz="1600">
              <a:solidFill>
                <a:schemeClr val="bg1"/>
              </a:solidFill>
              <a:latin typeface="华文细黑" panose="02010600040101010101" charset="-122"/>
              <a:ea typeface="华文细黑" panose="02010600040101010101" charset="-122"/>
              <a:sym typeface="+mn-ea"/>
            </a:endParaRPr>
          </a:p>
        </p:txBody>
      </p:sp>
      <p:sp>
        <p:nvSpPr>
          <p:cNvPr id="12" name="文本框 11"/>
          <p:cNvSpPr txBox="1"/>
          <p:nvPr/>
        </p:nvSpPr>
        <p:spPr>
          <a:xfrm>
            <a:off x="7138670" y="4526915"/>
            <a:ext cx="3279140" cy="337185"/>
          </a:xfrm>
          <a:prstGeom prst="rect">
            <a:avLst/>
          </a:prstGeom>
          <a:noFill/>
        </p:spPr>
        <p:txBody>
          <a:bodyPr wrap="square" rtlCol="0">
            <a:spAutoFit/>
          </a:bodyPr>
          <a:lstStyle/>
          <a:p>
            <a:r>
              <a:rPr lang="en-US" altLang="zh-CN" sz="1600">
                <a:solidFill>
                  <a:schemeClr val="bg1"/>
                </a:solidFill>
                <a:latin typeface="华文细黑" panose="02010600040101010101" charset="-122"/>
                <a:ea typeface="华文细黑" panose="02010600040101010101" charset="-122"/>
                <a:sym typeface="+mn-ea"/>
              </a:rPr>
              <a:t>5 - </a:t>
            </a:r>
            <a:r>
              <a:rPr lang="zh-CN" altLang="en-US" sz="1600">
                <a:solidFill>
                  <a:schemeClr val="bg1"/>
                </a:solidFill>
                <a:latin typeface="华文细黑" panose="02010600040101010101" charset="-122"/>
                <a:ea typeface="华文细黑" panose="02010600040101010101" charset="-122"/>
                <a:sym typeface="+mn-ea"/>
              </a:rPr>
              <a:t>Click here to add your title</a:t>
            </a:r>
            <a:endParaRPr lang="zh-CN" altLang="en-US" sz="1600">
              <a:solidFill>
                <a:schemeClr val="bg1"/>
              </a:solidFill>
              <a:latin typeface="华文细黑" panose="02010600040101010101" charset="-122"/>
              <a:ea typeface="华文细黑"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1000"/>
                                        <p:tgtEl>
                                          <p:spTgt spid="5"/>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1" grpId="0"/>
      <p:bldP spid="8" grpId="0"/>
      <p:bldP spid="9"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495516917951"/>
          <p:cNvPicPr>
            <a:picLocks noChangeAspect="1"/>
          </p:cNvPicPr>
          <p:nvPr/>
        </p:nvPicPr>
        <p:blipFill>
          <a:blip r:embed="rId1">
            <a:grayscl/>
          </a:blip>
          <a:srcRect b="43419"/>
          <a:stretch>
            <a:fillRect/>
          </a:stretch>
        </p:blipFill>
        <p:spPr>
          <a:xfrm>
            <a:off x="421005" y="2433320"/>
            <a:ext cx="11350625" cy="4013200"/>
          </a:xfrm>
          <a:prstGeom prst="rect">
            <a:avLst/>
          </a:prstGeom>
        </p:spPr>
      </p:pic>
      <p:sp>
        <p:nvSpPr>
          <p:cNvPr id="6" name="矩形 5"/>
          <p:cNvSpPr/>
          <p:nvPr/>
        </p:nvSpPr>
        <p:spPr>
          <a:xfrm>
            <a:off x="6807200" y="-4445"/>
            <a:ext cx="3642360" cy="6873240"/>
          </a:xfrm>
          <a:prstGeom prst="rect">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963410" y="153670"/>
            <a:ext cx="3329940" cy="65506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146925" y="1604010"/>
            <a:ext cx="2318385" cy="645160"/>
          </a:xfrm>
          <a:prstGeom prst="rect">
            <a:avLst/>
          </a:prstGeom>
          <a:noFill/>
        </p:spPr>
        <p:txBody>
          <a:bodyPr wrap="square" rtlCol="0">
            <a:spAutoFit/>
          </a:bodyPr>
          <a:lstStyle/>
          <a:p>
            <a:pPr algn="l"/>
            <a:r>
              <a:rPr lang="en-US" altLang="zh-CN" sz="3600">
                <a:solidFill>
                  <a:schemeClr val="bg1"/>
                </a:solidFill>
                <a:latin typeface="华文细黑" panose="02010600040101010101" charset="-122"/>
                <a:ea typeface="华文细黑" panose="02010600040101010101" charset="-122"/>
              </a:rPr>
              <a:t>PART.04</a:t>
            </a:r>
            <a:endParaRPr lang="en-US" altLang="zh-CN" sz="3600">
              <a:solidFill>
                <a:schemeClr val="bg1"/>
              </a:solidFill>
              <a:latin typeface="华文细黑" panose="02010600040101010101" charset="-122"/>
              <a:ea typeface="华文细黑" panose="02010600040101010101" charset="-122"/>
            </a:endParaRPr>
          </a:p>
        </p:txBody>
      </p:sp>
      <p:sp>
        <p:nvSpPr>
          <p:cNvPr id="11" name="文本框 10"/>
          <p:cNvSpPr txBox="1"/>
          <p:nvPr/>
        </p:nvSpPr>
        <p:spPr>
          <a:xfrm>
            <a:off x="7146925" y="241808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chemeClr val="bg1"/>
                </a:solidFill>
                <a:latin typeface="华文细黑" panose="02010600040101010101" charset="-122"/>
                <a:ea typeface="华文细黑" panose="02010600040101010101" charset="-122"/>
                <a:sym typeface="+mn-ea"/>
              </a:rPr>
              <a:t>Click here to add your title</a:t>
            </a:r>
            <a:endParaRPr lang="zh-CN" altLang="en-US" sz="1600" b="1" dirty="0">
              <a:solidFill>
                <a:schemeClr val="bg1"/>
              </a:solidFill>
              <a:latin typeface="华文细黑" panose="02010600040101010101" charset="-122"/>
              <a:ea typeface="华文细黑" panose="02010600040101010101" charset="-122"/>
              <a:sym typeface="+mn-ea"/>
            </a:endParaRPr>
          </a:p>
        </p:txBody>
      </p:sp>
      <p:sp>
        <p:nvSpPr>
          <p:cNvPr id="22" name="文本框 21"/>
          <p:cNvSpPr txBox="1"/>
          <p:nvPr/>
        </p:nvSpPr>
        <p:spPr>
          <a:xfrm>
            <a:off x="7143115" y="2999740"/>
            <a:ext cx="2969895" cy="22453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a:solidFill>
                <a:schemeClr val="bg1"/>
              </a:solidFill>
              <a:latin typeface="华文细黑" panose="02010600040101010101" charset="-122"/>
              <a:ea typeface="华文细黑" panose="02010600040101010101" charset="-122"/>
              <a:sym typeface="+mn-ea"/>
            </a:endParaRPr>
          </a:p>
          <a:p>
            <a:pPr algn="l" fontAlgn="auto">
              <a:lnSpc>
                <a:spcPct val="200000"/>
              </a:lnSpc>
            </a:pPr>
            <a:endParaRPr lang="zh-CN" altLang="en-US" sz="1000" dirty="0">
              <a:solidFill>
                <a:schemeClr val="bg1"/>
              </a:solidFill>
              <a:latin typeface="华文细黑" panose="02010600040101010101" charset="-122"/>
              <a:ea typeface="华文细黑" panose="02010600040101010101" charset="-122"/>
              <a:sym typeface="+mn-ea"/>
            </a:endParaRPr>
          </a:p>
          <a:p>
            <a:pPr algn="l" fontAlgn="auto">
              <a:lnSpc>
                <a:spcPct val="20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华文细黑" panose="02010600040101010101" charset="-122"/>
              <a:ea typeface="华文细黑"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1000"/>
                                        <p:tgtEl>
                                          <p:spTgt spid="8"/>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4000"/>
                            </p:stCondLst>
                            <p:childTnLst>
                              <p:par>
                                <p:cTn id="31" presetID="14" presetClass="entr" presetSubtype="5" fill="hold" grpId="1"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randombar(vertical)">
                                      <p:cBhvr>
                                        <p:cTn id="3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10" grpId="0"/>
      <p:bldP spid="11" grpId="0"/>
      <p:bldP spid="22" grpId="0"/>
      <p:bldP spid="2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037195" y="1845310"/>
            <a:ext cx="3514090" cy="213360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037195" y="4169410"/>
            <a:ext cx="3514090" cy="21336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332605" y="4169410"/>
            <a:ext cx="3514090" cy="213360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332605" y="1845310"/>
            <a:ext cx="3514090" cy="213360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28015" y="1845310"/>
            <a:ext cx="3514090" cy="4457065"/>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377295" y="561340"/>
            <a:ext cx="173990" cy="1033145"/>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182610" y="551815"/>
            <a:ext cx="2969895"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00000"/>
              </a:lnSpc>
            </a:pPr>
            <a:r>
              <a:rPr lang="zh-CN" altLang="en-US" sz="1600" b="1" dirty="0">
                <a:solidFill>
                  <a:srgbClr val="353535"/>
                </a:solidFill>
                <a:latin typeface="华文细黑" panose="02010600040101010101" charset="-122"/>
                <a:ea typeface="华文细黑" panose="02010600040101010101" charset="-122"/>
                <a:sym typeface="+mn-ea"/>
              </a:rPr>
              <a:t>Click here to add your title</a:t>
            </a:r>
            <a:endParaRPr lang="zh-CN" altLang="en-US" sz="1600" b="1" dirty="0">
              <a:solidFill>
                <a:srgbClr val="353535"/>
              </a:solidFill>
              <a:latin typeface="华文细黑" panose="02010600040101010101" charset="-122"/>
              <a:ea typeface="华文细黑" panose="02010600040101010101" charset="-122"/>
              <a:sym typeface="+mn-ea"/>
            </a:endParaRPr>
          </a:p>
        </p:txBody>
      </p:sp>
      <p:sp>
        <p:nvSpPr>
          <p:cNvPr id="15" name="文本框 14"/>
          <p:cNvSpPr txBox="1"/>
          <p:nvPr/>
        </p:nvSpPr>
        <p:spPr>
          <a:xfrm>
            <a:off x="617855" y="889000"/>
            <a:ext cx="10534650"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a:solidFill>
                <a:srgbClr val="353535"/>
              </a:solidFill>
              <a:latin typeface="华文细黑" panose="02010600040101010101" charset="-122"/>
              <a:ea typeface="华文细黑" panose="02010600040101010101" charset="-122"/>
              <a:sym typeface="+mn-ea"/>
            </a:endParaRPr>
          </a:p>
          <a:p>
            <a:pPr algn="r"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000"/>
                            </p:stCondLst>
                            <p:childTnLst>
                              <p:par>
                                <p:cTn id="13" presetID="14" presetClass="entr" presetSubtype="5" fill="hold" grpId="1"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vertical)">
                                      <p:cBhvr>
                                        <p:cTn id="15" dur="500"/>
                                        <p:tgtEl>
                                          <p:spTgt spid="1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par>
                          <p:cTn id="20" fill="hold">
                            <p:stCondLst>
                              <p:cond delay="2000"/>
                            </p:stCondLst>
                            <p:childTnLst>
                              <p:par>
                                <p:cTn id="21" presetID="2" presetClass="entr" presetSubtype="2" fill="hold" grpId="1"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3500"/>
                            </p:stCondLst>
                            <p:childTnLst>
                              <p:par>
                                <p:cTn id="36" presetID="47"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8" grpId="0" animBg="1"/>
      <p:bldP spid="9" grpId="0" animBg="1"/>
      <p:bldP spid="14" grpId="0"/>
      <p:bldP spid="15" grpId="0"/>
      <p:bldP spid="1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502275" y="748665"/>
            <a:ext cx="5850890" cy="267716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834390" y="748665"/>
            <a:ext cx="3863340" cy="5360670"/>
            <a:chOff x="1314" y="1179"/>
            <a:chExt cx="6084" cy="8442"/>
          </a:xfrm>
        </p:grpSpPr>
        <p:sp>
          <p:nvSpPr>
            <p:cNvPr id="4" name="矩形 3"/>
            <p:cNvSpPr/>
            <p:nvPr/>
          </p:nvSpPr>
          <p:spPr>
            <a:xfrm>
              <a:off x="1314" y="1179"/>
              <a:ext cx="6084" cy="8442"/>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14" y="1179"/>
              <a:ext cx="6084" cy="8442"/>
            </a:xfrm>
            <a:prstGeom prst="rect">
              <a:avLst/>
            </a:prstGeom>
            <a:solidFill>
              <a:srgbClr val="35353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1088390" y="371856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chemeClr val="bg1"/>
                </a:solidFill>
                <a:latin typeface="华文细黑" panose="02010600040101010101" charset="-122"/>
                <a:ea typeface="华文细黑" panose="02010600040101010101" charset="-122"/>
                <a:sym typeface="+mn-ea"/>
              </a:rPr>
              <a:t>Click here to add your title</a:t>
            </a:r>
            <a:endParaRPr lang="zh-CN" altLang="en-US" sz="1600" b="1" dirty="0">
              <a:solidFill>
                <a:schemeClr val="bg1"/>
              </a:solidFill>
              <a:latin typeface="华文细黑" panose="02010600040101010101" charset="-122"/>
              <a:ea typeface="华文细黑" panose="02010600040101010101" charset="-122"/>
              <a:sym typeface="+mn-ea"/>
            </a:endParaRPr>
          </a:p>
        </p:txBody>
      </p:sp>
      <p:sp>
        <p:nvSpPr>
          <p:cNvPr id="22" name="文本框 21"/>
          <p:cNvSpPr txBox="1"/>
          <p:nvPr/>
        </p:nvSpPr>
        <p:spPr>
          <a:xfrm>
            <a:off x="1088390" y="4104640"/>
            <a:ext cx="3355975" cy="1476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华文细黑" panose="02010600040101010101" charset="-122"/>
              <a:ea typeface="华文细黑" panose="02010600040101010101" charset="-122"/>
              <a:sym typeface="+mn-ea"/>
            </a:endParaRPr>
          </a:p>
        </p:txBody>
      </p:sp>
      <p:sp>
        <p:nvSpPr>
          <p:cNvPr id="8" name="文本框 7"/>
          <p:cNvSpPr txBox="1"/>
          <p:nvPr/>
        </p:nvSpPr>
        <p:spPr>
          <a:xfrm>
            <a:off x="5502275" y="4337685"/>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rgbClr val="353535"/>
                </a:solidFill>
                <a:latin typeface="华文细黑" panose="02010600040101010101" charset="-122"/>
                <a:ea typeface="华文细黑" panose="02010600040101010101" charset="-122"/>
                <a:sym typeface="+mn-ea"/>
              </a:rPr>
              <a:t>Click here to add your title</a:t>
            </a:r>
            <a:endParaRPr lang="zh-CN" altLang="en-US" sz="1600" b="1" dirty="0">
              <a:solidFill>
                <a:srgbClr val="353535"/>
              </a:solidFill>
              <a:latin typeface="华文细黑" panose="02010600040101010101" charset="-122"/>
              <a:ea typeface="华文细黑" panose="02010600040101010101" charset="-122"/>
              <a:sym typeface="+mn-ea"/>
            </a:endParaRPr>
          </a:p>
        </p:txBody>
      </p:sp>
      <p:sp>
        <p:nvSpPr>
          <p:cNvPr id="9" name="文本框 8"/>
          <p:cNvSpPr txBox="1"/>
          <p:nvPr/>
        </p:nvSpPr>
        <p:spPr>
          <a:xfrm>
            <a:off x="5502275" y="4723765"/>
            <a:ext cx="4794885"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156" name="圈箭头"/>
          <p:cNvSpPr/>
          <p:nvPr/>
        </p:nvSpPr>
        <p:spPr>
          <a:xfrm>
            <a:off x="10892790" y="4852670"/>
            <a:ext cx="460375" cy="460375"/>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14" presetClass="entr" presetSubtype="5" fill="hold" grpId="1"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vertical)">
                                      <p:cBhvr>
                                        <p:cTn id="17" dur="500"/>
                                        <p:tgtEl>
                                          <p:spTgt spid="22"/>
                                        </p:tgtEl>
                                      </p:cBhvr>
                                    </p:animEffect>
                                  </p:childTnLst>
                                </p:cTn>
                              </p:par>
                            </p:childTnLst>
                          </p:cTn>
                        </p:par>
                        <p:par>
                          <p:cTn id="18" fill="hold">
                            <p:stCondLst>
                              <p:cond delay="1500"/>
                            </p:stCondLst>
                            <p:childTnLst>
                              <p:par>
                                <p:cTn id="19" presetID="18" presetClass="entr" presetSubtype="6" fill="hold" grpId="1"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Right)">
                                      <p:cBhvr>
                                        <p:cTn id="21" dur="500"/>
                                        <p:tgtEl>
                                          <p:spTgt spid="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2500"/>
                            </p:stCondLst>
                            <p:childTnLst>
                              <p:par>
                                <p:cTn id="27" presetID="14" presetClass="entr" presetSubtype="5" fill="hold" grpId="1"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vertical)">
                                      <p:cBhvr>
                                        <p:cTn id="29" dur="500"/>
                                        <p:tgtEl>
                                          <p:spTgt spid="9"/>
                                        </p:tgtEl>
                                      </p:cBhvr>
                                    </p:animEffect>
                                  </p:childTnLst>
                                </p:cTn>
                              </p:par>
                            </p:childTnLst>
                          </p:cTn>
                        </p:par>
                        <p:par>
                          <p:cTn id="30" fill="hold">
                            <p:stCondLst>
                              <p:cond delay="3000"/>
                            </p:stCondLst>
                            <p:childTnLst>
                              <p:par>
                                <p:cTn id="31" presetID="53" presetClass="entr" presetSubtype="16" fill="hold" grpId="1" nodeType="afterEffect">
                                  <p:stCondLst>
                                    <p:cond delay="0"/>
                                  </p:stCondLst>
                                  <p:childTnLst>
                                    <p:set>
                                      <p:cBhvr>
                                        <p:cTn id="32" dur="1" fill="hold">
                                          <p:stCondLst>
                                            <p:cond delay="0"/>
                                          </p:stCondLst>
                                        </p:cTn>
                                        <p:tgtEl>
                                          <p:spTgt spid="156"/>
                                        </p:tgtEl>
                                        <p:attrNameLst>
                                          <p:attrName>style.visibility</p:attrName>
                                        </p:attrNameLst>
                                      </p:cBhvr>
                                      <p:to>
                                        <p:strVal val="visible"/>
                                      </p:to>
                                    </p:set>
                                    <p:anim calcmode="lin" valueType="num">
                                      <p:cBhvr>
                                        <p:cTn id="33" dur="500" fill="hold"/>
                                        <p:tgtEl>
                                          <p:spTgt spid="156"/>
                                        </p:tgtEl>
                                        <p:attrNameLst>
                                          <p:attrName>ppt_w</p:attrName>
                                        </p:attrNameLst>
                                      </p:cBhvr>
                                      <p:tavLst>
                                        <p:tav tm="0">
                                          <p:val>
                                            <p:fltVal val="0"/>
                                          </p:val>
                                        </p:tav>
                                        <p:tav tm="100000">
                                          <p:val>
                                            <p:strVal val="#ppt_w"/>
                                          </p:val>
                                        </p:tav>
                                      </p:tavLst>
                                    </p:anim>
                                    <p:anim calcmode="lin" valueType="num">
                                      <p:cBhvr>
                                        <p:cTn id="34" dur="500" fill="hold"/>
                                        <p:tgtEl>
                                          <p:spTgt spid="156"/>
                                        </p:tgtEl>
                                        <p:attrNameLst>
                                          <p:attrName>ppt_h</p:attrName>
                                        </p:attrNameLst>
                                      </p:cBhvr>
                                      <p:tavLst>
                                        <p:tav tm="0">
                                          <p:val>
                                            <p:fltVal val="0"/>
                                          </p:val>
                                        </p:tav>
                                        <p:tav tm="100000">
                                          <p:val>
                                            <p:strVal val="#ppt_h"/>
                                          </p:val>
                                        </p:tav>
                                      </p:tavLst>
                                    </p:anim>
                                    <p:animEffect transition="in" filter="fade">
                                      <p:cBhvr>
                                        <p:cTn id="3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bldLvl="0" animBg="1"/>
      <p:bldP spid="11" grpId="0"/>
      <p:bldP spid="22" grpId="0"/>
      <p:bldP spid="22" grpId="1"/>
      <p:bldP spid="8" grpId="0"/>
      <p:bldP spid="9" grpId="0"/>
      <p:bldP spid="9" grpId="1"/>
      <p:bldP spid="156" grpId="0" animBg="1"/>
      <p:bldP spid="156" grpId="1"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24380" y="1376680"/>
            <a:ext cx="8143240" cy="4105275"/>
          </a:xfrm>
          <a:prstGeom prst="rect">
            <a:avLst/>
          </a:prstGeom>
          <a:noFill/>
          <a:ln>
            <a:solidFill>
              <a:srgbClr val="35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907145" y="539750"/>
            <a:ext cx="2544445" cy="254444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46125" y="3775710"/>
            <a:ext cx="2544445" cy="254444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611370" y="212725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rgbClr val="353535"/>
                </a:solidFill>
                <a:latin typeface="华文细黑" panose="02010600040101010101" charset="-122"/>
                <a:ea typeface="华文细黑" panose="02010600040101010101" charset="-122"/>
                <a:sym typeface="+mn-ea"/>
              </a:rPr>
              <a:t>Click here to add your title</a:t>
            </a:r>
            <a:endParaRPr lang="zh-CN" altLang="en-US" sz="1600" b="1" dirty="0">
              <a:solidFill>
                <a:srgbClr val="353535"/>
              </a:solidFill>
              <a:latin typeface="华文细黑" panose="02010600040101010101" charset="-122"/>
              <a:ea typeface="华文细黑" panose="02010600040101010101" charset="-122"/>
              <a:sym typeface="+mn-ea"/>
            </a:endParaRPr>
          </a:p>
        </p:txBody>
      </p:sp>
      <p:sp>
        <p:nvSpPr>
          <p:cNvPr id="9" name="文本框 8"/>
          <p:cNvSpPr txBox="1"/>
          <p:nvPr/>
        </p:nvSpPr>
        <p:spPr>
          <a:xfrm>
            <a:off x="3657600" y="2680335"/>
            <a:ext cx="4878070" cy="1938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a:solidFill>
                <a:srgbClr val="353535"/>
              </a:solidFill>
              <a:latin typeface="华文细黑" panose="02010600040101010101" charset="-122"/>
              <a:ea typeface="华文细黑" panose="02010600040101010101" charset="-122"/>
              <a:sym typeface="+mn-ea"/>
            </a:endParaRPr>
          </a:p>
          <a:p>
            <a:pPr algn="ctr" fontAlgn="auto">
              <a:lnSpc>
                <a:spcPct val="200000"/>
              </a:lnSpc>
            </a:pPr>
            <a:endParaRPr lang="zh-CN" altLang="en-US" sz="1000" dirty="0">
              <a:solidFill>
                <a:srgbClr val="353535"/>
              </a:solidFill>
              <a:latin typeface="华文细黑" panose="02010600040101010101" charset="-122"/>
              <a:ea typeface="华文细黑" panose="02010600040101010101" charset="-122"/>
              <a:sym typeface="+mn-ea"/>
            </a:endParaRPr>
          </a:p>
          <a:p>
            <a:pPr algn="ctr" fontAlgn="auto">
              <a:lnSpc>
                <a:spcPct val="20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14" presetClass="entr" presetSubtype="5" fill="hold" grpId="1"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8" grpId="0"/>
      <p:bldP spid="9" grpId="0"/>
      <p:bldP spid="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21505" y="680085"/>
            <a:ext cx="3349625" cy="308927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0870" y="3768725"/>
            <a:ext cx="3349625" cy="24288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15460" y="851535"/>
            <a:ext cx="3561715" cy="5154930"/>
          </a:xfrm>
          <a:prstGeom prst="rect">
            <a:avLst/>
          </a:prstGeom>
          <a:noFill/>
          <a:ln>
            <a:solidFill>
              <a:srgbClr val="35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891405" y="4144010"/>
            <a:ext cx="2409825" cy="395605"/>
          </a:xfrm>
          <a:prstGeom prst="rect">
            <a:avLst/>
          </a:prstGeom>
          <a:noFill/>
        </p:spPr>
        <p:txBody>
          <a:bodyPr wrap="square" rtlCol="0">
            <a:spAutoFit/>
          </a:bodyPr>
          <a:lstStyle/>
          <a:p>
            <a:pPr algn="ctr">
              <a:lnSpc>
                <a:spcPct val="110000"/>
              </a:lnSpc>
            </a:pPr>
            <a:r>
              <a:rPr lang="en-US" altLang="zh-CN">
                <a:solidFill>
                  <a:srgbClr val="353535"/>
                </a:solidFill>
                <a:latin typeface="华文细黑" panose="02010600040101010101" charset="-122"/>
                <a:ea typeface="华文细黑" panose="02010600040101010101" charset="-122"/>
                <a:sym typeface="+mn-ea"/>
              </a:rPr>
              <a:t>DESTINY  FREEDOM</a:t>
            </a:r>
            <a:endParaRPr lang="en-US" altLang="zh-CN" b="1">
              <a:solidFill>
                <a:srgbClr val="353535"/>
              </a:solidFill>
              <a:latin typeface="华文细黑" panose="02010600040101010101" charset="-122"/>
              <a:ea typeface="华文细黑" panose="02010600040101010101" charset="-122"/>
              <a:sym typeface="+mn-ea"/>
            </a:endParaRPr>
          </a:p>
        </p:txBody>
      </p:sp>
      <p:sp>
        <p:nvSpPr>
          <p:cNvPr id="29" name="矩形 28"/>
          <p:cNvSpPr/>
          <p:nvPr/>
        </p:nvSpPr>
        <p:spPr>
          <a:xfrm>
            <a:off x="4512945" y="4539615"/>
            <a:ext cx="3165475" cy="1014730"/>
          </a:xfrm>
          <a:prstGeom prst="rect">
            <a:avLst/>
          </a:prstGeom>
        </p:spPr>
        <p:txBody>
          <a:bodyPr wrap="square">
            <a:spAutoFit/>
          </a:bodyPr>
          <a:lstStyle/>
          <a:p>
            <a:pPr algn="ctr" fontAlgn="auto">
              <a:lnSpc>
                <a:spcPct val="20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7" name="矩形 6"/>
          <p:cNvSpPr/>
          <p:nvPr/>
        </p:nvSpPr>
        <p:spPr>
          <a:xfrm>
            <a:off x="8285480" y="680085"/>
            <a:ext cx="3349625" cy="308927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284845" y="3768725"/>
            <a:ext cx="3349625" cy="24288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79435" y="851535"/>
            <a:ext cx="3561715" cy="5154930"/>
          </a:xfrm>
          <a:prstGeom prst="rect">
            <a:avLst/>
          </a:prstGeom>
          <a:noFill/>
          <a:ln>
            <a:solidFill>
              <a:srgbClr val="35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755380" y="4144010"/>
            <a:ext cx="2409825" cy="395605"/>
          </a:xfrm>
          <a:prstGeom prst="rect">
            <a:avLst/>
          </a:prstGeom>
          <a:noFill/>
        </p:spPr>
        <p:txBody>
          <a:bodyPr wrap="square" rtlCol="0">
            <a:spAutoFit/>
          </a:bodyPr>
          <a:lstStyle/>
          <a:p>
            <a:pPr algn="ctr">
              <a:lnSpc>
                <a:spcPct val="110000"/>
              </a:lnSpc>
            </a:pPr>
            <a:r>
              <a:rPr lang="en-US" altLang="zh-CN">
                <a:solidFill>
                  <a:srgbClr val="353535"/>
                </a:solidFill>
                <a:latin typeface="华文细黑" panose="02010600040101010101" charset="-122"/>
                <a:ea typeface="华文细黑" panose="02010600040101010101" charset="-122"/>
                <a:sym typeface="+mn-ea"/>
              </a:rPr>
              <a:t>DESTINY  FREEDOM</a:t>
            </a:r>
            <a:endParaRPr lang="en-US" altLang="zh-CN" b="1">
              <a:solidFill>
                <a:srgbClr val="353535"/>
              </a:solidFill>
              <a:latin typeface="华文细黑" panose="02010600040101010101" charset="-122"/>
              <a:ea typeface="华文细黑" panose="02010600040101010101" charset="-122"/>
              <a:sym typeface="+mn-ea"/>
            </a:endParaRPr>
          </a:p>
        </p:txBody>
      </p:sp>
      <p:sp>
        <p:nvSpPr>
          <p:cNvPr id="12" name="矩形 11"/>
          <p:cNvSpPr/>
          <p:nvPr/>
        </p:nvSpPr>
        <p:spPr>
          <a:xfrm>
            <a:off x="8376920" y="4539615"/>
            <a:ext cx="3165475" cy="1014730"/>
          </a:xfrm>
          <a:prstGeom prst="rect">
            <a:avLst/>
          </a:prstGeom>
        </p:spPr>
        <p:txBody>
          <a:bodyPr wrap="square">
            <a:spAutoFit/>
          </a:bodyPr>
          <a:lstStyle/>
          <a:p>
            <a:pPr algn="ctr" fontAlgn="auto">
              <a:lnSpc>
                <a:spcPct val="20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13" name="矩形 12"/>
          <p:cNvSpPr/>
          <p:nvPr/>
        </p:nvSpPr>
        <p:spPr>
          <a:xfrm>
            <a:off x="551815" y="680085"/>
            <a:ext cx="3349625" cy="308927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51180" y="3768725"/>
            <a:ext cx="3349625" cy="24288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45770" y="851535"/>
            <a:ext cx="3561715" cy="5154930"/>
          </a:xfrm>
          <a:prstGeom prst="rect">
            <a:avLst/>
          </a:prstGeom>
          <a:noFill/>
          <a:ln>
            <a:solidFill>
              <a:srgbClr val="35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021715" y="4144010"/>
            <a:ext cx="2409825" cy="395605"/>
          </a:xfrm>
          <a:prstGeom prst="rect">
            <a:avLst/>
          </a:prstGeom>
          <a:noFill/>
        </p:spPr>
        <p:txBody>
          <a:bodyPr wrap="square" rtlCol="0">
            <a:spAutoFit/>
          </a:bodyPr>
          <a:lstStyle/>
          <a:p>
            <a:pPr algn="ctr">
              <a:lnSpc>
                <a:spcPct val="110000"/>
              </a:lnSpc>
            </a:pPr>
            <a:r>
              <a:rPr lang="en-US" altLang="zh-CN">
                <a:solidFill>
                  <a:srgbClr val="353535"/>
                </a:solidFill>
                <a:latin typeface="华文细黑" panose="02010600040101010101" charset="-122"/>
                <a:ea typeface="华文细黑" panose="02010600040101010101" charset="-122"/>
                <a:sym typeface="+mn-ea"/>
              </a:rPr>
              <a:t>DESTINY  FREEDOM</a:t>
            </a:r>
            <a:endParaRPr lang="en-US" altLang="zh-CN" b="1">
              <a:solidFill>
                <a:srgbClr val="353535"/>
              </a:solidFill>
              <a:latin typeface="华文细黑" panose="02010600040101010101" charset="-122"/>
              <a:ea typeface="华文细黑" panose="02010600040101010101" charset="-122"/>
              <a:sym typeface="+mn-ea"/>
            </a:endParaRPr>
          </a:p>
        </p:txBody>
      </p:sp>
      <p:sp>
        <p:nvSpPr>
          <p:cNvPr id="17" name="矩形 16"/>
          <p:cNvSpPr/>
          <p:nvPr/>
        </p:nvSpPr>
        <p:spPr>
          <a:xfrm>
            <a:off x="643255" y="4539615"/>
            <a:ext cx="3165475" cy="1014730"/>
          </a:xfrm>
          <a:prstGeom prst="rect">
            <a:avLst/>
          </a:prstGeom>
        </p:spPr>
        <p:txBody>
          <a:bodyPr wrap="square">
            <a:spAutoFit/>
          </a:bodyPr>
          <a:lstStyle/>
          <a:p>
            <a:pPr algn="ctr" fontAlgn="auto">
              <a:lnSpc>
                <a:spcPct val="20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500"/>
                                        <p:tgtEl>
                                          <p:spTgt spid="15"/>
                                        </p:tgtEl>
                                      </p:cBhvr>
                                    </p:animEffect>
                                  </p:childTnLst>
                                </p:cTn>
                              </p:par>
                            </p:childTnLst>
                          </p:cTn>
                        </p:par>
                        <p:par>
                          <p:cTn id="8" fill="hold">
                            <p:stCondLst>
                              <p:cond delay="500"/>
                            </p:stCondLst>
                            <p:childTnLst>
                              <p:par>
                                <p:cTn id="9" presetID="47"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9" presetClass="entr" presetSubtype="0" fill="hold" grpId="2"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ppt_x</p:attrName>
                                        </p:attrNameLst>
                                      </p:cBhvr>
                                      <p:tavLst>
                                        <p:tav tm="0">
                                          <p:val>
                                            <p:strVal val="#ppt_x-.2"/>
                                          </p:val>
                                        </p:tav>
                                        <p:tav tm="100000">
                                          <p:val>
                                            <p:strVal val="#ppt_x"/>
                                          </p:val>
                                        </p:tav>
                                      </p:tavLst>
                                    </p:anim>
                                    <p:anim calcmode="lin" valueType="num">
                                      <p:cBhvr>
                                        <p:cTn id="23"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4" dur="500"/>
                                        <p:tgtEl>
                                          <p:spTgt spid="16"/>
                                        </p:tgtEl>
                                      </p:cBhvr>
                                    </p:animEffect>
                                  </p:childTnLst>
                                </p:cTn>
                              </p:par>
                            </p:childTnLst>
                          </p:cTn>
                        </p:par>
                        <p:par>
                          <p:cTn id="25" fill="hold">
                            <p:stCondLst>
                              <p:cond delay="1500"/>
                            </p:stCondLst>
                            <p:childTnLst>
                              <p:par>
                                <p:cTn id="26" presetID="42" presetClass="entr" presetSubtype="0" fill="hold" grpId="1"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anim calcmode="lin" valueType="num">
                                      <p:cBhvr>
                                        <p:cTn id="29" dur="500" fill="hold"/>
                                        <p:tgtEl>
                                          <p:spTgt spid="17"/>
                                        </p:tgtEl>
                                        <p:attrNameLst>
                                          <p:attrName>ppt_x</p:attrName>
                                        </p:attrNameLst>
                                      </p:cBhvr>
                                      <p:tavLst>
                                        <p:tav tm="0">
                                          <p:val>
                                            <p:strVal val="#ppt_x"/>
                                          </p:val>
                                        </p:tav>
                                        <p:tav tm="100000">
                                          <p:val>
                                            <p:strVal val="#ppt_x"/>
                                          </p:val>
                                        </p:tav>
                                      </p:tavLst>
                                    </p:anim>
                                    <p:anim calcmode="lin" valueType="num">
                                      <p:cBhvr>
                                        <p:cTn id="30" dur="5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edge">
                                      <p:cBhvr>
                                        <p:cTn id="34" dur="500"/>
                                        <p:tgtEl>
                                          <p:spTgt spid="4"/>
                                        </p:tgtEl>
                                      </p:cBhvr>
                                    </p:animEffect>
                                  </p:childTnLst>
                                </p:cTn>
                              </p:par>
                            </p:childTnLst>
                          </p:cTn>
                        </p:par>
                        <p:par>
                          <p:cTn id="35" fill="hold">
                            <p:stCondLst>
                              <p:cond delay="2500"/>
                            </p:stCondLst>
                            <p:childTnLst>
                              <p:par>
                                <p:cTn id="36" presetID="47"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anim calcmode="lin" valueType="num">
                                      <p:cBhvr>
                                        <p:cTn id="39" dur="500" fill="hold"/>
                                        <p:tgtEl>
                                          <p:spTgt spid="5"/>
                                        </p:tgtEl>
                                        <p:attrNameLst>
                                          <p:attrName>ppt_x</p:attrName>
                                        </p:attrNameLst>
                                      </p:cBhvr>
                                      <p:tavLst>
                                        <p:tav tm="0">
                                          <p:val>
                                            <p:strVal val="#ppt_x"/>
                                          </p:val>
                                        </p:tav>
                                        <p:tav tm="100000">
                                          <p:val>
                                            <p:strVal val="#ppt_x"/>
                                          </p:val>
                                        </p:tav>
                                      </p:tavLst>
                                    </p:anim>
                                    <p:anim calcmode="lin" valueType="num">
                                      <p:cBhvr>
                                        <p:cTn id="40" dur="5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anim calcmode="lin" valueType="num">
                                      <p:cBhvr>
                                        <p:cTn id="44" dur="500" fill="hold"/>
                                        <p:tgtEl>
                                          <p:spTgt spid="6"/>
                                        </p:tgtEl>
                                        <p:attrNameLst>
                                          <p:attrName>ppt_x</p:attrName>
                                        </p:attrNameLst>
                                      </p:cBhvr>
                                      <p:tavLst>
                                        <p:tav tm="0">
                                          <p:val>
                                            <p:strVal val="#ppt_x"/>
                                          </p:val>
                                        </p:tav>
                                        <p:tav tm="100000">
                                          <p:val>
                                            <p:strVal val="#ppt_x"/>
                                          </p:val>
                                        </p:tav>
                                      </p:tavLst>
                                    </p:anim>
                                    <p:anim calcmode="lin" valueType="num">
                                      <p:cBhvr>
                                        <p:cTn id="45" dur="500" fill="hold"/>
                                        <p:tgtEl>
                                          <p:spTgt spid="6"/>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9" presetClass="entr" presetSubtype="0" fill="hold" grpId="1"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ppt_x</p:attrName>
                                        </p:attrNameLst>
                                      </p:cBhvr>
                                      <p:tavLst>
                                        <p:tav tm="0">
                                          <p:val>
                                            <p:strVal val="#ppt_x-.2"/>
                                          </p:val>
                                        </p:tav>
                                        <p:tav tm="100000">
                                          <p:val>
                                            <p:strVal val="#ppt_x"/>
                                          </p:val>
                                        </p:tav>
                                      </p:tavLst>
                                    </p:anim>
                                    <p:anim calcmode="lin" valueType="num">
                                      <p:cBhvr>
                                        <p:cTn id="50"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1" dur="500"/>
                                        <p:tgtEl>
                                          <p:spTgt spid="9"/>
                                        </p:tgtEl>
                                      </p:cBhvr>
                                    </p:animEffect>
                                  </p:childTnLst>
                                </p:cTn>
                              </p:par>
                            </p:childTnLst>
                          </p:cTn>
                        </p:par>
                        <p:par>
                          <p:cTn id="52" fill="hold">
                            <p:stCondLst>
                              <p:cond delay="3500"/>
                            </p:stCondLst>
                            <p:childTnLst>
                              <p:par>
                                <p:cTn id="53" presetID="42" presetClass="entr" presetSubtype="0" fill="hold" grpId="1"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anim calcmode="lin" valueType="num">
                                      <p:cBhvr>
                                        <p:cTn id="56" dur="500" fill="hold"/>
                                        <p:tgtEl>
                                          <p:spTgt spid="29"/>
                                        </p:tgtEl>
                                        <p:attrNameLst>
                                          <p:attrName>ppt_x</p:attrName>
                                        </p:attrNameLst>
                                      </p:cBhvr>
                                      <p:tavLst>
                                        <p:tav tm="0">
                                          <p:val>
                                            <p:strVal val="#ppt_x"/>
                                          </p:val>
                                        </p:tav>
                                        <p:tav tm="100000">
                                          <p:val>
                                            <p:strVal val="#ppt_x"/>
                                          </p:val>
                                        </p:tav>
                                      </p:tavLst>
                                    </p:anim>
                                    <p:anim calcmode="lin" valueType="num">
                                      <p:cBhvr>
                                        <p:cTn id="57" dur="500" fill="hold"/>
                                        <p:tgtEl>
                                          <p:spTgt spid="29"/>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2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edge">
                                      <p:cBhvr>
                                        <p:cTn id="61" dur="500"/>
                                        <p:tgtEl>
                                          <p:spTgt spid="10"/>
                                        </p:tgtEl>
                                      </p:cBhvr>
                                    </p:animEffect>
                                  </p:childTnLst>
                                </p:cTn>
                              </p:par>
                            </p:childTnLst>
                          </p:cTn>
                        </p:par>
                        <p:par>
                          <p:cTn id="62" fill="hold">
                            <p:stCondLst>
                              <p:cond delay="4500"/>
                            </p:stCondLst>
                            <p:childTnLst>
                              <p:par>
                                <p:cTn id="63" presetID="47" presetClass="entr" presetSubtype="0"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anim calcmode="lin" valueType="num">
                                      <p:cBhvr>
                                        <p:cTn id="66" dur="500" fill="hold"/>
                                        <p:tgtEl>
                                          <p:spTgt spid="7"/>
                                        </p:tgtEl>
                                        <p:attrNameLst>
                                          <p:attrName>ppt_x</p:attrName>
                                        </p:attrNameLst>
                                      </p:cBhvr>
                                      <p:tavLst>
                                        <p:tav tm="0">
                                          <p:val>
                                            <p:strVal val="#ppt_x"/>
                                          </p:val>
                                        </p:tav>
                                        <p:tav tm="100000">
                                          <p:val>
                                            <p:strVal val="#ppt_x"/>
                                          </p:val>
                                        </p:tav>
                                      </p:tavLst>
                                    </p:anim>
                                    <p:anim calcmode="lin" valueType="num">
                                      <p:cBhvr>
                                        <p:cTn id="67" dur="500" fill="hold"/>
                                        <p:tgtEl>
                                          <p:spTgt spid="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anim calcmode="lin" valueType="num">
                                      <p:cBhvr>
                                        <p:cTn id="71" dur="500" fill="hold"/>
                                        <p:tgtEl>
                                          <p:spTgt spid="8"/>
                                        </p:tgtEl>
                                        <p:attrNameLst>
                                          <p:attrName>ppt_x</p:attrName>
                                        </p:attrNameLst>
                                      </p:cBhvr>
                                      <p:tavLst>
                                        <p:tav tm="0">
                                          <p:val>
                                            <p:strVal val="#ppt_x"/>
                                          </p:val>
                                        </p:tav>
                                        <p:tav tm="100000">
                                          <p:val>
                                            <p:strVal val="#ppt_x"/>
                                          </p:val>
                                        </p:tav>
                                      </p:tavLst>
                                    </p:anim>
                                    <p:anim calcmode="lin" valueType="num">
                                      <p:cBhvr>
                                        <p:cTn id="72" dur="500" fill="hold"/>
                                        <p:tgtEl>
                                          <p:spTgt spid="8"/>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29" presetClass="entr" presetSubtype="0" fill="hold" grpId="1"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500" fill="hold"/>
                                        <p:tgtEl>
                                          <p:spTgt spid="11"/>
                                        </p:tgtEl>
                                        <p:attrNameLst>
                                          <p:attrName>ppt_x</p:attrName>
                                        </p:attrNameLst>
                                      </p:cBhvr>
                                      <p:tavLst>
                                        <p:tav tm="0">
                                          <p:val>
                                            <p:strVal val="#ppt_x-.2"/>
                                          </p:val>
                                        </p:tav>
                                        <p:tav tm="100000">
                                          <p:val>
                                            <p:strVal val="#ppt_x"/>
                                          </p:val>
                                        </p:tav>
                                      </p:tavLst>
                                    </p:anim>
                                    <p:anim calcmode="lin" valueType="num">
                                      <p:cBhvr>
                                        <p:cTn id="77"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78" dur="500"/>
                                        <p:tgtEl>
                                          <p:spTgt spid="11"/>
                                        </p:tgtEl>
                                      </p:cBhvr>
                                    </p:animEffect>
                                  </p:childTnLst>
                                </p:cTn>
                              </p:par>
                            </p:childTnLst>
                          </p:cTn>
                        </p:par>
                        <p:par>
                          <p:cTn id="79" fill="hold">
                            <p:stCondLst>
                              <p:cond delay="5500"/>
                            </p:stCondLst>
                            <p:childTnLst>
                              <p:par>
                                <p:cTn id="80" presetID="42" presetClass="entr" presetSubtype="0" fill="hold" grpId="1"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anim calcmode="lin" valueType="num">
                                      <p:cBhvr>
                                        <p:cTn id="83" dur="500" fill="hold"/>
                                        <p:tgtEl>
                                          <p:spTgt spid="12"/>
                                        </p:tgtEl>
                                        <p:attrNameLst>
                                          <p:attrName>ppt_x</p:attrName>
                                        </p:attrNameLst>
                                      </p:cBhvr>
                                      <p:tavLst>
                                        <p:tav tm="0">
                                          <p:val>
                                            <p:strVal val="#ppt_x"/>
                                          </p:val>
                                        </p:tav>
                                        <p:tav tm="100000">
                                          <p:val>
                                            <p:strVal val="#ppt_x"/>
                                          </p:val>
                                        </p:tav>
                                      </p:tavLst>
                                    </p:anim>
                                    <p:anim calcmode="lin" valueType="num">
                                      <p:cBhvr>
                                        <p:cTn id="8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4" grpId="0" bldLvl="0" animBg="1"/>
      <p:bldP spid="9" grpId="0"/>
      <p:bldP spid="9" grpId="1"/>
      <p:bldP spid="29" grpId="0"/>
      <p:bldP spid="29" grpId="1"/>
      <p:bldP spid="7" grpId="0" bldLvl="0" animBg="1"/>
      <p:bldP spid="8" grpId="0" bldLvl="0" animBg="1"/>
      <p:bldP spid="10" grpId="0" bldLvl="0" animBg="1"/>
      <p:bldP spid="11" grpId="0"/>
      <p:bldP spid="11" grpId="1"/>
      <p:bldP spid="12" grpId="0"/>
      <p:bldP spid="12" grpId="1"/>
      <p:bldP spid="13" grpId="0" animBg="1"/>
      <p:bldP spid="13" grpId="1" bldLvl="0" animBg="1"/>
      <p:bldP spid="14" grpId="0" bldLvl="0" animBg="1"/>
      <p:bldP spid="15" grpId="0" bldLvl="0" animBg="1"/>
      <p:bldP spid="16" grpId="0"/>
      <p:bldP spid="16" grpId="1"/>
      <p:bldP spid="16" grpId="2"/>
      <p:bldP spid="17" grpId="0"/>
      <p:bldP spid="1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1"/>
          <a:srcRect b="15007"/>
          <a:stretch>
            <a:fillRect/>
          </a:stretch>
        </p:blipFill>
        <p:spPr>
          <a:xfrm>
            <a:off x="-4445" y="-29210"/>
            <a:ext cx="12200890" cy="6915785"/>
          </a:xfrm>
          <a:prstGeom prst="rect">
            <a:avLst/>
          </a:prstGeom>
        </p:spPr>
      </p:pic>
      <p:sp>
        <p:nvSpPr>
          <p:cNvPr id="6" name="矩形 5"/>
          <p:cNvSpPr/>
          <p:nvPr/>
        </p:nvSpPr>
        <p:spPr>
          <a:xfrm>
            <a:off x="401955" y="429260"/>
            <a:ext cx="11388090" cy="5998845"/>
          </a:xfrm>
          <a:prstGeom prst="rect">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592955" y="-29210"/>
            <a:ext cx="3006725" cy="1547495"/>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381625" y="154940"/>
            <a:ext cx="1430020" cy="768350"/>
          </a:xfrm>
          <a:prstGeom prst="rect">
            <a:avLst/>
          </a:prstGeom>
          <a:noFill/>
        </p:spPr>
        <p:txBody>
          <a:bodyPr wrap="square" rtlCol="0">
            <a:spAutoFit/>
          </a:bodyPr>
          <a:lstStyle/>
          <a:p>
            <a:pPr algn="ctr">
              <a:lnSpc>
                <a:spcPct val="110000"/>
              </a:lnSpc>
            </a:pPr>
            <a:r>
              <a:rPr lang="en-US" altLang="zh-CN" sz="2000">
                <a:solidFill>
                  <a:schemeClr val="bg1"/>
                </a:solidFill>
                <a:latin typeface="华文细黑" panose="02010600040101010101" charset="-122"/>
                <a:ea typeface="华文细黑" panose="02010600040101010101" charset="-122"/>
              </a:rPr>
              <a:t>THE</a:t>
            </a:r>
            <a:endParaRPr lang="en-US" altLang="zh-CN" sz="2000">
              <a:solidFill>
                <a:schemeClr val="bg1"/>
              </a:solidFill>
              <a:latin typeface="华文细黑" panose="02010600040101010101" charset="-122"/>
              <a:ea typeface="华文细黑" panose="02010600040101010101" charset="-122"/>
            </a:endParaRPr>
          </a:p>
          <a:p>
            <a:pPr algn="ctr">
              <a:lnSpc>
                <a:spcPct val="110000"/>
              </a:lnSpc>
            </a:pPr>
            <a:r>
              <a:rPr lang="en-US" altLang="zh-CN" sz="2000">
                <a:solidFill>
                  <a:schemeClr val="bg1"/>
                </a:solidFill>
                <a:latin typeface="华文细黑" panose="02010600040101010101" charset="-122"/>
                <a:ea typeface="华文细黑" panose="02010600040101010101" charset="-122"/>
              </a:rPr>
              <a:t>END</a:t>
            </a:r>
            <a:endParaRPr lang="en-US" altLang="zh-CN" sz="2000">
              <a:solidFill>
                <a:schemeClr val="bg1"/>
              </a:solidFill>
              <a:latin typeface="华文细黑" panose="02010600040101010101" charset="-122"/>
              <a:ea typeface="华文细黑" panose="02010600040101010101" charset="-122"/>
            </a:endParaRPr>
          </a:p>
        </p:txBody>
      </p:sp>
      <p:sp>
        <p:nvSpPr>
          <p:cNvPr id="132" name="直线箭头"/>
          <p:cNvSpPr/>
          <p:nvPr/>
        </p:nvSpPr>
        <p:spPr>
          <a:xfrm flipH="1">
            <a:off x="5864860" y="1038860"/>
            <a:ext cx="462280" cy="304165"/>
          </a:xfrm>
          <a:custGeom>
            <a:avLst/>
            <a:gdLst>
              <a:gd name="connsiteX0" fmla="*/ 314324 w 634413"/>
              <a:gd name="connsiteY0" fmla="*/ 44459 h 400123"/>
              <a:gd name="connsiteX1" fmla="*/ 314324 w 634413"/>
              <a:gd name="connsiteY1" fmla="*/ 355665 h 400123"/>
              <a:gd name="connsiteX2" fmla="*/ 582605 w 634413"/>
              <a:gd name="connsiteY2" fmla="*/ 200062 h 400123"/>
              <a:gd name="connsiteX3" fmla="*/ 289481 w 634413"/>
              <a:gd name="connsiteY3" fmla="*/ 0 h 400123"/>
              <a:gd name="connsiteX4" fmla="*/ 634413 w 634413"/>
              <a:gd name="connsiteY4" fmla="*/ 200062 h 400123"/>
              <a:gd name="connsiteX5" fmla="*/ 289481 w 634413"/>
              <a:gd name="connsiteY5" fmla="*/ 400123 h 400123"/>
              <a:gd name="connsiteX6" fmla="*/ 289481 w 634413"/>
              <a:gd name="connsiteY6" fmla="*/ 213398 h 400123"/>
              <a:gd name="connsiteX7" fmla="*/ 0 w 634413"/>
              <a:gd name="connsiteY7" fmla="*/ 213398 h 400123"/>
              <a:gd name="connsiteX8" fmla="*/ 0 w 634413"/>
              <a:gd name="connsiteY8" fmla="*/ 186726 h 400123"/>
              <a:gd name="connsiteX9" fmla="*/ 289481 w 634413"/>
              <a:gd name="connsiteY9" fmla="*/ 186726 h 40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413" h="400123">
                <a:moveTo>
                  <a:pt x="314324" y="44459"/>
                </a:moveTo>
                <a:lnTo>
                  <a:pt x="314324" y="355665"/>
                </a:lnTo>
                <a:lnTo>
                  <a:pt x="582605" y="200062"/>
                </a:lnTo>
                <a:close/>
                <a:moveTo>
                  <a:pt x="289481" y="0"/>
                </a:moveTo>
                <a:lnTo>
                  <a:pt x="634413" y="200062"/>
                </a:lnTo>
                <a:lnTo>
                  <a:pt x="289481" y="400123"/>
                </a:lnTo>
                <a:lnTo>
                  <a:pt x="289481" y="213398"/>
                </a:lnTo>
                <a:lnTo>
                  <a:pt x="0" y="213398"/>
                </a:lnTo>
                <a:lnTo>
                  <a:pt x="0" y="186726"/>
                </a:lnTo>
                <a:lnTo>
                  <a:pt x="289481" y="1867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4" name="文本框 13"/>
          <p:cNvSpPr txBox="1"/>
          <p:nvPr/>
        </p:nvSpPr>
        <p:spPr>
          <a:xfrm>
            <a:off x="2626360" y="2560320"/>
            <a:ext cx="6938010" cy="1445260"/>
          </a:xfrm>
          <a:prstGeom prst="rect">
            <a:avLst/>
          </a:prstGeom>
          <a:noFill/>
        </p:spPr>
        <p:txBody>
          <a:bodyPr wrap="square" rtlCol="0">
            <a:spAutoFit/>
          </a:bodyPr>
          <a:lstStyle/>
          <a:p>
            <a:pPr algn="ctr" fontAlgn="auto">
              <a:lnSpc>
                <a:spcPct val="100000"/>
              </a:lnSpc>
            </a:pPr>
            <a:r>
              <a:rPr lang="en-US" altLang="zh-CN" sz="8800">
                <a:solidFill>
                  <a:schemeClr val="bg1"/>
                </a:solidFill>
                <a:latin typeface="华文细黑" panose="02010600040101010101" charset="-122"/>
                <a:ea typeface="华文细黑" panose="02010600040101010101" charset="-122"/>
              </a:rPr>
              <a:t>THANK YOU</a:t>
            </a:r>
            <a:endParaRPr lang="en-US" altLang="zh-CN" sz="8800">
              <a:solidFill>
                <a:schemeClr val="bg1"/>
              </a:solidFill>
              <a:latin typeface="华文细黑" panose="02010600040101010101" charset="-122"/>
              <a:ea typeface="华文细黑" panose="02010600040101010101" charset="-122"/>
            </a:endParaRPr>
          </a:p>
        </p:txBody>
      </p:sp>
      <p:sp>
        <p:nvSpPr>
          <p:cNvPr id="9" name="文本框 8"/>
          <p:cNvSpPr txBox="1"/>
          <p:nvPr/>
        </p:nvSpPr>
        <p:spPr>
          <a:xfrm>
            <a:off x="3223895" y="3964305"/>
            <a:ext cx="5742305" cy="392430"/>
          </a:xfrm>
          <a:prstGeom prst="rect">
            <a:avLst/>
          </a:prstGeom>
          <a:noFill/>
        </p:spPr>
        <p:txBody>
          <a:bodyPr wrap="square" rtlCol="0">
            <a:spAutoFit/>
          </a:bodyPr>
          <a:lstStyle/>
          <a:p>
            <a:pPr algn="ctr">
              <a:lnSpc>
                <a:spcPct val="140000"/>
              </a:lnSpc>
            </a:pPr>
            <a:r>
              <a:rPr lang="zh-CN" altLang="en-US" sz="1400">
                <a:solidFill>
                  <a:schemeClr val="bg1"/>
                </a:solidFill>
                <a:latin typeface="华文细黑" panose="02010600040101010101" charset="-122"/>
                <a:ea typeface="华文细黑" panose="02010600040101010101" charset="-122"/>
                <a:sym typeface="+mn-ea"/>
              </a:rPr>
              <a:t>And I've waited longer for you than I've waited for any woman.</a:t>
            </a:r>
            <a:endParaRPr lang="zh-CN" altLang="en-US" sz="1400">
              <a:solidFill>
                <a:schemeClr val="bg1"/>
              </a:solidFill>
              <a:latin typeface="华文细黑" panose="02010600040101010101" charset="-122"/>
              <a:ea typeface="华文细黑" panose="02010600040101010101" charset="-122"/>
              <a:sym typeface="+mn-ea"/>
            </a:endParaRPr>
          </a:p>
        </p:txBody>
      </p:sp>
      <p:sp>
        <p:nvSpPr>
          <p:cNvPr id="11" name="矩形 10"/>
          <p:cNvSpPr/>
          <p:nvPr/>
        </p:nvSpPr>
        <p:spPr>
          <a:xfrm>
            <a:off x="5970905" y="5642610"/>
            <a:ext cx="248920" cy="785495"/>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2000"/>
                            </p:stCondLst>
                            <p:childTnLst>
                              <p:par>
                                <p:cTn id="17" presetID="53" presetClass="entr" presetSubtype="16" fill="hold" grpId="1"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500"/>
                            </p:stCondLst>
                            <p:childTnLst>
                              <p:par>
                                <p:cTn id="23" presetID="2" presetClass="entr" presetSubtype="2" fill="hold" grpId="0" nodeType="afterEffect">
                                  <p:stCondLst>
                                    <p:cond delay="0"/>
                                  </p:stCondLst>
                                  <p:childTnLst>
                                    <p:set>
                                      <p:cBhvr>
                                        <p:cTn id="24" dur="1" fill="hold">
                                          <p:stCondLst>
                                            <p:cond delay="0"/>
                                          </p:stCondLst>
                                        </p:cTn>
                                        <p:tgtEl>
                                          <p:spTgt spid="132"/>
                                        </p:tgtEl>
                                        <p:attrNameLst>
                                          <p:attrName>style.visibility</p:attrName>
                                        </p:attrNameLst>
                                      </p:cBhvr>
                                      <p:to>
                                        <p:strVal val="visible"/>
                                      </p:to>
                                    </p:set>
                                    <p:anim calcmode="lin" valueType="num">
                                      <p:cBhvr additive="base">
                                        <p:cTn id="25" dur="500" fill="hold"/>
                                        <p:tgtEl>
                                          <p:spTgt spid="132"/>
                                        </p:tgtEl>
                                        <p:attrNameLst>
                                          <p:attrName>ppt_x</p:attrName>
                                        </p:attrNameLst>
                                      </p:cBhvr>
                                      <p:tavLst>
                                        <p:tav tm="0">
                                          <p:val>
                                            <p:strVal val="1+#ppt_w/2"/>
                                          </p:val>
                                        </p:tav>
                                        <p:tav tm="100000">
                                          <p:val>
                                            <p:strVal val="#ppt_x"/>
                                          </p:val>
                                        </p:tav>
                                      </p:tavLst>
                                    </p:anim>
                                    <p:anim calcmode="lin" valueType="num">
                                      <p:cBhvr additive="base">
                                        <p:cTn id="26" dur="500" fill="hold"/>
                                        <p:tgtEl>
                                          <p:spTgt spid="132"/>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9" presetClass="entr" presetSubtype="0" fill="hold" grpId="4" nodeType="afterEffect">
                                  <p:stCondLst>
                                    <p:cond delay="0"/>
                                  </p:stCondLst>
                                  <p:iterate type="lt">
                                    <p:tmPct val="0"/>
                                  </p:iterate>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ppt_x</p:attrName>
                                        </p:attrNameLst>
                                      </p:cBhvr>
                                      <p:tavLst>
                                        <p:tav tm="0">
                                          <p:val>
                                            <p:strVal val="#ppt_x-.2"/>
                                          </p:val>
                                        </p:tav>
                                        <p:tav tm="100000">
                                          <p:val>
                                            <p:strVal val="#ppt_x"/>
                                          </p:val>
                                        </p:tav>
                                      </p:tavLst>
                                    </p:anim>
                                    <p:anim calcmode="lin" valueType="num">
                                      <p:cBhvr>
                                        <p:cTn id="31"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2" dur="500"/>
                                        <p:tgtEl>
                                          <p:spTgt spid="14"/>
                                        </p:tgtEl>
                                      </p:cBhvr>
                                    </p:animEffect>
                                  </p:childTnLst>
                                </p:cTn>
                              </p:par>
                            </p:childTnLst>
                          </p:cTn>
                        </p:par>
                        <p:par>
                          <p:cTn id="33" fill="hold">
                            <p:stCondLst>
                              <p:cond delay="3500"/>
                            </p:stCondLst>
                            <p:childTnLst>
                              <p:par>
                                <p:cTn id="34" presetID="14" presetClass="entr" presetSubtype="5" fill="hold" grpId="3" nodeType="afterEffect">
                                  <p:stCondLst>
                                    <p:cond delay="0"/>
                                  </p:stCondLst>
                                  <p:iterate type="lt">
                                    <p:tmPct val="0"/>
                                  </p:iterate>
                                  <p:childTnLst>
                                    <p:set>
                                      <p:cBhvr>
                                        <p:cTn id="35" dur="1" fill="hold">
                                          <p:stCondLst>
                                            <p:cond delay="0"/>
                                          </p:stCondLst>
                                        </p:cTn>
                                        <p:tgtEl>
                                          <p:spTgt spid="9"/>
                                        </p:tgtEl>
                                        <p:attrNameLst>
                                          <p:attrName>style.visibility</p:attrName>
                                        </p:attrNameLst>
                                      </p:cBhvr>
                                      <p:to>
                                        <p:strVal val="visible"/>
                                      </p:to>
                                    </p:set>
                                    <p:animEffect transition="in" filter="randombar(vertical)">
                                      <p:cBhvr>
                                        <p:cTn id="36" dur="500"/>
                                        <p:tgtEl>
                                          <p:spTgt spid="9"/>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10" grpId="0"/>
      <p:bldP spid="10" grpId="1"/>
      <p:bldP spid="132" grpId="0" bldLvl="0" animBg="1"/>
      <p:bldP spid="14" grpId="0"/>
      <p:bldP spid="14" grpId="2"/>
      <p:bldP spid="14" grpId="4"/>
      <p:bldP spid="9" grpId="0"/>
      <p:bldP spid="9" grpId="2"/>
      <p:bldP spid="9" grpId="3"/>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495516917951"/>
          <p:cNvPicPr>
            <a:picLocks noChangeAspect="1"/>
          </p:cNvPicPr>
          <p:nvPr/>
        </p:nvPicPr>
        <p:blipFill>
          <a:blip r:embed="rId1">
            <a:grayscl/>
          </a:blip>
          <a:srcRect b="43419"/>
          <a:stretch>
            <a:fillRect/>
          </a:stretch>
        </p:blipFill>
        <p:spPr>
          <a:xfrm>
            <a:off x="421005" y="2433320"/>
            <a:ext cx="11350625" cy="4013200"/>
          </a:xfrm>
          <a:prstGeom prst="rect">
            <a:avLst/>
          </a:prstGeom>
        </p:spPr>
      </p:pic>
      <p:sp>
        <p:nvSpPr>
          <p:cNvPr id="6" name="矩形 5"/>
          <p:cNvSpPr/>
          <p:nvPr/>
        </p:nvSpPr>
        <p:spPr>
          <a:xfrm>
            <a:off x="6807200" y="-4445"/>
            <a:ext cx="3642360" cy="6873240"/>
          </a:xfrm>
          <a:prstGeom prst="rect">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963410" y="153670"/>
            <a:ext cx="3329940" cy="65506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146925" y="1604010"/>
            <a:ext cx="2318385" cy="645160"/>
          </a:xfrm>
          <a:prstGeom prst="rect">
            <a:avLst/>
          </a:prstGeom>
          <a:noFill/>
        </p:spPr>
        <p:txBody>
          <a:bodyPr wrap="square" rtlCol="0">
            <a:spAutoFit/>
          </a:bodyPr>
          <a:lstStyle/>
          <a:p>
            <a:pPr algn="l"/>
            <a:r>
              <a:rPr lang="en-US" altLang="zh-CN" sz="3600">
                <a:solidFill>
                  <a:schemeClr val="bg1"/>
                </a:solidFill>
                <a:latin typeface="华文细黑" panose="02010600040101010101" charset="-122"/>
                <a:ea typeface="华文细黑" panose="02010600040101010101" charset="-122"/>
              </a:rPr>
              <a:t>PART.01</a:t>
            </a:r>
            <a:endParaRPr lang="en-US" altLang="zh-CN" sz="3600">
              <a:solidFill>
                <a:schemeClr val="bg1"/>
              </a:solidFill>
              <a:latin typeface="华文细黑" panose="02010600040101010101" charset="-122"/>
              <a:ea typeface="华文细黑" panose="02010600040101010101" charset="-122"/>
            </a:endParaRPr>
          </a:p>
        </p:txBody>
      </p:sp>
      <p:sp>
        <p:nvSpPr>
          <p:cNvPr id="11" name="文本框 10"/>
          <p:cNvSpPr txBox="1"/>
          <p:nvPr/>
        </p:nvSpPr>
        <p:spPr>
          <a:xfrm>
            <a:off x="7146925" y="241808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chemeClr val="bg1"/>
                </a:solidFill>
                <a:latin typeface="华文细黑" panose="02010600040101010101" charset="-122"/>
                <a:ea typeface="华文细黑" panose="02010600040101010101" charset="-122"/>
                <a:sym typeface="+mn-ea"/>
              </a:rPr>
              <a:t>Click here to add your title</a:t>
            </a:r>
            <a:endParaRPr lang="zh-CN" altLang="en-US" sz="1600" b="1" dirty="0">
              <a:solidFill>
                <a:schemeClr val="bg1"/>
              </a:solidFill>
              <a:latin typeface="华文细黑" panose="02010600040101010101" charset="-122"/>
              <a:ea typeface="华文细黑" panose="02010600040101010101" charset="-122"/>
              <a:sym typeface="+mn-ea"/>
            </a:endParaRPr>
          </a:p>
        </p:txBody>
      </p:sp>
      <p:sp>
        <p:nvSpPr>
          <p:cNvPr id="22" name="文本框 21"/>
          <p:cNvSpPr txBox="1"/>
          <p:nvPr/>
        </p:nvSpPr>
        <p:spPr>
          <a:xfrm>
            <a:off x="7143115" y="2999740"/>
            <a:ext cx="2969895" cy="22453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a:solidFill>
                <a:schemeClr val="bg1"/>
              </a:solidFill>
              <a:latin typeface="华文细黑" panose="02010600040101010101" charset="-122"/>
              <a:ea typeface="华文细黑" panose="02010600040101010101" charset="-122"/>
              <a:sym typeface="+mn-ea"/>
            </a:endParaRPr>
          </a:p>
          <a:p>
            <a:pPr algn="l" fontAlgn="auto">
              <a:lnSpc>
                <a:spcPct val="200000"/>
              </a:lnSpc>
            </a:pPr>
            <a:endParaRPr lang="zh-CN" altLang="en-US" sz="1000" dirty="0">
              <a:solidFill>
                <a:schemeClr val="bg1"/>
              </a:solidFill>
              <a:latin typeface="华文细黑" panose="02010600040101010101" charset="-122"/>
              <a:ea typeface="华文细黑" panose="02010600040101010101" charset="-122"/>
              <a:sym typeface="+mn-ea"/>
            </a:endParaRPr>
          </a:p>
          <a:p>
            <a:pPr algn="l" fontAlgn="auto">
              <a:lnSpc>
                <a:spcPct val="20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华文细黑" panose="02010600040101010101" charset="-122"/>
              <a:ea typeface="华文细黑"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1000"/>
                                        <p:tgtEl>
                                          <p:spTgt spid="8"/>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4000"/>
                            </p:stCondLst>
                            <p:childTnLst>
                              <p:par>
                                <p:cTn id="31" presetID="14" presetClass="entr" presetSubtype="5" fill="hold" grpId="1"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randombar(vertical)">
                                      <p:cBhvr>
                                        <p:cTn id="3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1" grpId="0"/>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79310" y="-7620"/>
            <a:ext cx="4450080" cy="286766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179310" y="4867910"/>
            <a:ext cx="4450080" cy="199009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062730" y="1814195"/>
            <a:ext cx="2973705" cy="290576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062730" y="4867275"/>
            <a:ext cx="2973705" cy="1990725"/>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771765" y="3215640"/>
            <a:ext cx="3265170" cy="1296670"/>
          </a:xfrm>
          <a:prstGeom prst="rect">
            <a:avLst/>
          </a:prstGeom>
          <a:noFill/>
        </p:spPr>
        <p:txBody>
          <a:bodyPr wrap="square" rtlCol="0">
            <a:spAutoFit/>
          </a:bodyPr>
          <a:lstStyle/>
          <a:p>
            <a:pPr algn="l">
              <a:lnSpc>
                <a:spcPct val="140000"/>
              </a:lnSpc>
            </a:pPr>
            <a:r>
              <a:rPr lang="en-US" altLang="zh-CN" sz="2800">
                <a:latin typeface="华文细黑" panose="02010600040101010101" charset="-122"/>
                <a:ea typeface="华文细黑" panose="02010600040101010101" charset="-122"/>
              </a:rPr>
              <a:t>ALL OR NOTHING</a:t>
            </a:r>
            <a:endParaRPr lang="en-US" altLang="zh-CN" sz="2800">
              <a:latin typeface="华文细黑" panose="02010600040101010101" charset="-122"/>
              <a:ea typeface="华文细黑" panose="02010600040101010101" charset="-122"/>
            </a:endParaRPr>
          </a:p>
          <a:p>
            <a:pPr algn="l">
              <a:lnSpc>
                <a:spcPct val="140000"/>
              </a:lnSpc>
            </a:pPr>
            <a:r>
              <a:rPr lang="en-US" altLang="zh-CN" sz="2800">
                <a:latin typeface="华文细黑" panose="02010600040101010101" charset="-122"/>
                <a:ea typeface="华文细黑" panose="02010600040101010101" charset="-122"/>
              </a:rPr>
              <a:t>NOW OR NEVER</a:t>
            </a:r>
            <a:endParaRPr lang="zh-CN" altLang="en-US" sz="2800">
              <a:latin typeface="华文细黑" panose="02010600040101010101" charset="-122"/>
              <a:ea typeface="华文细黑" panose="02010600040101010101" charset="-122"/>
            </a:endParaRPr>
          </a:p>
        </p:txBody>
      </p:sp>
      <p:sp>
        <p:nvSpPr>
          <p:cNvPr id="16" name="文本框 15"/>
          <p:cNvSpPr txBox="1"/>
          <p:nvPr/>
        </p:nvSpPr>
        <p:spPr>
          <a:xfrm>
            <a:off x="417830" y="2363470"/>
            <a:ext cx="3336925" cy="21685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a:solidFill>
                <a:srgbClr val="353535"/>
              </a:solidFill>
              <a:latin typeface="华文细黑" panose="02010600040101010101" charset="-122"/>
              <a:ea typeface="华文细黑" panose="02010600040101010101" charset="-122"/>
              <a:sym typeface="+mn-ea"/>
            </a:endParaRPr>
          </a:p>
          <a:p>
            <a:pPr algn="r" fontAlgn="auto">
              <a:lnSpc>
                <a:spcPct val="150000"/>
              </a:lnSpc>
            </a:pPr>
            <a:endParaRPr lang="zh-CN" altLang="en-US" sz="1000" dirty="0">
              <a:solidFill>
                <a:srgbClr val="353535"/>
              </a:solidFill>
              <a:latin typeface="华文细黑" panose="02010600040101010101" charset="-122"/>
              <a:ea typeface="华文细黑" panose="02010600040101010101" charset="-122"/>
              <a:sym typeface="+mn-ea"/>
            </a:endParaRPr>
          </a:p>
          <a:p>
            <a:pPr algn="r"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10" name="文本框 9"/>
          <p:cNvSpPr txBox="1"/>
          <p:nvPr/>
        </p:nvSpPr>
        <p:spPr>
          <a:xfrm>
            <a:off x="784860" y="1814195"/>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rgbClr val="353535"/>
                </a:solidFill>
                <a:latin typeface="华文细黑" panose="02010600040101010101" charset="-122"/>
                <a:ea typeface="华文细黑" panose="02010600040101010101" charset="-122"/>
                <a:sym typeface="+mn-ea"/>
              </a:rPr>
              <a:t>Click here to add your title</a:t>
            </a:r>
            <a:endParaRPr lang="zh-CN" altLang="en-US" sz="1600" b="1" dirty="0">
              <a:solidFill>
                <a:srgbClr val="353535"/>
              </a:solidFill>
              <a:latin typeface="华文细黑" panose="02010600040101010101" charset="-122"/>
              <a:ea typeface="华文细黑" panose="02010600040101010101" charset="-122"/>
              <a:sym typeface="+mn-ea"/>
            </a:endParaRPr>
          </a:p>
        </p:txBody>
      </p:sp>
      <p:sp>
        <p:nvSpPr>
          <p:cNvPr id="301" name="微信"/>
          <p:cNvSpPr/>
          <p:nvPr/>
        </p:nvSpPr>
        <p:spPr>
          <a:xfrm>
            <a:off x="2176780" y="4867275"/>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2" name="微博"/>
          <p:cNvSpPr/>
          <p:nvPr/>
        </p:nvSpPr>
        <p:spPr>
          <a:xfrm>
            <a:off x="2794635" y="4867275"/>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Facebook"/>
          <p:cNvSpPr/>
          <p:nvPr/>
        </p:nvSpPr>
        <p:spPr bwMode="auto">
          <a:xfrm>
            <a:off x="3383915" y="4867910"/>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14" presetClass="entr" presetSubtype="5" fill="hold" grpId="1"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vertical)">
                                      <p:cBhvr>
                                        <p:cTn id="11" dur="500"/>
                                        <p:tgtEl>
                                          <p:spTgt spid="1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01"/>
                                        </p:tgtEl>
                                        <p:attrNameLst>
                                          <p:attrName>style.visibility</p:attrName>
                                        </p:attrNameLst>
                                      </p:cBhvr>
                                      <p:to>
                                        <p:strVal val="visible"/>
                                      </p:to>
                                    </p:set>
                                    <p:anim calcmode="lin" valueType="num">
                                      <p:cBhvr>
                                        <p:cTn id="15" dur="500" fill="hold"/>
                                        <p:tgtEl>
                                          <p:spTgt spid="301"/>
                                        </p:tgtEl>
                                        <p:attrNameLst>
                                          <p:attrName>ppt_w</p:attrName>
                                        </p:attrNameLst>
                                      </p:cBhvr>
                                      <p:tavLst>
                                        <p:tav tm="0">
                                          <p:val>
                                            <p:fltVal val="0"/>
                                          </p:val>
                                        </p:tav>
                                        <p:tav tm="100000">
                                          <p:val>
                                            <p:strVal val="#ppt_w"/>
                                          </p:val>
                                        </p:tav>
                                      </p:tavLst>
                                    </p:anim>
                                    <p:anim calcmode="lin" valueType="num">
                                      <p:cBhvr>
                                        <p:cTn id="16" dur="500" fill="hold"/>
                                        <p:tgtEl>
                                          <p:spTgt spid="301"/>
                                        </p:tgtEl>
                                        <p:attrNameLst>
                                          <p:attrName>ppt_h</p:attrName>
                                        </p:attrNameLst>
                                      </p:cBhvr>
                                      <p:tavLst>
                                        <p:tav tm="0">
                                          <p:val>
                                            <p:fltVal val="0"/>
                                          </p:val>
                                        </p:tav>
                                        <p:tav tm="100000">
                                          <p:val>
                                            <p:strVal val="#ppt_h"/>
                                          </p:val>
                                        </p:tav>
                                      </p:tavLst>
                                    </p:anim>
                                    <p:animEffect transition="in" filter="fade">
                                      <p:cBhvr>
                                        <p:cTn id="17" dur="500"/>
                                        <p:tgtEl>
                                          <p:spTgt spid="30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302"/>
                                        </p:tgtEl>
                                        <p:attrNameLst>
                                          <p:attrName>style.visibility</p:attrName>
                                        </p:attrNameLst>
                                      </p:cBhvr>
                                      <p:to>
                                        <p:strVal val="visible"/>
                                      </p:to>
                                    </p:set>
                                    <p:anim calcmode="lin" valueType="num">
                                      <p:cBhvr>
                                        <p:cTn id="21" dur="500" fill="hold"/>
                                        <p:tgtEl>
                                          <p:spTgt spid="302"/>
                                        </p:tgtEl>
                                        <p:attrNameLst>
                                          <p:attrName>ppt_w</p:attrName>
                                        </p:attrNameLst>
                                      </p:cBhvr>
                                      <p:tavLst>
                                        <p:tav tm="0">
                                          <p:val>
                                            <p:fltVal val="0"/>
                                          </p:val>
                                        </p:tav>
                                        <p:tav tm="100000">
                                          <p:val>
                                            <p:strVal val="#ppt_w"/>
                                          </p:val>
                                        </p:tav>
                                      </p:tavLst>
                                    </p:anim>
                                    <p:anim calcmode="lin" valueType="num">
                                      <p:cBhvr>
                                        <p:cTn id="22" dur="500" fill="hold"/>
                                        <p:tgtEl>
                                          <p:spTgt spid="302"/>
                                        </p:tgtEl>
                                        <p:attrNameLst>
                                          <p:attrName>ppt_h</p:attrName>
                                        </p:attrNameLst>
                                      </p:cBhvr>
                                      <p:tavLst>
                                        <p:tav tm="0">
                                          <p:val>
                                            <p:fltVal val="0"/>
                                          </p:val>
                                        </p:tav>
                                        <p:tav tm="100000">
                                          <p:val>
                                            <p:strVal val="#ppt_h"/>
                                          </p:val>
                                        </p:tav>
                                      </p:tavLst>
                                    </p:anim>
                                    <p:animEffect transition="in" filter="fade">
                                      <p:cBhvr>
                                        <p:cTn id="23" dur="500"/>
                                        <p:tgtEl>
                                          <p:spTgt spid="302"/>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4000"/>
                            </p:stCondLst>
                            <p:childTnLst>
                              <p:par>
                                <p:cTn id="45" presetID="18" presetClass="entr" presetSubtype="6"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strips(downRight)">
                                      <p:cBhvr>
                                        <p:cTn id="47" dur="500"/>
                                        <p:tgtEl>
                                          <p:spTgt spid="6"/>
                                        </p:tgtEl>
                                      </p:cBhvr>
                                    </p:animEffect>
                                  </p:childTnLst>
                                </p:cTn>
                              </p:par>
                            </p:childTnLst>
                          </p:cTn>
                        </p:par>
                        <p:par>
                          <p:cTn id="48" fill="hold">
                            <p:stCondLst>
                              <p:cond delay="4500"/>
                            </p:stCondLst>
                            <p:childTnLst>
                              <p:par>
                                <p:cTn id="49" presetID="18" presetClass="entr" presetSubtype="6" fill="hold" grpId="3"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strips(downRight)">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4" grpId="0"/>
      <p:bldP spid="14" grpId="2"/>
      <p:bldP spid="14" grpId="3"/>
      <p:bldP spid="16" grpId="0"/>
      <p:bldP spid="16" grpId="1"/>
      <p:bldP spid="10" grpId="0"/>
      <p:bldP spid="301" grpId="0" bldLvl="0" animBg="1"/>
      <p:bldP spid="302" grpId="0" bldLvl="0" animBg="1"/>
      <p:bldP spid="1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9125" y="981075"/>
            <a:ext cx="2910205" cy="450977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902075" y="981075"/>
            <a:ext cx="2910205" cy="450977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244090" y="4837430"/>
            <a:ext cx="5784850" cy="1113790"/>
            <a:chOff x="2349" y="7543"/>
            <a:chExt cx="9110" cy="1754"/>
          </a:xfrm>
        </p:grpSpPr>
        <p:grpSp>
          <p:nvGrpSpPr>
            <p:cNvPr id="8" name="组合 7"/>
            <p:cNvGrpSpPr/>
            <p:nvPr/>
          </p:nvGrpSpPr>
          <p:grpSpPr>
            <a:xfrm>
              <a:off x="2349" y="7695"/>
              <a:ext cx="9036" cy="1603"/>
              <a:chOff x="2349" y="7695"/>
              <a:chExt cx="9036" cy="1603"/>
            </a:xfrm>
          </p:grpSpPr>
          <p:cxnSp>
            <p:nvCxnSpPr>
              <p:cNvPr id="6" name="直接连接符 5"/>
              <p:cNvCxnSpPr/>
              <p:nvPr/>
            </p:nvCxnSpPr>
            <p:spPr>
              <a:xfrm>
                <a:off x="2349" y="9298"/>
                <a:ext cx="9032" cy="0"/>
              </a:xfrm>
              <a:prstGeom prst="line">
                <a:avLst/>
              </a:prstGeom>
              <a:ln w="12700">
                <a:solidFill>
                  <a:srgbClr val="353535"/>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1381" y="7695"/>
                <a:ext cx="4" cy="1603"/>
              </a:xfrm>
              <a:prstGeom prst="line">
                <a:avLst/>
              </a:prstGeom>
              <a:ln w="12700">
                <a:solidFill>
                  <a:srgbClr val="353535"/>
                </a:solidFill>
              </a:ln>
            </p:spPr>
            <p:style>
              <a:lnRef idx="1">
                <a:schemeClr val="accent1"/>
              </a:lnRef>
              <a:fillRef idx="0">
                <a:schemeClr val="accent1"/>
              </a:fillRef>
              <a:effectRef idx="0">
                <a:schemeClr val="accent1"/>
              </a:effectRef>
              <a:fontRef idx="minor">
                <a:schemeClr val="tx1"/>
              </a:fontRef>
            </p:style>
          </p:cxnSp>
        </p:grpSp>
        <p:sp>
          <p:nvSpPr>
            <p:cNvPr id="9" name="椭圆 8"/>
            <p:cNvSpPr/>
            <p:nvPr/>
          </p:nvSpPr>
          <p:spPr>
            <a:xfrm>
              <a:off x="11307" y="7543"/>
              <a:ext cx="152" cy="152"/>
            </a:xfrm>
            <a:prstGeom prst="ellipse">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504190" y="5770880"/>
            <a:ext cx="1797685" cy="327660"/>
          </a:xfrm>
          <a:prstGeom prst="rect">
            <a:avLst/>
          </a:prstGeom>
          <a:noFill/>
        </p:spPr>
        <p:txBody>
          <a:bodyPr wrap="square" rtlCol="0">
            <a:spAutoFit/>
          </a:bodyPr>
          <a:lstStyle/>
          <a:p>
            <a:pPr algn="l">
              <a:lnSpc>
                <a:spcPct val="110000"/>
              </a:lnSpc>
            </a:pPr>
            <a:r>
              <a:rPr lang="en-US" altLang="zh-CN" sz="1400">
                <a:latin typeface="华文细黑" panose="02010600040101010101" charset="-122"/>
                <a:ea typeface="华文细黑" panose="02010600040101010101" charset="-122"/>
                <a:sym typeface="+mn-ea"/>
              </a:rPr>
              <a:t>DESTINY  FREEDOM</a:t>
            </a:r>
            <a:endParaRPr lang="en-US" altLang="zh-CN" sz="1400">
              <a:latin typeface="华文细黑" panose="02010600040101010101" charset="-122"/>
              <a:ea typeface="华文细黑" panose="02010600040101010101" charset="-122"/>
              <a:sym typeface="+mn-ea"/>
            </a:endParaRPr>
          </a:p>
        </p:txBody>
      </p:sp>
      <p:sp>
        <p:nvSpPr>
          <p:cNvPr id="156" name="圈箭头"/>
          <p:cNvSpPr/>
          <p:nvPr/>
        </p:nvSpPr>
        <p:spPr>
          <a:xfrm rot="5400000">
            <a:off x="7750175" y="981075"/>
            <a:ext cx="460375" cy="460375"/>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文本框 11"/>
          <p:cNvSpPr txBox="1"/>
          <p:nvPr/>
        </p:nvSpPr>
        <p:spPr>
          <a:xfrm>
            <a:off x="7675880" y="1680845"/>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rgbClr val="353535"/>
                </a:solidFill>
                <a:latin typeface="华文细黑" panose="02010600040101010101" charset="-122"/>
                <a:ea typeface="华文细黑" panose="02010600040101010101" charset="-122"/>
                <a:sym typeface="+mn-ea"/>
              </a:rPr>
              <a:t>Click here to add your title</a:t>
            </a:r>
            <a:endParaRPr lang="zh-CN" altLang="en-US" sz="1600" b="1" dirty="0">
              <a:solidFill>
                <a:srgbClr val="353535"/>
              </a:solidFill>
              <a:latin typeface="华文细黑" panose="02010600040101010101" charset="-122"/>
              <a:ea typeface="华文细黑" panose="02010600040101010101" charset="-122"/>
              <a:sym typeface="+mn-ea"/>
            </a:endParaRPr>
          </a:p>
        </p:txBody>
      </p:sp>
      <p:sp>
        <p:nvSpPr>
          <p:cNvPr id="13" name="文本框 12"/>
          <p:cNvSpPr txBox="1"/>
          <p:nvPr/>
        </p:nvSpPr>
        <p:spPr>
          <a:xfrm>
            <a:off x="7675880" y="2194560"/>
            <a:ext cx="4173855"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a:solidFill>
                <a:srgbClr val="353535"/>
              </a:solidFill>
              <a:latin typeface="华文细黑" panose="02010600040101010101" charset="-122"/>
              <a:ea typeface="华文细黑" panose="02010600040101010101" charset="-122"/>
              <a:sym typeface="+mn-ea"/>
            </a:endParaRPr>
          </a:p>
          <a:p>
            <a:pPr algn="l" fontAlgn="auto">
              <a:lnSpc>
                <a:spcPct val="150000"/>
              </a:lnSpc>
            </a:pPr>
            <a:endParaRPr lang="zh-CN" altLang="en-US" sz="1000" dirty="0">
              <a:solidFill>
                <a:srgbClr val="353535"/>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301" name="微信"/>
          <p:cNvSpPr/>
          <p:nvPr/>
        </p:nvSpPr>
        <p:spPr>
          <a:xfrm>
            <a:off x="7812405" y="4210685"/>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2" name="微博"/>
          <p:cNvSpPr/>
          <p:nvPr/>
        </p:nvSpPr>
        <p:spPr>
          <a:xfrm>
            <a:off x="8430260" y="4210685"/>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Facebook"/>
          <p:cNvSpPr/>
          <p:nvPr/>
        </p:nvSpPr>
        <p:spPr bwMode="auto">
          <a:xfrm>
            <a:off x="9019540" y="4211320"/>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1"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000"/>
                            </p:stCondLst>
                            <p:childTnLst>
                              <p:par>
                                <p:cTn id="23" presetID="53" presetClass="entr" presetSubtype="16" fill="hold" grpId="1" nodeType="afterEffect">
                                  <p:stCondLst>
                                    <p:cond delay="0"/>
                                  </p:stCondLst>
                                  <p:childTnLst>
                                    <p:set>
                                      <p:cBhvr>
                                        <p:cTn id="24" dur="1" fill="hold">
                                          <p:stCondLst>
                                            <p:cond delay="0"/>
                                          </p:stCondLst>
                                        </p:cTn>
                                        <p:tgtEl>
                                          <p:spTgt spid="156"/>
                                        </p:tgtEl>
                                        <p:attrNameLst>
                                          <p:attrName>style.visibility</p:attrName>
                                        </p:attrNameLst>
                                      </p:cBhvr>
                                      <p:to>
                                        <p:strVal val="visible"/>
                                      </p:to>
                                    </p:set>
                                    <p:anim calcmode="lin" valueType="num">
                                      <p:cBhvr>
                                        <p:cTn id="25" dur="500" fill="hold"/>
                                        <p:tgtEl>
                                          <p:spTgt spid="156"/>
                                        </p:tgtEl>
                                        <p:attrNameLst>
                                          <p:attrName>ppt_w</p:attrName>
                                        </p:attrNameLst>
                                      </p:cBhvr>
                                      <p:tavLst>
                                        <p:tav tm="0">
                                          <p:val>
                                            <p:fltVal val="0"/>
                                          </p:val>
                                        </p:tav>
                                        <p:tav tm="100000">
                                          <p:val>
                                            <p:strVal val="#ppt_w"/>
                                          </p:val>
                                        </p:tav>
                                      </p:tavLst>
                                    </p:anim>
                                    <p:anim calcmode="lin" valueType="num">
                                      <p:cBhvr>
                                        <p:cTn id="26" dur="500" fill="hold"/>
                                        <p:tgtEl>
                                          <p:spTgt spid="156"/>
                                        </p:tgtEl>
                                        <p:attrNameLst>
                                          <p:attrName>ppt_h</p:attrName>
                                        </p:attrNameLst>
                                      </p:cBhvr>
                                      <p:tavLst>
                                        <p:tav tm="0">
                                          <p:val>
                                            <p:fltVal val="0"/>
                                          </p:val>
                                        </p:tav>
                                        <p:tav tm="100000">
                                          <p:val>
                                            <p:strVal val="#ppt_h"/>
                                          </p:val>
                                        </p:tav>
                                      </p:tavLst>
                                    </p:anim>
                                    <p:animEffect transition="in" filter="fade">
                                      <p:cBhvr>
                                        <p:cTn id="27" dur="500"/>
                                        <p:tgtEl>
                                          <p:spTgt spid="156"/>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par>
                          <p:cTn id="32" fill="hold">
                            <p:stCondLst>
                              <p:cond delay="3000"/>
                            </p:stCondLst>
                            <p:childTnLst>
                              <p:par>
                                <p:cTn id="33" presetID="14" presetClass="entr" presetSubtype="5" fill="hold" grpId="1"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vertical)">
                                      <p:cBhvr>
                                        <p:cTn id="35" dur="500"/>
                                        <p:tgtEl>
                                          <p:spTgt spid="13"/>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301"/>
                                        </p:tgtEl>
                                        <p:attrNameLst>
                                          <p:attrName>style.visibility</p:attrName>
                                        </p:attrNameLst>
                                      </p:cBhvr>
                                      <p:to>
                                        <p:strVal val="visible"/>
                                      </p:to>
                                    </p:set>
                                    <p:anim calcmode="lin" valueType="num">
                                      <p:cBhvr>
                                        <p:cTn id="39" dur="500" fill="hold"/>
                                        <p:tgtEl>
                                          <p:spTgt spid="301"/>
                                        </p:tgtEl>
                                        <p:attrNameLst>
                                          <p:attrName>ppt_w</p:attrName>
                                        </p:attrNameLst>
                                      </p:cBhvr>
                                      <p:tavLst>
                                        <p:tav tm="0">
                                          <p:val>
                                            <p:fltVal val="0"/>
                                          </p:val>
                                        </p:tav>
                                        <p:tav tm="100000">
                                          <p:val>
                                            <p:strVal val="#ppt_w"/>
                                          </p:val>
                                        </p:tav>
                                      </p:tavLst>
                                    </p:anim>
                                    <p:anim calcmode="lin" valueType="num">
                                      <p:cBhvr>
                                        <p:cTn id="40" dur="500" fill="hold"/>
                                        <p:tgtEl>
                                          <p:spTgt spid="301"/>
                                        </p:tgtEl>
                                        <p:attrNameLst>
                                          <p:attrName>ppt_h</p:attrName>
                                        </p:attrNameLst>
                                      </p:cBhvr>
                                      <p:tavLst>
                                        <p:tav tm="0">
                                          <p:val>
                                            <p:fltVal val="0"/>
                                          </p:val>
                                        </p:tav>
                                        <p:tav tm="100000">
                                          <p:val>
                                            <p:strVal val="#ppt_h"/>
                                          </p:val>
                                        </p:tav>
                                      </p:tavLst>
                                    </p:anim>
                                    <p:animEffect transition="in" filter="fade">
                                      <p:cBhvr>
                                        <p:cTn id="41" dur="500"/>
                                        <p:tgtEl>
                                          <p:spTgt spid="301"/>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302"/>
                                        </p:tgtEl>
                                        <p:attrNameLst>
                                          <p:attrName>style.visibility</p:attrName>
                                        </p:attrNameLst>
                                      </p:cBhvr>
                                      <p:to>
                                        <p:strVal val="visible"/>
                                      </p:to>
                                    </p:set>
                                    <p:anim calcmode="lin" valueType="num">
                                      <p:cBhvr>
                                        <p:cTn id="45" dur="500" fill="hold"/>
                                        <p:tgtEl>
                                          <p:spTgt spid="302"/>
                                        </p:tgtEl>
                                        <p:attrNameLst>
                                          <p:attrName>ppt_w</p:attrName>
                                        </p:attrNameLst>
                                      </p:cBhvr>
                                      <p:tavLst>
                                        <p:tav tm="0">
                                          <p:val>
                                            <p:fltVal val="0"/>
                                          </p:val>
                                        </p:tav>
                                        <p:tav tm="100000">
                                          <p:val>
                                            <p:strVal val="#ppt_w"/>
                                          </p:val>
                                        </p:tav>
                                      </p:tavLst>
                                    </p:anim>
                                    <p:anim calcmode="lin" valueType="num">
                                      <p:cBhvr>
                                        <p:cTn id="46" dur="500" fill="hold"/>
                                        <p:tgtEl>
                                          <p:spTgt spid="302"/>
                                        </p:tgtEl>
                                        <p:attrNameLst>
                                          <p:attrName>ppt_h</p:attrName>
                                        </p:attrNameLst>
                                      </p:cBhvr>
                                      <p:tavLst>
                                        <p:tav tm="0">
                                          <p:val>
                                            <p:fltVal val="0"/>
                                          </p:val>
                                        </p:tav>
                                        <p:tav tm="100000">
                                          <p:val>
                                            <p:strVal val="#ppt_h"/>
                                          </p:val>
                                        </p:tav>
                                      </p:tavLst>
                                    </p:anim>
                                    <p:animEffect transition="in" filter="fade">
                                      <p:cBhvr>
                                        <p:cTn id="47" dur="500"/>
                                        <p:tgtEl>
                                          <p:spTgt spid="30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p:bldP spid="11" grpId="1"/>
      <p:bldP spid="156" grpId="0" animBg="1"/>
      <p:bldP spid="156" grpId="1" bldLvl="0" animBg="1"/>
      <p:bldP spid="12" grpId="0"/>
      <p:bldP spid="13" grpId="0"/>
      <p:bldP spid="13" grpId="1"/>
      <p:bldP spid="301" grpId="0" bldLvl="0" animBg="1"/>
      <p:bldP spid="302" grpId="0" bldLvl="0" animBg="1"/>
      <p:bldP spid="1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89950" y="-7620"/>
            <a:ext cx="3069590" cy="435292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26580" y="2167255"/>
            <a:ext cx="2565400" cy="2799080"/>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95365" y="2503805"/>
            <a:ext cx="3069590" cy="435292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87070" y="2611120"/>
            <a:ext cx="2680335" cy="4235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b="1" dirty="0">
                <a:solidFill>
                  <a:srgbClr val="353535"/>
                </a:solidFill>
                <a:latin typeface="华文细黑" panose="02010600040101010101" charset="-122"/>
                <a:ea typeface="华文细黑" panose="02010600040101010101" charset="-122"/>
                <a:sym typeface="+mn-ea"/>
              </a:rPr>
              <a:t>DESTINY  FREEDOM</a:t>
            </a:r>
            <a:endParaRPr lang="zh-CN" altLang="en-US" b="1" dirty="0">
              <a:solidFill>
                <a:srgbClr val="353535"/>
              </a:solidFill>
              <a:latin typeface="华文细黑" panose="02010600040101010101" charset="-122"/>
              <a:ea typeface="华文细黑" panose="02010600040101010101" charset="-122"/>
              <a:sym typeface="+mn-ea"/>
            </a:endParaRPr>
          </a:p>
        </p:txBody>
      </p:sp>
      <p:sp>
        <p:nvSpPr>
          <p:cNvPr id="16" name="文本框 15"/>
          <p:cNvSpPr txBox="1"/>
          <p:nvPr/>
        </p:nvSpPr>
        <p:spPr>
          <a:xfrm>
            <a:off x="687070" y="3099435"/>
            <a:ext cx="4803140" cy="21685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a:solidFill>
                <a:srgbClr val="353535"/>
              </a:solidFill>
              <a:latin typeface="华文细黑" panose="02010600040101010101" charset="-122"/>
              <a:ea typeface="华文细黑" panose="02010600040101010101" charset="-122"/>
              <a:sym typeface="+mn-ea"/>
            </a:endParaRPr>
          </a:p>
          <a:p>
            <a:pPr algn="l" fontAlgn="auto">
              <a:lnSpc>
                <a:spcPct val="150000"/>
              </a:lnSpc>
            </a:pPr>
            <a:endParaRPr lang="zh-CN" altLang="en-US" sz="1000" dirty="0">
              <a:solidFill>
                <a:srgbClr val="353535"/>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a:p>
            <a:pPr algn="l" fontAlgn="auto">
              <a:lnSpc>
                <a:spcPct val="150000"/>
              </a:lnSpc>
            </a:pPr>
            <a:endParaRPr lang="zh-CN" altLang="en-US" sz="1000" dirty="0">
              <a:solidFill>
                <a:srgbClr val="353535"/>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14" name="文本框 13"/>
          <p:cNvSpPr txBox="1"/>
          <p:nvPr/>
        </p:nvSpPr>
        <p:spPr>
          <a:xfrm>
            <a:off x="687070" y="395605"/>
            <a:ext cx="4704715" cy="1470025"/>
          </a:xfrm>
          <a:prstGeom prst="rect">
            <a:avLst/>
          </a:prstGeom>
          <a:noFill/>
        </p:spPr>
        <p:txBody>
          <a:bodyPr wrap="square" rtlCol="0">
            <a:spAutoFit/>
          </a:bodyPr>
          <a:lstStyle/>
          <a:p>
            <a:pPr algn="l">
              <a:lnSpc>
                <a:spcPct val="140000"/>
              </a:lnSpc>
            </a:pPr>
            <a:r>
              <a:rPr lang="en-US" altLang="zh-CN" sz="3200">
                <a:latin typeface="华文细黑" panose="02010600040101010101" charset="-122"/>
                <a:ea typeface="华文细黑" panose="02010600040101010101" charset="-122"/>
              </a:rPr>
              <a:t>ALL OR NOTHING</a:t>
            </a:r>
            <a:endParaRPr lang="en-US" altLang="zh-CN" sz="3200">
              <a:latin typeface="华文细黑" panose="02010600040101010101" charset="-122"/>
              <a:ea typeface="华文细黑" panose="02010600040101010101" charset="-122"/>
            </a:endParaRPr>
          </a:p>
          <a:p>
            <a:pPr algn="l">
              <a:lnSpc>
                <a:spcPct val="140000"/>
              </a:lnSpc>
            </a:pPr>
            <a:r>
              <a:rPr lang="en-US" altLang="zh-CN" sz="3200">
                <a:latin typeface="华文细黑" panose="02010600040101010101" charset="-122"/>
                <a:ea typeface="华文细黑" panose="02010600040101010101" charset="-122"/>
              </a:rPr>
              <a:t>NOW OR NEVER</a:t>
            </a:r>
            <a:endParaRPr lang="zh-CN" altLang="en-US" sz="3200">
              <a:latin typeface="华文细黑" panose="02010600040101010101" charset="-122"/>
              <a:ea typeface="华文细黑" panose="02010600040101010101"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3"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14" presetClass="entr" presetSubtype="5" fill="hold" grpId="1"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vertical)">
                                      <p:cBhvr>
                                        <p:cTn id="15" dur="500"/>
                                        <p:tgtEl>
                                          <p:spTgt spid="16"/>
                                        </p:tgtEl>
                                      </p:cBhvr>
                                    </p:animEffect>
                                  </p:childTnLst>
                                </p:cTn>
                              </p:par>
                            </p:childTnLst>
                          </p:cTn>
                        </p:par>
                        <p:par>
                          <p:cTn id="16" fill="hold">
                            <p:stCondLst>
                              <p:cond delay="1500"/>
                            </p:stCondLst>
                            <p:childTnLst>
                              <p:par>
                                <p:cTn id="17" presetID="42" presetClass="entr" presetSubtype="0" fill="hold" grpId="1"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500"/>
                                        <p:tgtEl>
                                          <p:spTgt spid="6"/>
                                        </p:tgtEl>
                                      </p:cBhvr>
                                    </p:animEffect>
                                  </p:childTnLst>
                                </p:cTn>
                              </p:par>
                            </p:childTnLst>
                          </p:cTn>
                        </p:par>
                        <p:par>
                          <p:cTn id="26" fill="hold">
                            <p:stCondLst>
                              <p:cond delay="2500"/>
                            </p:stCondLst>
                            <p:childTnLst>
                              <p:par>
                                <p:cTn id="27" presetID="47"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5" grpId="1" animBg="1"/>
      <p:bldP spid="15" grpId="0"/>
      <p:bldP spid="16" grpId="0"/>
      <p:bldP spid="16" grpId="1"/>
      <p:bldP spid="14" grpId="0"/>
      <p:bldP spid="14" grpId="2"/>
      <p:bldP spid="14" grpId="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108450" y="3447415"/>
            <a:ext cx="2504440" cy="343725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808480" y="0"/>
            <a:ext cx="2299970" cy="344741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4349393"/>
            <a:ext cx="6611815" cy="884852"/>
          </a:xfrm>
          <a:prstGeom prst="rect">
            <a:avLst/>
          </a:prstGeom>
          <a:solidFill>
            <a:srgbClr val="35353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932180" y="1474470"/>
            <a:ext cx="527050" cy="542925"/>
            <a:chOff x="1468" y="2322"/>
            <a:chExt cx="830" cy="855"/>
          </a:xfrm>
        </p:grpSpPr>
        <p:sp>
          <p:nvSpPr>
            <p:cNvPr id="26" name="任意多边形: 形状 25"/>
            <p:cNvSpPr/>
            <p:nvPr/>
          </p:nvSpPr>
          <p:spPr>
            <a:xfrm rot="16200000" flipV="1">
              <a:off x="1618" y="2497"/>
              <a:ext cx="531" cy="830"/>
            </a:xfrm>
            <a:custGeom>
              <a:avLst/>
              <a:gdLst>
                <a:gd name="connsiteX0" fmla="*/ 616854 w 943428"/>
                <a:gd name="connsiteY0" fmla="*/ 1799772 h 1799772"/>
                <a:gd name="connsiteX1" fmla="*/ 943428 w 943428"/>
                <a:gd name="connsiteY1" fmla="*/ 1799772 h 1799772"/>
                <a:gd name="connsiteX2" fmla="*/ 326574 w 943428"/>
                <a:gd name="connsiteY2" fmla="*/ 899886 h 1799772"/>
                <a:gd name="connsiteX3" fmla="*/ 943428 w 943428"/>
                <a:gd name="connsiteY3" fmla="*/ 0 h 1799772"/>
                <a:gd name="connsiteX4" fmla="*/ 616854 w 943428"/>
                <a:gd name="connsiteY4" fmla="*/ 0 h 1799772"/>
                <a:gd name="connsiteX5" fmla="*/ 0 w 943428"/>
                <a:gd name="connsiteY5" fmla="*/ 899886 h 179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3428" h="1799772">
                  <a:moveTo>
                    <a:pt x="616854" y="1799772"/>
                  </a:moveTo>
                  <a:lnTo>
                    <a:pt x="943428" y="1799772"/>
                  </a:lnTo>
                  <a:lnTo>
                    <a:pt x="326574" y="899886"/>
                  </a:lnTo>
                  <a:lnTo>
                    <a:pt x="943428" y="0"/>
                  </a:lnTo>
                  <a:lnTo>
                    <a:pt x="616854" y="0"/>
                  </a:lnTo>
                  <a:lnTo>
                    <a:pt x="0" y="899886"/>
                  </a:ln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8"/>
            <p:cNvSpPr/>
            <p:nvPr/>
          </p:nvSpPr>
          <p:spPr>
            <a:xfrm rot="16200000" flipV="1">
              <a:off x="1740" y="2241"/>
              <a:ext cx="288" cy="450"/>
            </a:xfrm>
            <a:custGeom>
              <a:avLst/>
              <a:gdLst>
                <a:gd name="connsiteX0" fmla="*/ 616854 w 943428"/>
                <a:gd name="connsiteY0" fmla="*/ 1799772 h 1799772"/>
                <a:gd name="connsiteX1" fmla="*/ 943428 w 943428"/>
                <a:gd name="connsiteY1" fmla="*/ 1799772 h 1799772"/>
                <a:gd name="connsiteX2" fmla="*/ 326574 w 943428"/>
                <a:gd name="connsiteY2" fmla="*/ 899886 h 1799772"/>
                <a:gd name="connsiteX3" fmla="*/ 943428 w 943428"/>
                <a:gd name="connsiteY3" fmla="*/ 0 h 1799772"/>
                <a:gd name="connsiteX4" fmla="*/ 616854 w 943428"/>
                <a:gd name="connsiteY4" fmla="*/ 0 h 1799772"/>
                <a:gd name="connsiteX5" fmla="*/ 0 w 943428"/>
                <a:gd name="connsiteY5" fmla="*/ 899886 h 179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3428" h="1799772">
                  <a:moveTo>
                    <a:pt x="616854" y="1799772"/>
                  </a:moveTo>
                  <a:lnTo>
                    <a:pt x="943428" y="1799772"/>
                  </a:lnTo>
                  <a:lnTo>
                    <a:pt x="326574" y="899886"/>
                  </a:lnTo>
                  <a:lnTo>
                    <a:pt x="943428" y="0"/>
                  </a:lnTo>
                  <a:lnTo>
                    <a:pt x="616854" y="0"/>
                  </a:lnTo>
                  <a:lnTo>
                    <a:pt x="0" y="899886"/>
                  </a:ln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932815" y="4484370"/>
            <a:ext cx="5575300" cy="681990"/>
          </a:xfrm>
          <a:prstGeom prst="rect">
            <a:avLst/>
          </a:prstGeom>
          <a:noFill/>
        </p:spPr>
        <p:txBody>
          <a:bodyPr wrap="square" rtlCol="0">
            <a:spAutoFit/>
          </a:bodyPr>
          <a:lstStyle/>
          <a:p>
            <a:pPr algn="l">
              <a:lnSpc>
                <a:spcPct val="120000"/>
              </a:lnSpc>
            </a:pPr>
            <a:r>
              <a:rPr lang="zh-CN" altLang="en-US" sz="3200" b="1" dirty="0">
                <a:solidFill>
                  <a:schemeClr val="bg1"/>
                </a:solidFill>
                <a:latin typeface="华文细黑" panose="02010600040101010101" charset="-122"/>
                <a:ea typeface="华文细黑" panose="02010600040101010101" charset="-122"/>
                <a:sym typeface="+mn-ea"/>
              </a:rPr>
              <a:t>Click here to add your title</a:t>
            </a:r>
            <a:endParaRPr lang="zh-CN" altLang="en-US" sz="3200" b="1" dirty="0">
              <a:solidFill>
                <a:schemeClr val="bg1"/>
              </a:solidFill>
              <a:latin typeface="华文细黑" panose="02010600040101010101" charset="-122"/>
              <a:ea typeface="华文细黑" panose="02010600040101010101" charset="-122"/>
              <a:sym typeface="+mn-ea"/>
            </a:endParaRPr>
          </a:p>
        </p:txBody>
      </p:sp>
      <p:sp>
        <p:nvSpPr>
          <p:cNvPr id="25" name="TextBox 11"/>
          <p:cNvSpPr txBox="1"/>
          <p:nvPr/>
        </p:nvSpPr>
        <p:spPr>
          <a:xfrm>
            <a:off x="4638040" y="815340"/>
            <a:ext cx="2829560" cy="337185"/>
          </a:xfrm>
          <a:prstGeom prst="rect">
            <a:avLst/>
          </a:prstGeom>
          <a:noFill/>
        </p:spPr>
        <p:txBody>
          <a:bodyPr wrap="square" rtlCol="0">
            <a:spAutoFit/>
          </a:bodyPr>
          <a:lstStyle/>
          <a:p>
            <a:r>
              <a:rPr sz="1600" b="1" dirty="0" smtClean="0">
                <a:solidFill>
                  <a:srgbClr val="353535"/>
                </a:solidFill>
                <a:latin typeface="华文细黑" panose="02010600040101010101" charset="-122"/>
                <a:ea typeface="华文细黑" panose="02010600040101010101" charset="-122"/>
              </a:rPr>
              <a:t>Click here to add your title</a:t>
            </a:r>
            <a:endParaRPr sz="1600" b="1" dirty="0" smtClean="0">
              <a:solidFill>
                <a:srgbClr val="353535"/>
              </a:solidFill>
              <a:latin typeface="华文细黑" panose="02010600040101010101" charset="-122"/>
              <a:ea typeface="华文细黑" panose="02010600040101010101" charset="-122"/>
            </a:endParaRPr>
          </a:p>
        </p:txBody>
      </p:sp>
      <p:sp>
        <p:nvSpPr>
          <p:cNvPr id="27" name="矩形 26"/>
          <p:cNvSpPr/>
          <p:nvPr/>
        </p:nvSpPr>
        <p:spPr>
          <a:xfrm>
            <a:off x="4638040" y="1287780"/>
            <a:ext cx="5686425" cy="1476375"/>
          </a:xfrm>
          <a:prstGeom prst="rect">
            <a:avLst/>
          </a:prstGeom>
        </p:spPr>
        <p:txBody>
          <a:bodyPr wrap="square">
            <a:spAutoFit/>
          </a:body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a:solidFill>
                <a:srgbClr val="353535"/>
              </a:solidFill>
              <a:latin typeface="华文细黑" panose="02010600040101010101" charset="-122"/>
              <a:ea typeface="华文细黑" panose="02010600040101010101" charset="-122"/>
              <a:sym typeface="+mn-ea"/>
            </a:endParaRPr>
          </a:p>
          <a:p>
            <a:pPr algn="l" fontAlgn="auto">
              <a:lnSpc>
                <a:spcPct val="150000"/>
              </a:lnSpc>
            </a:pPr>
            <a:endParaRPr lang="zh-CN" altLang="en-US" sz="1000">
              <a:solidFill>
                <a:srgbClr val="353535"/>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28" name="TextBox 11"/>
          <p:cNvSpPr txBox="1"/>
          <p:nvPr/>
        </p:nvSpPr>
        <p:spPr>
          <a:xfrm>
            <a:off x="6908165" y="4011930"/>
            <a:ext cx="2877185" cy="337185"/>
          </a:xfrm>
          <a:prstGeom prst="rect">
            <a:avLst/>
          </a:prstGeom>
          <a:noFill/>
        </p:spPr>
        <p:txBody>
          <a:bodyPr wrap="square" rtlCol="0">
            <a:spAutoFit/>
          </a:bodyPr>
          <a:lstStyle/>
          <a:p>
            <a:r>
              <a:rPr sz="1600" b="1" dirty="0" smtClean="0">
                <a:solidFill>
                  <a:srgbClr val="353535"/>
                </a:solidFill>
                <a:latin typeface="华文细黑" panose="02010600040101010101" charset="-122"/>
                <a:ea typeface="华文细黑" panose="02010600040101010101" charset="-122"/>
                <a:sym typeface="+mn-ea"/>
              </a:rPr>
              <a:t>Click here to add your title</a:t>
            </a:r>
            <a:endParaRPr sz="1600" b="1" dirty="0" smtClean="0">
              <a:solidFill>
                <a:srgbClr val="353535"/>
              </a:solidFill>
              <a:latin typeface="华文细黑" panose="02010600040101010101" charset="-122"/>
              <a:ea typeface="华文细黑" panose="02010600040101010101" charset="-122"/>
              <a:sym typeface="+mn-ea"/>
            </a:endParaRPr>
          </a:p>
        </p:txBody>
      </p:sp>
      <p:sp>
        <p:nvSpPr>
          <p:cNvPr id="29" name="矩形 28"/>
          <p:cNvSpPr/>
          <p:nvPr/>
        </p:nvSpPr>
        <p:spPr>
          <a:xfrm>
            <a:off x="6908165" y="4484370"/>
            <a:ext cx="4671060" cy="1245235"/>
          </a:xfrm>
          <a:prstGeom prst="rect">
            <a:avLst/>
          </a:prstGeom>
        </p:spPr>
        <p:txBody>
          <a:bodyPr wrap="square">
            <a:spAutoFit/>
          </a:body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a:solidFill>
                <a:srgbClr val="353535"/>
              </a:solidFill>
              <a:latin typeface="华文细黑" panose="02010600040101010101" charset="-122"/>
              <a:ea typeface="华文细黑" panose="02010600040101010101" charset="-122"/>
              <a:sym typeface="+mn-ea"/>
            </a:endParaRPr>
          </a:p>
          <a:p>
            <a:pPr algn="l" fontAlgn="auto">
              <a:lnSpc>
                <a:spcPct val="150000"/>
              </a:lnSpc>
            </a:pPr>
            <a:endParaRPr lang="zh-CN" altLang="en-US" sz="1000">
              <a:solidFill>
                <a:srgbClr val="353535"/>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ppt_x</p:attrName>
                                        </p:attrNameLst>
                                      </p:cBhvr>
                                      <p:tavLst>
                                        <p:tav tm="0">
                                          <p:val>
                                            <p:strVal val="#ppt_x"/>
                                          </p:val>
                                        </p:tav>
                                        <p:tav tm="100000">
                                          <p:val>
                                            <p:strVal val="#ppt_x"/>
                                          </p:val>
                                        </p:tav>
                                      </p:tavLst>
                                    </p:anim>
                                    <p:anim calcmode="lin" valueType="num">
                                      <p:cBhvr>
                                        <p:cTn id="15" dur="5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18" presetClass="entr" presetSubtype="6"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strips(downRight)">
                                      <p:cBhvr>
                                        <p:cTn id="33" dur="500"/>
                                        <p:tgtEl>
                                          <p:spTgt spid="25"/>
                                        </p:tgtEl>
                                      </p:cBhvr>
                                    </p:animEffect>
                                  </p:childTnLst>
                                </p:cTn>
                              </p:par>
                            </p:childTnLst>
                          </p:cTn>
                        </p:par>
                        <p:par>
                          <p:cTn id="34" fill="hold">
                            <p:stCondLst>
                              <p:cond delay="3000"/>
                            </p:stCondLst>
                            <p:childTnLst>
                              <p:par>
                                <p:cTn id="35" presetID="12" presetClass="entr" presetSubtype="4" fill="hold" grpId="1"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p:tgtEl>
                                          <p:spTgt spid="27"/>
                                        </p:tgtEl>
                                        <p:attrNameLst>
                                          <p:attrName>ppt_y</p:attrName>
                                        </p:attrNameLst>
                                      </p:cBhvr>
                                      <p:tavLst>
                                        <p:tav tm="0">
                                          <p:val>
                                            <p:strVal val="#ppt_y+#ppt_h*1.125000"/>
                                          </p:val>
                                        </p:tav>
                                        <p:tav tm="100000">
                                          <p:val>
                                            <p:strVal val="#ppt_y"/>
                                          </p:val>
                                        </p:tav>
                                      </p:tavLst>
                                    </p:anim>
                                    <p:animEffect transition="in" filter="wipe(up)">
                                      <p:cBhvr>
                                        <p:cTn id="38" dur="500"/>
                                        <p:tgtEl>
                                          <p:spTgt spid="27"/>
                                        </p:tgtEl>
                                      </p:cBhvr>
                                    </p:animEffect>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strips(downRight)">
                                      <p:cBhvr>
                                        <p:cTn id="42" dur="500"/>
                                        <p:tgtEl>
                                          <p:spTgt spid="28"/>
                                        </p:tgtEl>
                                      </p:cBhvr>
                                    </p:animEffect>
                                  </p:childTnLst>
                                </p:cTn>
                              </p:par>
                            </p:childTnLst>
                          </p:cTn>
                        </p:par>
                        <p:par>
                          <p:cTn id="43" fill="hold">
                            <p:stCondLst>
                              <p:cond delay="4000"/>
                            </p:stCondLst>
                            <p:childTnLst>
                              <p:par>
                                <p:cTn id="44" presetID="12" presetClass="entr" presetSubtype="4" fill="hold" grpId="1"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p:tgtEl>
                                          <p:spTgt spid="29"/>
                                        </p:tgtEl>
                                        <p:attrNameLst>
                                          <p:attrName>ppt_y</p:attrName>
                                        </p:attrNameLst>
                                      </p:cBhvr>
                                      <p:tavLst>
                                        <p:tav tm="0">
                                          <p:val>
                                            <p:strVal val="#ppt_y+#ppt_h*1.125000"/>
                                          </p:val>
                                        </p:tav>
                                        <p:tav tm="100000">
                                          <p:val>
                                            <p:strVal val="#ppt_y"/>
                                          </p:val>
                                        </p:tav>
                                      </p:tavLst>
                                    </p:anim>
                                    <p:animEffect transition="in" filter="wipe(up)">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2" grpId="0" animBg="1"/>
      <p:bldP spid="22" grpId="1" bldLvl="0" animBg="1"/>
      <p:bldP spid="20" grpId="0" bldLvl="0" animBg="1"/>
      <p:bldP spid="24" grpId="0"/>
      <p:bldP spid="25" grpId="0"/>
      <p:bldP spid="27" grpId="0"/>
      <p:bldP spid="27" grpId="1"/>
      <p:bldP spid="28" grpId="0"/>
      <p:bldP spid="29" grpId="0"/>
      <p:bldP spid="2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495516917951"/>
          <p:cNvPicPr>
            <a:picLocks noChangeAspect="1"/>
          </p:cNvPicPr>
          <p:nvPr/>
        </p:nvPicPr>
        <p:blipFill>
          <a:blip r:embed="rId1">
            <a:grayscl/>
          </a:blip>
          <a:srcRect b="43419"/>
          <a:stretch>
            <a:fillRect/>
          </a:stretch>
        </p:blipFill>
        <p:spPr>
          <a:xfrm>
            <a:off x="421005" y="2433320"/>
            <a:ext cx="11350625" cy="4013200"/>
          </a:xfrm>
          <a:prstGeom prst="rect">
            <a:avLst/>
          </a:prstGeom>
        </p:spPr>
      </p:pic>
      <p:sp>
        <p:nvSpPr>
          <p:cNvPr id="6" name="矩形 5"/>
          <p:cNvSpPr/>
          <p:nvPr/>
        </p:nvSpPr>
        <p:spPr>
          <a:xfrm>
            <a:off x="6807200" y="-4445"/>
            <a:ext cx="3642360" cy="6873240"/>
          </a:xfrm>
          <a:prstGeom prst="rect">
            <a:avLst/>
          </a:pr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963410" y="153670"/>
            <a:ext cx="3329940" cy="65506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146925" y="1604010"/>
            <a:ext cx="2318385" cy="645160"/>
          </a:xfrm>
          <a:prstGeom prst="rect">
            <a:avLst/>
          </a:prstGeom>
          <a:noFill/>
        </p:spPr>
        <p:txBody>
          <a:bodyPr wrap="square" rtlCol="0">
            <a:spAutoFit/>
          </a:bodyPr>
          <a:lstStyle/>
          <a:p>
            <a:pPr algn="l"/>
            <a:r>
              <a:rPr lang="en-US" altLang="zh-CN" sz="3600">
                <a:solidFill>
                  <a:schemeClr val="bg1"/>
                </a:solidFill>
                <a:latin typeface="华文细黑" panose="02010600040101010101" charset="-122"/>
                <a:ea typeface="华文细黑" panose="02010600040101010101" charset="-122"/>
              </a:rPr>
              <a:t>PART.02</a:t>
            </a:r>
            <a:endParaRPr lang="en-US" altLang="zh-CN" sz="3600">
              <a:solidFill>
                <a:schemeClr val="bg1"/>
              </a:solidFill>
              <a:latin typeface="华文细黑" panose="02010600040101010101" charset="-122"/>
              <a:ea typeface="华文细黑" panose="02010600040101010101" charset="-122"/>
            </a:endParaRPr>
          </a:p>
        </p:txBody>
      </p:sp>
      <p:sp>
        <p:nvSpPr>
          <p:cNvPr id="11" name="文本框 10"/>
          <p:cNvSpPr txBox="1"/>
          <p:nvPr/>
        </p:nvSpPr>
        <p:spPr>
          <a:xfrm>
            <a:off x="7146925" y="241808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chemeClr val="bg1"/>
                </a:solidFill>
                <a:latin typeface="华文细黑" panose="02010600040101010101" charset="-122"/>
                <a:ea typeface="华文细黑" panose="02010600040101010101" charset="-122"/>
                <a:sym typeface="+mn-ea"/>
              </a:rPr>
              <a:t>Click here to add your title</a:t>
            </a:r>
            <a:endParaRPr lang="zh-CN" altLang="en-US" sz="1600" b="1" dirty="0">
              <a:solidFill>
                <a:schemeClr val="bg1"/>
              </a:solidFill>
              <a:latin typeface="华文细黑" panose="02010600040101010101" charset="-122"/>
              <a:ea typeface="华文细黑" panose="02010600040101010101" charset="-122"/>
              <a:sym typeface="+mn-ea"/>
            </a:endParaRPr>
          </a:p>
        </p:txBody>
      </p:sp>
      <p:sp>
        <p:nvSpPr>
          <p:cNvPr id="22" name="文本框 21"/>
          <p:cNvSpPr txBox="1"/>
          <p:nvPr/>
        </p:nvSpPr>
        <p:spPr>
          <a:xfrm>
            <a:off x="7143115" y="2999740"/>
            <a:ext cx="2969895" cy="22453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a:solidFill>
                <a:schemeClr val="bg1"/>
              </a:solidFill>
              <a:latin typeface="华文细黑" panose="02010600040101010101" charset="-122"/>
              <a:ea typeface="华文细黑" panose="02010600040101010101" charset="-122"/>
              <a:sym typeface="+mn-ea"/>
            </a:endParaRPr>
          </a:p>
          <a:p>
            <a:pPr algn="l" fontAlgn="auto">
              <a:lnSpc>
                <a:spcPct val="200000"/>
              </a:lnSpc>
            </a:pPr>
            <a:endParaRPr lang="zh-CN" altLang="en-US" sz="1000" dirty="0">
              <a:solidFill>
                <a:schemeClr val="bg1"/>
              </a:solidFill>
              <a:latin typeface="华文细黑" panose="02010600040101010101" charset="-122"/>
              <a:ea typeface="华文细黑" panose="02010600040101010101" charset="-122"/>
              <a:sym typeface="+mn-ea"/>
            </a:endParaRPr>
          </a:p>
          <a:p>
            <a:pPr algn="l" fontAlgn="auto">
              <a:lnSpc>
                <a:spcPct val="200000"/>
              </a:lnSpc>
            </a:pPr>
            <a:r>
              <a:rPr lang="zh-CN" altLang="en-US" sz="1000">
                <a:solidFill>
                  <a:schemeClr val="bg1"/>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华文细黑" panose="02010600040101010101" charset="-122"/>
              <a:ea typeface="华文细黑"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1000"/>
                                        <p:tgtEl>
                                          <p:spTgt spid="8"/>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4000"/>
                            </p:stCondLst>
                            <p:childTnLst>
                              <p:par>
                                <p:cTn id="31" presetID="14" presetClass="entr" presetSubtype="5" fill="hold" grpId="1"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randombar(vertical)">
                                      <p:cBhvr>
                                        <p:cTn id="3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10" grpId="0"/>
      <p:bldP spid="11" grpId="0"/>
      <p:bldP spid="22" grpId="0"/>
      <p:bldP spid="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487545" y="1498600"/>
            <a:ext cx="3216275" cy="226314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611370" y="472440"/>
            <a:ext cx="296989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rgbClr val="353535"/>
                </a:solidFill>
                <a:latin typeface="华文细黑" panose="02010600040101010101" charset="-122"/>
                <a:ea typeface="华文细黑" panose="02010600040101010101" charset="-122"/>
                <a:sym typeface="+mn-ea"/>
              </a:rPr>
              <a:t>Click here to add your title</a:t>
            </a:r>
            <a:endParaRPr lang="zh-CN" altLang="en-US" sz="1600" b="1" dirty="0">
              <a:solidFill>
                <a:srgbClr val="353535"/>
              </a:solidFill>
              <a:latin typeface="华文细黑" panose="02010600040101010101" charset="-122"/>
              <a:ea typeface="华文细黑" panose="02010600040101010101" charset="-122"/>
              <a:sym typeface="+mn-ea"/>
            </a:endParaRPr>
          </a:p>
        </p:txBody>
      </p:sp>
      <p:sp>
        <p:nvSpPr>
          <p:cNvPr id="11" name="矩形 10"/>
          <p:cNvSpPr/>
          <p:nvPr/>
        </p:nvSpPr>
        <p:spPr>
          <a:xfrm>
            <a:off x="6009640" y="-15240"/>
            <a:ext cx="172085" cy="403225"/>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196580" y="1498600"/>
            <a:ext cx="3216275" cy="226314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68350" y="1498600"/>
            <a:ext cx="3216275" cy="226314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圈箭头"/>
          <p:cNvSpPr/>
          <p:nvPr/>
        </p:nvSpPr>
        <p:spPr>
          <a:xfrm>
            <a:off x="3524250" y="5041265"/>
            <a:ext cx="460375" cy="460375"/>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文本框 14"/>
          <p:cNvSpPr txBox="1"/>
          <p:nvPr/>
        </p:nvSpPr>
        <p:spPr>
          <a:xfrm>
            <a:off x="668020" y="4133215"/>
            <a:ext cx="2085340"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rgbClr val="353535"/>
                </a:solidFill>
                <a:latin typeface="华文细黑" panose="02010600040101010101" charset="-122"/>
                <a:ea typeface="华文细黑" panose="02010600040101010101" charset="-122"/>
                <a:sym typeface="+mn-ea"/>
              </a:rPr>
              <a:t>DESTINY  FREEDOM</a:t>
            </a:r>
            <a:endParaRPr lang="zh-CN" altLang="en-US" sz="1600" b="1" dirty="0">
              <a:solidFill>
                <a:srgbClr val="353535"/>
              </a:solidFill>
              <a:latin typeface="华文细黑" panose="02010600040101010101" charset="-122"/>
              <a:ea typeface="华文细黑" panose="02010600040101010101" charset="-122"/>
              <a:sym typeface="+mn-ea"/>
            </a:endParaRPr>
          </a:p>
        </p:txBody>
      </p:sp>
      <p:sp>
        <p:nvSpPr>
          <p:cNvPr id="16" name="文本框 15"/>
          <p:cNvSpPr txBox="1"/>
          <p:nvPr/>
        </p:nvSpPr>
        <p:spPr>
          <a:xfrm>
            <a:off x="668020" y="4519295"/>
            <a:ext cx="267589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a:solidFill>
                <a:srgbClr val="353535"/>
              </a:solidFill>
              <a:latin typeface="华文细黑" panose="02010600040101010101" charset="-122"/>
              <a:ea typeface="华文细黑" panose="02010600040101010101" charset="-122"/>
              <a:sym typeface="+mn-ea"/>
            </a:endParaRPr>
          </a:p>
          <a:p>
            <a:pPr algn="l" fontAlgn="auto">
              <a:lnSpc>
                <a:spcPct val="150000"/>
              </a:lnSpc>
            </a:pPr>
            <a:endParaRPr lang="zh-CN" altLang="en-US" sz="1000" dirty="0">
              <a:solidFill>
                <a:srgbClr val="353535"/>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17" name="圈箭头"/>
          <p:cNvSpPr/>
          <p:nvPr/>
        </p:nvSpPr>
        <p:spPr>
          <a:xfrm>
            <a:off x="7243445" y="5041265"/>
            <a:ext cx="460375" cy="460375"/>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4387215" y="4133215"/>
            <a:ext cx="2085340"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rgbClr val="353535"/>
                </a:solidFill>
                <a:latin typeface="华文细黑" panose="02010600040101010101" charset="-122"/>
                <a:ea typeface="华文细黑" panose="02010600040101010101" charset="-122"/>
                <a:sym typeface="+mn-ea"/>
              </a:rPr>
              <a:t>DESTINY  FREEDOM</a:t>
            </a:r>
            <a:endParaRPr lang="zh-CN" altLang="en-US" sz="1600" b="1" dirty="0">
              <a:solidFill>
                <a:srgbClr val="353535"/>
              </a:solidFill>
              <a:latin typeface="华文细黑" panose="02010600040101010101" charset="-122"/>
              <a:ea typeface="华文细黑" panose="02010600040101010101" charset="-122"/>
              <a:sym typeface="+mn-ea"/>
            </a:endParaRPr>
          </a:p>
        </p:txBody>
      </p:sp>
      <p:sp>
        <p:nvSpPr>
          <p:cNvPr id="19" name="文本框 18"/>
          <p:cNvSpPr txBox="1"/>
          <p:nvPr/>
        </p:nvSpPr>
        <p:spPr>
          <a:xfrm>
            <a:off x="4387215" y="4519295"/>
            <a:ext cx="267589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a:solidFill>
                <a:srgbClr val="353535"/>
              </a:solidFill>
              <a:latin typeface="华文细黑" panose="02010600040101010101" charset="-122"/>
              <a:ea typeface="华文细黑" panose="02010600040101010101" charset="-122"/>
              <a:sym typeface="+mn-ea"/>
            </a:endParaRPr>
          </a:p>
          <a:p>
            <a:pPr algn="l" fontAlgn="auto">
              <a:lnSpc>
                <a:spcPct val="150000"/>
              </a:lnSpc>
            </a:pPr>
            <a:endParaRPr lang="zh-CN" altLang="en-US" sz="1000" dirty="0">
              <a:solidFill>
                <a:srgbClr val="353535"/>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20" name="圈箭头"/>
          <p:cNvSpPr/>
          <p:nvPr/>
        </p:nvSpPr>
        <p:spPr>
          <a:xfrm>
            <a:off x="10952480" y="5041265"/>
            <a:ext cx="460375" cy="460375"/>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35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8096250" y="4133215"/>
            <a:ext cx="2085340"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rgbClr val="353535"/>
                </a:solidFill>
                <a:latin typeface="华文细黑" panose="02010600040101010101" charset="-122"/>
                <a:ea typeface="华文细黑" panose="02010600040101010101" charset="-122"/>
                <a:sym typeface="+mn-ea"/>
              </a:rPr>
              <a:t>DESTINY  FREEDOM</a:t>
            </a:r>
            <a:endParaRPr lang="zh-CN" altLang="en-US" sz="1600" b="1" dirty="0">
              <a:solidFill>
                <a:srgbClr val="353535"/>
              </a:solidFill>
              <a:latin typeface="华文细黑" panose="02010600040101010101" charset="-122"/>
              <a:ea typeface="华文细黑" panose="02010600040101010101" charset="-122"/>
              <a:sym typeface="+mn-ea"/>
            </a:endParaRPr>
          </a:p>
        </p:txBody>
      </p:sp>
      <p:sp>
        <p:nvSpPr>
          <p:cNvPr id="24" name="文本框 23"/>
          <p:cNvSpPr txBox="1"/>
          <p:nvPr/>
        </p:nvSpPr>
        <p:spPr>
          <a:xfrm>
            <a:off x="8096250" y="4519295"/>
            <a:ext cx="267589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a:solidFill>
                <a:srgbClr val="353535"/>
              </a:solidFill>
              <a:latin typeface="华文细黑" panose="02010600040101010101" charset="-122"/>
              <a:ea typeface="华文细黑" panose="02010600040101010101" charset="-122"/>
              <a:sym typeface="+mn-ea"/>
            </a:endParaRPr>
          </a:p>
          <a:p>
            <a:pPr algn="l" fontAlgn="auto">
              <a:lnSpc>
                <a:spcPct val="150000"/>
              </a:lnSpc>
            </a:pPr>
            <a:endParaRPr lang="zh-CN" altLang="en-US" sz="1000" dirty="0">
              <a:solidFill>
                <a:srgbClr val="353535"/>
              </a:solidFill>
              <a:latin typeface="华文细黑" panose="02010600040101010101" charset="-122"/>
              <a:ea typeface="华文细黑" panose="02010600040101010101" charset="-122"/>
              <a:sym typeface="+mn-ea"/>
            </a:endParaRPr>
          </a:p>
          <a:p>
            <a:pPr algn="l" fontAlgn="auto">
              <a:lnSpc>
                <a:spcPct val="150000"/>
              </a:lnSpc>
            </a:pPr>
            <a:r>
              <a:rPr lang="zh-CN" altLang="en-US" sz="1000">
                <a:solidFill>
                  <a:srgbClr val="353535"/>
                </a:solidFill>
                <a:latin typeface="华文细黑" panose="02010600040101010101" charset="-122"/>
                <a:ea typeface="华文细黑" panose="02010600040101010101" charset="-122"/>
                <a:sym typeface="+mn-ea"/>
              </a:rPr>
              <a:t>I love you more than I've ever loved any woman.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25" name="文本框 24"/>
          <p:cNvSpPr txBox="1"/>
          <p:nvPr/>
        </p:nvSpPr>
        <p:spPr>
          <a:xfrm>
            <a:off x="4403090" y="858520"/>
            <a:ext cx="3386455" cy="262890"/>
          </a:xfrm>
          <a:prstGeom prst="rect">
            <a:avLst/>
          </a:prstGeom>
          <a:noFill/>
        </p:spPr>
        <p:txBody>
          <a:bodyPr wrap="square" rtlCol="0">
            <a:spAutoFit/>
          </a:bodyPr>
          <a:lstStyle/>
          <a:p>
            <a:pPr algn="ctr">
              <a:lnSpc>
                <a:spcPct val="140000"/>
              </a:lnSpc>
            </a:pPr>
            <a:r>
              <a:rPr lang="zh-CN" altLang="en-US" sz="800">
                <a:solidFill>
                  <a:srgbClr val="353535"/>
                </a:solidFill>
                <a:latin typeface="华文细黑" panose="02010600040101010101" charset="-122"/>
                <a:ea typeface="华文细黑" panose="02010600040101010101" charset="-122"/>
                <a:sym typeface="+mn-ea"/>
              </a:rPr>
              <a:t>And I've waited longer for you than I've waited for any woman.</a:t>
            </a:r>
            <a:endParaRPr lang="zh-CN" altLang="en-US" sz="800">
              <a:solidFill>
                <a:srgbClr val="353535"/>
              </a:solidFill>
              <a:latin typeface="华文细黑" panose="02010600040101010101" charset="-122"/>
              <a:ea typeface="华文细黑" panose="0201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4" presetClass="entr" presetSubtype="5" fill="hold" grpId="3" nodeType="afterEffect">
                                  <p:stCondLst>
                                    <p:cond delay="0"/>
                                  </p:stCondLst>
                                  <p:iterate type="lt">
                                    <p:tmPct val="0"/>
                                  </p:iterate>
                                  <p:childTnLst>
                                    <p:set>
                                      <p:cBhvr>
                                        <p:cTn id="14" dur="1" fill="hold">
                                          <p:stCondLst>
                                            <p:cond delay="0"/>
                                          </p:stCondLst>
                                        </p:cTn>
                                        <p:tgtEl>
                                          <p:spTgt spid="25"/>
                                        </p:tgtEl>
                                        <p:attrNameLst>
                                          <p:attrName>style.visibility</p:attrName>
                                        </p:attrNameLst>
                                      </p:cBhvr>
                                      <p:to>
                                        <p:strVal val="visible"/>
                                      </p:to>
                                    </p:set>
                                    <p:animEffect transition="in" filter="randombar(vertical)">
                                      <p:cBhvr>
                                        <p:cTn id="15" dur="500"/>
                                        <p:tgtEl>
                                          <p:spTgt spid="25"/>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Right)">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14" presetClass="entr" presetSubtype="5" fill="hold" grpId="1"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vertical)">
                                      <p:cBhvr>
                                        <p:cTn id="27" dur="500"/>
                                        <p:tgtEl>
                                          <p:spTgt spid="16"/>
                                        </p:tgtEl>
                                      </p:cBhvr>
                                    </p:animEffect>
                                  </p:childTnLst>
                                </p:cTn>
                              </p:par>
                            </p:childTnLst>
                          </p:cTn>
                        </p:par>
                        <p:par>
                          <p:cTn id="28" fill="hold">
                            <p:stCondLst>
                              <p:cond delay="3000"/>
                            </p:stCondLst>
                            <p:childTnLst>
                              <p:par>
                                <p:cTn id="29" presetID="53" presetClass="entr" presetSubtype="16" fill="hold" grpId="1" nodeType="afterEffect">
                                  <p:stCondLst>
                                    <p:cond delay="0"/>
                                  </p:stCondLst>
                                  <p:childTnLst>
                                    <p:set>
                                      <p:cBhvr>
                                        <p:cTn id="30" dur="1" fill="hold">
                                          <p:stCondLst>
                                            <p:cond delay="0"/>
                                          </p:stCondLst>
                                        </p:cTn>
                                        <p:tgtEl>
                                          <p:spTgt spid="156"/>
                                        </p:tgtEl>
                                        <p:attrNameLst>
                                          <p:attrName>style.visibility</p:attrName>
                                        </p:attrNameLst>
                                      </p:cBhvr>
                                      <p:to>
                                        <p:strVal val="visible"/>
                                      </p:to>
                                    </p:set>
                                    <p:anim calcmode="lin" valueType="num">
                                      <p:cBhvr>
                                        <p:cTn id="31" dur="500" fill="hold"/>
                                        <p:tgtEl>
                                          <p:spTgt spid="156"/>
                                        </p:tgtEl>
                                        <p:attrNameLst>
                                          <p:attrName>ppt_w</p:attrName>
                                        </p:attrNameLst>
                                      </p:cBhvr>
                                      <p:tavLst>
                                        <p:tav tm="0">
                                          <p:val>
                                            <p:fltVal val="0"/>
                                          </p:val>
                                        </p:tav>
                                        <p:tav tm="100000">
                                          <p:val>
                                            <p:strVal val="#ppt_w"/>
                                          </p:val>
                                        </p:tav>
                                      </p:tavLst>
                                    </p:anim>
                                    <p:anim calcmode="lin" valueType="num">
                                      <p:cBhvr>
                                        <p:cTn id="32" dur="500" fill="hold"/>
                                        <p:tgtEl>
                                          <p:spTgt spid="156"/>
                                        </p:tgtEl>
                                        <p:attrNameLst>
                                          <p:attrName>ppt_h</p:attrName>
                                        </p:attrNameLst>
                                      </p:cBhvr>
                                      <p:tavLst>
                                        <p:tav tm="0">
                                          <p:val>
                                            <p:fltVal val="0"/>
                                          </p:val>
                                        </p:tav>
                                        <p:tav tm="100000">
                                          <p:val>
                                            <p:strVal val="#ppt_h"/>
                                          </p:val>
                                        </p:tav>
                                      </p:tavLst>
                                    </p:anim>
                                    <p:animEffect transition="in" filter="fade">
                                      <p:cBhvr>
                                        <p:cTn id="33" dur="500"/>
                                        <p:tgtEl>
                                          <p:spTgt spid="156"/>
                                        </p:tgtEl>
                                      </p:cBhvr>
                                    </p:animEffect>
                                  </p:childTnLst>
                                </p:cTn>
                              </p:par>
                            </p:childTnLst>
                          </p:cTn>
                        </p:par>
                        <p:par>
                          <p:cTn id="34" fill="hold">
                            <p:stCondLst>
                              <p:cond delay="3500"/>
                            </p:stCondLst>
                            <p:childTnLst>
                              <p:par>
                                <p:cTn id="35" presetID="18" presetClass="entr" presetSubtype="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trips(downRight)">
                                      <p:cBhvr>
                                        <p:cTn id="37" dur="500"/>
                                        <p:tgtEl>
                                          <p:spTgt spid="6"/>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4500"/>
                            </p:stCondLst>
                            <p:childTnLst>
                              <p:par>
                                <p:cTn id="43" presetID="14" presetClass="entr" presetSubtype="5" fill="hold" grpId="1"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randombar(vertical)">
                                      <p:cBhvr>
                                        <p:cTn id="45" dur="500"/>
                                        <p:tgtEl>
                                          <p:spTgt spid="19"/>
                                        </p:tgtEl>
                                      </p:cBhvr>
                                    </p:animEffect>
                                  </p:childTnLst>
                                </p:cTn>
                              </p:par>
                            </p:childTnLst>
                          </p:cTn>
                        </p:par>
                        <p:par>
                          <p:cTn id="46" fill="hold">
                            <p:stCondLst>
                              <p:cond delay="5000"/>
                            </p:stCondLst>
                            <p:childTnLst>
                              <p:par>
                                <p:cTn id="47" presetID="53" presetClass="entr" presetSubtype="16" fill="hold" grpId="1"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p:stCondLst>
                              <p:cond delay="5500"/>
                            </p:stCondLst>
                            <p:childTnLst>
                              <p:par>
                                <p:cTn id="53" presetID="18" presetClass="entr" presetSubtype="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strips(downRight)">
                                      <p:cBhvr>
                                        <p:cTn id="55" dur="500"/>
                                        <p:tgtEl>
                                          <p:spTgt spid="10"/>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par>
                          <p:cTn id="60" fill="hold">
                            <p:stCondLst>
                              <p:cond delay="6500"/>
                            </p:stCondLst>
                            <p:childTnLst>
                              <p:par>
                                <p:cTn id="61" presetID="14" presetClass="entr" presetSubtype="5" fill="hold" grpId="1"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randombar(vertical)">
                                      <p:cBhvr>
                                        <p:cTn id="63" dur="500"/>
                                        <p:tgtEl>
                                          <p:spTgt spid="24"/>
                                        </p:tgtEl>
                                      </p:cBhvr>
                                    </p:animEffect>
                                  </p:childTnLst>
                                </p:cTn>
                              </p:par>
                            </p:childTnLst>
                          </p:cTn>
                        </p:par>
                        <p:par>
                          <p:cTn id="64" fill="hold">
                            <p:stCondLst>
                              <p:cond delay="7000"/>
                            </p:stCondLst>
                            <p:childTnLst>
                              <p:par>
                                <p:cTn id="65" presetID="53" presetClass="entr" presetSubtype="16" fill="hold" grpId="1"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bldLvl="0" animBg="1"/>
      <p:bldP spid="10" grpId="0" animBg="1"/>
      <p:bldP spid="14" grpId="0" animBg="1"/>
      <p:bldP spid="156" grpId="0" animBg="1"/>
      <p:bldP spid="156" grpId="1" bldLvl="0" animBg="1"/>
      <p:bldP spid="15" grpId="0"/>
      <p:bldP spid="16" grpId="0"/>
      <p:bldP spid="16" grpId="1"/>
      <p:bldP spid="17" grpId="0" animBg="1"/>
      <p:bldP spid="17" grpId="1" bldLvl="0" animBg="1"/>
      <p:bldP spid="18" grpId="0"/>
      <p:bldP spid="19" grpId="0"/>
      <p:bldP spid="19" grpId="1"/>
      <p:bldP spid="20" grpId="0" animBg="1"/>
      <p:bldP spid="20" grpId="1" bldLvl="0" animBg="1"/>
      <p:bldP spid="23" grpId="0"/>
      <p:bldP spid="24" grpId="0"/>
      <p:bldP spid="24" grpId="1"/>
      <p:bldP spid="25" grpId="0"/>
      <p:bldP spid="25" grpId="2"/>
      <p:bldP spid="25" grpId="3"/>
    </p:bldLst>
  </p:timing>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9960</Words>
  <Application>WPS 演示</Application>
  <PresentationFormat>宽屏</PresentationFormat>
  <Paragraphs>258</Paragraphs>
  <Slides>25</Slides>
  <Notes>26</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vt:lpstr>
      <vt:lpstr>宋体</vt:lpstr>
      <vt:lpstr>Wingdings</vt:lpstr>
      <vt:lpstr>华文细黑</vt:lpstr>
      <vt:lpstr>微软雅黑</vt:lpstr>
      <vt:lpstr>Calibri</vt:lpstr>
      <vt:lpstr>Arial Unicode MS</vt:lpstr>
      <vt:lpstr>Calibri Light</vt:lpstr>
      <vt:lpstr>Gill Sans</vt:lpstr>
      <vt:lpstr>Forte</vt:lpstr>
      <vt:lpstr>钟齐李洤标准草书符号</vt:lpstr>
      <vt:lpstr>Meiryo</vt:lpstr>
      <vt:lpstr>Yu Gothic UI</vt:lpstr>
      <vt:lpstr>Arial Narrow</vt:lpstr>
      <vt:lpstr>Segoe Print</vt:lpstr>
      <vt:lpstr>Mongolian Baiti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dc:description/>
  <cp:lastModifiedBy> </cp:lastModifiedBy>
  <cp:revision>25</cp:revision>
  <dcterms:created xsi:type="dcterms:W3CDTF">2017-08-14T13:13:00Z</dcterms:created>
  <dcterms:modified xsi:type="dcterms:W3CDTF">2019-07-25T09:25:42Z</dcterms:modified>
  <cp:category/>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