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414" r:id="rId2"/>
    <p:sldId id="415" r:id="rId3"/>
    <p:sldId id="383" r:id="rId4"/>
    <p:sldId id="409" r:id="rId5"/>
    <p:sldId id="413" r:id="rId6"/>
    <p:sldId id="405" r:id="rId7"/>
    <p:sldId id="411" r:id="rId8"/>
    <p:sldId id="385" r:id="rId9"/>
    <p:sldId id="394" r:id="rId10"/>
    <p:sldId id="406" r:id="rId11"/>
    <p:sldId id="397" r:id="rId12"/>
    <p:sldId id="402" r:id="rId13"/>
    <p:sldId id="386" r:id="rId14"/>
    <p:sldId id="389" r:id="rId15"/>
    <p:sldId id="399" r:id="rId16"/>
    <p:sldId id="400" r:id="rId17"/>
    <p:sldId id="410" r:id="rId18"/>
    <p:sldId id="387" r:id="rId19"/>
    <p:sldId id="390" r:id="rId20"/>
    <p:sldId id="396" r:id="rId21"/>
    <p:sldId id="412" r:id="rId22"/>
    <p:sldId id="391" r:id="rId23"/>
    <p:sldId id="404" r:id="rId24"/>
    <p:sldId id="416"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8">
          <p15:clr>
            <a:srgbClr val="A4A3A4"/>
          </p15:clr>
        </p15:guide>
        <p15:guide id="2" pos="3001">
          <p15:clr>
            <a:srgbClr val="A4A3A4"/>
          </p15:clr>
        </p15:guide>
        <p15:guide id="3" pos="5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A0002"/>
    <a:srgbClr val="FCFCFC"/>
    <a:srgbClr val="005E22"/>
    <a:srgbClr val="42A82E"/>
    <a:srgbClr val="EC6D6D"/>
    <a:srgbClr val="F3F3F3"/>
    <a:srgbClr val="B00007"/>
    <a:srgbClr val="DC011A"/>
    <a:srgbClr val="FC0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9" autoAdjust="0"/>
    <p:restoredTop sz="93201" autoAdjust="0"/>
  </p:normalViewPr>
  <p:slideViewPr>
    <p:cSldViewPr snapToGrid="0">
      <p:cViewPr varScale="1">
        <p:scale>
          <a:sx n="58" d="100"/>
          <a:sy n="58" d="100"/>
        </p:scale>
        <p:origin x="-84" y="-1578"/>
      </p:cViewPr>
      <p:guideLst>
        <p:guide orient="horz" pos="468"/>
        <p:guide pos="3001"/>
        <p:guide pos="560"/>
      </p:guideLst>
    </p:cSldViewPr>
  </p:slideViewPr>
  <p:outlineViewPr>
    <p:cViewPr>
      <p:scale>
        <a:sx n="33" d="100"/>
        <a:sy n="33" d="100"/>
      </p:scale>
      <p:origin x="0" y="-768"/>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defRPr>
            </a:lvl1pPr>
          </a:lstStyle>
          <a:p>
            <a:endParaRPr 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defRPr>
            </a:lvl1pPr>
          </a:lstStyle>
          <a:p>
            <a:fld id="{064E96B3-64D9-4A8F-8A05-F01D3CB199B8}" type="datetimeFigureOut">
              <a:rPr lang="en-US" smtClean="0"/>
              <a:t>1/10/2023</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endParaRPr 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defRPr>
            </a:lvl1pPr>
          </a:lstStyle>
          <a:p>
            <a:fld id="{8B22650A-3B22-4C48-85CF-E0840227AD0A}"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mn-ea"/>
        <a:cs typeface="+mn-cs"/>
      </a:defRPr>
    </a:lvl1pPr>
    <a:lvl2pPr marL="457200" algn="l" defTabSz="914400" rtl="0" eaLnBrk="1" latinLnBrk="0" hangingPunct="1">
      <a:defRPr sz="1200" kern="1200">
        <a:solidFill>
          <a:schemeClr val="tx1"/>
        </a:solidFill>
        <a:latin typeface="印品黑体" panose="00000500000000000000" pitchFamily="2" charset="-122"/>
        <a:ea typeface="+mn-ea"/>
        <a:cs typeface="+mn-cs"/>
      </a:defRPr>
    </a:lvl2pPr>
    <a:lvl3pPr marL="914400" algn="l" defTabSz="914400" rtl="0" eaLnBrk="1" latinLnBrk="0" hangingPunct="1">
      <a:defRPr sz="1200" kern="1200">
        <a:solidFill>
          <a:schemeClr val="tx1"/>
        </a:solidFill>
        <a:latin typeface="印品黑体" panose="00000500000000000000" pitchFamily="2" charset="-122"/>
        <a:ea typeface="+mn-ea"/>
        <a:cs typeface="+mn-cs"/>
      </a:defRPr>
    </a:lvl3pPr>
    <a:lvl4pPr marL="1371600" algn="l" defTabSz="914400" rtl="0" eaLnBrk="1" latinLnBrk="0" hangingPunct="1">
      <a:defRPr sz="1200" kern="1200">
        <a:solidFill>
          <a:schemeClr val="tx1"/>
        </a:solidFill>
        <a:latin typeface="印品黑体" panose="00000500000000000000" pitchFamily="2" charset="-122"/>
        <a:ea typeface="+mn-ea"/>
        <a:cs typeface="+mn-cs"/>
      </a:defRPr>
    </a:lvl4pPr>
    <a:lvl5pPr marL="1828800" algn="l" defTabSz="914400" rtl="0" eaLnBrk="1" latinLnBrk="0" hangingPunct="1">
      <a:defRPr sz="1200" kern="1200">
        <a:solidFill>
          <a:schemeClr val="tx1"/>
        </a:solidFill>
        <a:latin typeface="印品黑体"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封面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14310" y="489520"/>
            <a:ext cx="5635171" cy="535531"/>
          </a:xfrm>
          <a:prstGeom prst="rect">
            <a:avLst/>
          </a:prstGeom>
        </p:spPr>
        <p:txBody>
          <a:bodyPr wrap="square" anchor="ctr" anchorCtr="0">
            <a:spAutoFit/>
          </a:bodyPr>
          <a:lstStyle>
            <a:lvl1pPr algn="l">
              <a:defRPr sz="3200" b="1" strike="noStrike">
                <a:solidFill>
                  <a:schemeClr val="accent1"/>
                </a:solidFill>
                <a:effectLst/>
                <a:ea typeface="印品黑体" panose="00000500000000000000" pitchFamily="2" charset="-122"/>
              </a:defRPr>
            </a:lvl1pPr>
          </a:lstStyle>
          <a:p>
            <a:r>
              <a:rPr lang="zh-CN" altLang="en-US" dirty="0"/>
              <a:t>单击此处编辑母版标题样式</a:t>
            </a:r>
          </a:p>
        </p:txBody>
      </p:sp>
      <p:pic>
        <p:nvPicPr>
          <p:cNvPr id="5" name="图片 4"/>
          <p:cNvPicPr>
            <a:picLocks noChangeAspect="1"/>
          </p:cNvPicPr>
          <p:nvPr userDrawn="1"/>
        </p:nvPicPr>
        <p:blipFill rotWithShape="1">
          <a:blip r:embed="rId2" cstate="screen"/>
          <a:srcRect/>
          <a:stretch>
            <a:fillRect/>
          </a:stretch>
        </p:blipFill>
        <p:spPr>
          <a:xfrm>
            <a:off x="189700" y="96825"/>
            <a:ext cx="1254090" cy="1320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封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0" y="0"/>
            <a:ext cx="12192000" cy="6858000"/>
          </a:xfrm>
          <a:prstGeom prst="rect">
            <a:avLst/>
          </a:prstGeom>
          <a:ln>
            <a:noFill/>
          </a:ln>
        </p:spPr>
      </p:pic>
      <p:sp>
        <p:nvSpPr>
          <p:cNvPr id="36" name="文本"/>
          <p:cNvSpPr/>
          <p:nvPr/>
        </p:nvSpPr>
        <p:spPr>
          <a:xfrm>
            <a:off x="5212902" y="1779473"/>
            <a:ext cx="3678225" cy="1569660"/>
          </a:xfrm>
          <a:prstGeom prst="rect">
            <a:avLst/>
          </a:prstGeom>
        </p:spPr>
        <p:txBody>
          <a:bodyPr wrap="square">
            <a:spAutoFit/>
          </a:bodyPr>
          <a:lstStyle/>
          <a:p>
            <a:pPr algn="ctr"/>
            <a:r>
              <a:rPr lang="en-US" altLang="zh-CN" sz="9600" dirty="0" smtClean="0">
                <a:latin typeface="Agency FB" panose="020B0503020202020204" pitchFamily="34" charset="0"/>
                <a:cs typeface="+mn-ea"/>
                <a:sym typeface="+mn-lt"/>
              </a:rPr>
              <a:t>2030.5.1</a:t>
            </a:r>
            <a:endParaRPr lang="en-US" sz="9600" dirty="0">
              <a:latin typeface="Agency FB" panose="020B0503020202020204" pitchFamily="34" charset="0"/>
              <a:cs typeface="+mn-ea"/>
              <a:sym typeface="+mn-lt"/>
            </a:endParaRPr>
          </a:p>
        </p:txBody>
      </p:sp>
      <p:cxnSp>
        <p:nvCxnSpPr>
          <p:cNvPr id="37" name="直接连接符 36"/>
          <p:cNvCxnSpPr/>
          <p:nvPr/>
        </p:nvCxnSpPr>
        <p:spPr>
          <a:xfrm>
            <a:off x="8678803" y="1975522"/>
            <a:ext cx="0" cy="1127051"/>
          </a:xfrm>
          <a:prstGeom prst="line">
            <a:avLst/>
          </a:prstGeom>
        </p:spPr>
        <p:style>
          <a:lnRef idx="1">
            <a:schemeClr val="accent1"/>
          </a:lnRef>
          <a:fillRef idx="0">
            <a:schemeClr val="accent1"/>
          </a:fillRef>
          <a:effectRef idx="0">
            <a:schemeClr val="accent1"/>
          </a:effectRef>
          <a:fontRef idx="minor">
            <a:schemeClr val="tx1"/>
          </a:fontRef>
        </p:style>
      </p:cxnSp>
      <p:sp>
        <p:nvSpPr>
          <p:cNvPr id="38" name="文本"/>
          <p:cNvSpPr/>
          <p:nvPr/>
        </p:nvSpPr>
        <p:spPr>
          <a:xfrm>
            <a:off x="8882958" y="2173303"/>
            <a:ext cx="2536867" cy="830997"/>
          </a:xfrm>
          <a:prstGeom prst="rect">
            <a:avLst/>
          </a:prstGeom>
          <a:noFill/>
        </p:spPr>
        <p:txBody>
          <a:bodyPr wrap="square">
            <a:spAutoFit/>
          </a:bodyPr>
          <a:lstStyle/>
          <a:p>
            <a:r>
              <a:rPr lang="en-US" altLang="zh-CN" sz="2400" dirty="0">
                <a:solidFill>
                  <a:schemeClr val="tx2"/>
                </a:solidFill>
                <a:latin typeface="Agency FB" panose="020B0503020202020204" pitchFamily="34" charset="0"/>
                <a:cs typeface="+mn-ea"/>
                <a:sym typeface="+mn-lt"/>
              </a:rPr>
              <a:t>PPT TEMPLATE FOR LABOR DAY</a:t>
            </a:r>
          </a:p>
        </p:txBody>
      </p:sp>
      <p:sp>
        <p:nvSpPr>
          <p:cNvPr id="39" name="文本"/>
          <p:cNvSpPr/>
          <p:nvPr/>
        </p:nvSpPr>
        <p:spPr>
          <a:xfrm>
            <a:off x="5326214" y="3392054"/>
            <a:ext cx="6142098" cy="923330"/>
          </a:xfrm>
          <a:prstGeom prst="rect">
            <a:avLst/>
          </a:prstGeom>
        </p:spPr>
        <p:txBody>
          <a:bodyPr wrap="square">
            <a:spAutoFit/>
          </a:bodyPr>
          <a:lstStyle/>
          <a:p>
            <a:r>
              <a:rPr lang="zh-CN" altLang="en-US" sz="5400" b="1" dirty="0">
                <a:cs typeface="+mn-ea"/>
                <a:sym typeface="+mn-lt"/>
              </a:rPr>
              <a:t>劳动节</a:t>
            </a:r>
            <a:r>
              <a:rPr lang="en-US" altLang="zh-CN" sz="5400" b="1" dirty="0">
                <a:cs typeface="+mn-ea"/>
                <a:sym typeface="+mn-lt"/>
              </a:rPr>
              <a:t>PPT</a:t>
            </a:r>
            <a:r>
              <a:rPr lang="zh-CN" altLang="en-US" sz="5400" b="1" dirty="0">
                <a:cs typeface="+mn-ea"/>
                <a:sym typeface="+mn-lt"/>
              </a:rPr>
              <a:t>模板</a:t>
            </a:r>
            <a:endParaRPr lang="en-US" altLang="zh-CN" sz="5400" b="1" dirty="0">
              <a:cs typeface="+mn-ea"/>
              <a:sym typeface="+mn-lt"/>
            </a:endParaRPr>
          </a:p>
        </p:txBody>
      </p:sp>
      <p:sp>
        <p:nvSpPr>
          <p:cNvPr id="40" name="文本"/>
          <p:cNvSpPr/>
          <p:nvPr/>
        </p:nvSpPr>
        <p:spPr>
          <a:xfrm>
            <a:off x="5368747" y="4319335"/>
            <a:ext cx="5391788" cy="307777"/>
          </a:xfrm>
          <a:prstGeom prst="rect">
            <a:avLst/>
          </a:prstGeom>
          <a:noFill/>
          <a:ln>
            <a:noFill/>
          </a:ln>
        </p:spPr>
        <p:txBody>
          <a:bodyPr wrap="square">
            <a:spAutoFit/>
          </a:bodyPr>
          <a:lstStyle/>
          <a:p>
            <a:pPr algn="dist"/>
            <a:r>
              <a:rPr lang="en-US" altLang="zh-CN" sz="1400" dirty="0">
                <a:solidFill>
                  <a:schemeClr val="tx2"/>
                </a:solidFill>
                <a:cs typeface="+mn-ea"/>
                <a:sym typeface="+mn-lt"/>
              </a:rPr>
              <a:t>PPT Template for Labor Day</a:t>
            </a:r>
          </a:p>
        </p:txBody>
      </p:sp>
      <p:grpSp>
        <p:nvGrpSpPr>
          <p:cNvPr id="41" name="组合 40"/>
          <p:cNvGrpSpPr/>
          <p:nvPr/>
        </p:nvGrpSpPr>
        <p:grpSpPr>
          <a:xfrm>
            <a:off x="5336847" y="4946388"/>
            <a:ext cx="2369742" cy="405225"/>
            <a:chOff x="3861792" y="4946388"/>
            <a:chExt cx="2369742" cy="405225"/>
          </a:xfrm>
        </p:grpSpPr>
        <p:sp>
          <p:nvSpPr>
            <p:cNvPr id="42" name="矩形: 圆角 41"/>
            <p:cNvSpPr/>
            <p:nvPr/>
          </p:nvSpPr>
          <p:spPr>
            <a:xfrm>
              <a:off x="3991475"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43" name="文本"/>
            <p:cNvSpPr/>
            <p:nvPr/>
          </p:nvSpPr>
          <p:spPr>
            <a:xfrm>
              <a:off x="3861792" y="4964334"/>
              <a:ext cx="2369742" cy="337185"/>
            </a:xfrm>
            <a:prstGeom prst="rect">
              <a:avLst/>
            </a:prstGeom>
          </p:spPr>
          <p:txBody>
            <a:bodyPr wrap="square">
              <a:spAutoFit/>
            </a:bodyPr>
            <a:lstStyle/>
            <a:p>
              <a:pPr algn="ctr"/>
              <a:r>
                <a:rPr lang="zh-CN" altLang="en-US" sz="1600" dirty="0">
                  <a:solidFill>
                    <a:srgbClr val="FFFFFF"/>
                  </a:solidFill>
                  <a:cs typeface="+mn-ea"/>
                  <a:sym typeface="+mn-lt"/>
                </a:rPr>
                <a:t>汇报人</a:t>
              </a:r>
              <a:r>
                <a:rPr lang="zh-CN" altLang="en-US" sz="1600" dirty="0" smtClean="0">
                  <a:solidFill>
                    <a:srgbClr val="FFFFFF"/>
                  </a:solidFill>
                  <a:cs typeface="+mn-ea"/>
                  <a:sym typeface="+mn-lt"/>
                </a:rPr>
                <a:t>：</a:t>
              </a:r>
              <a:r>
                <a:rPr lang="en-US" sz="1600" dirty="0" smtClean="0">
                  <a:solidFill>
                    <a:srgbClr val="FFFFFF"/>
                  </a:solidFill>
                  <a:cs typeface="+mn-ea"/>
                  <a:sym typeface="+mn-lt"/>
                </a:rPr>
                <a:t>xxx</a:t>
              </a:r>
              <a:endParaRPr lang="en-US" sz="1600" dirty="0">
                <a:solidFill>
                  <a:srgbClr val="FFFFFF"/>
                </a:solidFill>
                <a:cs typeface="+mn-ea"/>
                <a:sym typeface="+mn-lt"/>
              </a:endParaRPr>
            </a:p>
          </p:txBody>
        </p:sp>
      </p:grpSp>
      <p:grpSp>
        <p:nvGrpSpPr>
          <p:cNvPr id="44" name="组合 43"/>
          <p:cNvGrpSpPr/>
          <p:nvPr/>
        </p:nvGrpSpPr>
        <p:grpSpPr>
          <a:xfrm>
            <a:off x="7913954" y="4946388"/>
            <a:ext cx="2369742" cy="405225"/>
            <a:chOff x="5971205" y="4946388"/>
            <a:chExt cx="2369742" cy="405225"/>
          </a:xfrm>
        </p:grpSpPr>
        <p:sp>
          <p:nvSpPr>
            <p:cNvPr id="45" name="矩形: 圆角 44"/>
            <p:cNvSpPr/>
            <p:nvPr/>
          </p:nvSpPr>
          <p:spPr>
            <a:xfrm>
              <a:off x="6100888"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46" name="文本"/>
            <p:cNvSpPr/>
            <p:nvPr/>
          </p:nvSpPr>
          <p:spPr>
            <a:xfrm>
              <a:off x="5971205" y="4964334"/>
              <a:ext cx="2369742" cy="338554"/>
            </a:xfrm>
            <a:prstGeom prst="rect">
              <a:avLst/>
            </a:prstGeom>
          </p:spPr>
          <p:txBody>
            <a:bodyPr wrap="square">
              <a:spAutoFit/>
            </a:bodyPr>
            <a:lstStyle/>
            <a:p>
              <a:pPr algn="ctr"/>
              <a:r>
                <a:rPr lang="zh-CN" altLang="en-US" sz="1600" dirty="0">
                  <a:solidFill>
                    <a:srgbClr val="FFFFFF"/>
                  </a:solidFill>
                  <a:cs typeface="+mn-ea"/>
                  <a:sym typeface="+mn-lt"/>
                </a:rPr>
                <a:t>时间</a:t>
              </a:r>
              <a:r>
                <a:rPr lang="zh-CN" altLang="en-US" sz="1600" dirty="0" smtClean="0">
                  <a:solidFill>
                    <a:srgbClr val="FFFFFF"/>
                  </a:solidFill>
                  <a:cs typeface="+mn-ea"/>
                  <a:sym typeface="+mn-lt"/>
                </a:rPr>
                <a:t>：</a:t>
              </a:r>
              <a:r>
                <a:rPr lang="en-US" altLang="zh-CN" sz="1600" dirty="0" smtClean="0">
                  <a:solidFill>
                    <a:srgbClr val="FFFFFF"/>
                  </a:solidFill>
                  <a:cs typeface="+mn-ea"/>
                  <a:sym typeface="+mn-lt"/>
                </a:rPr>
                <a:t>2030.5</a:t>
              </a:r>
              <a:endParaRPr lang="en-US" sz="1600"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6"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Horizontal)">
                                      <p:cBhvr>
                                        <p:cTn id="16" dur="500"/>
                                        <p:tgtEl>
                                          <p:spTgt spid="37"/>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right)">
                                      <p:cBhvr>
                                        <p:cTn id="20" dur="500"/>
                                        <p:tgtEl>
                                          <p:spTgt spid="38"/>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right)">
                                      <p:cBhvr>
                                        <p:cTn id="28" dur="500"/>
                                        <p:tgtEl>
                                          <p:spTgt spid="40"/>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ppt_x"/>
                                          </p:val>
                                        </p:tav>
                                        <p:tav tm="100000">
                                          <p:val>
                                            <p:strVal val="#ppt_x"/>
                                          </p:val>
                                        </p:tav>
                                      </p:tavLst>
                                    </p:anim>
                                    <p:anim calcmode="lin" valueType="num">
                                      <p:cBhvr additive="base">
                                        <p:cTn id="33" dur="500" fill="hold"/>
                                        <p:tgtEl>
                                          <p:spTgt spid="4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8303360" y="1716414"/>
            <a:ext cx="3143770" cy="2885424"/>
          </a:xfrm>
          <a:custGeom>
            <a:avLst/>
            <a:gdLst>
              <a:gd name="connsiteX0" fmla="*/ 0 w 3141162"/>
              <a:gd name="connsiteY0" fmla="*/ 0 h 2900163"/>
              <a:gd name="connsiteX1" fmla="*/ 3141162 w 3141162"/>
              <a:gd name="connsiteY1" fmla="*/ 0 h 2900163"/>
              <a:gd name="connsiteX2" fmla="*/ 3141162 w 3141162"/>
              <a:gd name="connsiteY2" fmla="*/ 2900163 h 2900163"/>
              <a:gd name="connsiteX3" fmla="*/ 0 w 3141162"/>
              <a:gd name="connsiteY3" fmla="*/ 2900163 h 2900163"/>
            </a:gdLst>
            <a:ahLst/>
            <a:cxnLst>
              <a:cxn ang="0">
                <a:pos x="connsiteX0" y="connsiteY0"/>
              </a:cxn>
              <a:cxn ang="0">
                <a:pos x="connsiteX1" y="connsiteY1"/>
              </a:cxn>
              <a:cxn ang="0">
                <a:pos x="connsiteX2" y="connsiteY2"/>
              </a:cxn>
              <a:cxn ang="0">
                <a:pos x="connsiteX3" y="connsiteY3"/>
              </a:cxn>
            </a:cxnLst>
            <a:rect l="l" t="t" r="r" b="b"/>
            <a:pathLst>
              <a:path w="3141162" h="2900163">
                <a:moveTo>
                  <a:pt x="0" y="0"/>
                </a:moveTo>
                <a:lnTo>
                  <a:pt x="3141162" y="0"/>
                </a:lnTo>
                <a:lnTo>
                  <a:pt x="3141162" y="2900163"/>
                </a:lnTo>
                <a:lnTo>
                  <a:pt x="0" y="2900163"/>
                </a:lnTo>
                <a:close/>
              </a:path>
            </a:pathLst>
          </a:custGeom>
        </p:spPr>
      </p:pic>
      <p:pic>
        <p:nvPicPr>
          <p:cNvPr id="19" name="图片 18"/>
          <p:cNvPicPr>
            <a:picLocks noChangeAspect="1"/>
          </p:cNvPicPr>
          <p:nvPr/>
        </p:nvPicPr>
        <p:blipFill rotWithShape="1">
          <a:blip r:embed="rId4" cstate="screen"/>
          <a:srcRect/>
          <a:stretch>
            <a:fillRect/>
          </a:stretch>
        </p:blipFill>
        <p:spPr>
          <a:xfrm>
            <a:off x="629956" y="1716414"/>
            <a:ext cx="3138550" cy="2885424"/>
          </a:xfrm>
          <a:custGeom>
            <a:avLst/>
            <a:gdLst>
              <a:gd name="connsiteX0" fmla="*/ 0 w 3141162"/>
              <a:gd name="connsiteY0" fmla="*/ 0 h 2900163"/>
              <a:gd name="connsiteX1" fmla="*/ 3141162 w 3141162"/>
              <a:gd name="connsiteY1" fmla="*/ 0 h 2900163"/>
              <a:gd name="connsiteX2" fmla="*/ 3141162 w 3141162"/>
              <a:gd name="connsiteY2" fmla="*/ 2900163 h 2900163"/>
              <a:gd name="connsiteX3" fmla="*/ 0 w 3141162"/>
              <a:gd name="connsiteY3" fmla="*/ 2900163 h 2900163"/>
            </a:gdLst>
            <a:ahLst/>
            <a:cxnLst>
              <a:cxn ang="0">
                <a:pos x="connsiteX0" y="connsiteY0"/>
              </a:cxn>
              <a:cxn ang="0">
                <a:pos x="connsiteX1" y="connsiteY1"/>
              </a:cxn>
              <a:cxn ang="0">
                <a:pos x="connsiteX2" y="connsiteY2"/>
              </a:cxn>
              <a:cxn ang="0">
                <a:pos x="connsiteX3" y="connsiteY3"/>
              </a:cxn>
            </a:cxnLst>
            <a:rect l="l" t="t" r="r" b="b"/>
            <a:pathLst>
              <a:path w="3141162" h="2900163">
                <a:moveTo>
                  <a:pt x="0" y="0"/>
                </a:moveTo>
                <a:lnTo>
                  <a:pt x="3141162" y="0"/>
                </a:lnTo>
                <a:lnTo>
                  <a:pt x="3141162" y="2900163"/>
                </a:lnTo>
                <a:lnTo>
                  <a:pt x="0" y="2900163"/>
                </a:lnTo>
                <a:close/>
              </a:path>
            </a:pathLst>
          </a:custGeom>
        </p:spPr>
      </p:pic>
      <p:sp>
        <p:nvSpPr>
          <p:cNvPr id="20" name="Shape 392"/>
          <p:cNvSpPr/>
          <p:nvPr/>
        </p:nvSpPr>
        <p:spPr>
          <a:xfrm>
            <a:off x="3835527" y="1449686"/>
            <a:ext cx="4402117" cy="3418879"/>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dirty="0">
              <a:solidFill>
                <a:srgbClr val="FFFFFF"/>
              </a:solidFill>
              <a:cs typeface="+mn-ea"/>
              <a:sym typeface="+mn-lt"/>
            </a:endParaRPr>
          </a:p>
        </p:txBody>
      </p:sp>
      <p:pic>
        <p:nvPicPr>
          <p:cNvPr id="21" name="02_Shadow.png"/>
          <p:cNvPicPr/>
          <p:nvPr/>
        </p:nvPicPr>
        <p:blipFill>
          <a:blip r:embed="rId5" cstate="screen">
            <a:alphaModFix amt="50000"/>
          </a:blip>
          <a:stretch>
            <a:fillRect/>
          </a:stretch>
        </p:blipFill>
        <p:spPr>
          <a:xfrm>
            <a:off x="3505673" y="1716414"/>
            <a:ext cx="264139" cy="2900163"/>
          </a:xfrm>
          <a:prstGeom prst="rect">
            <a:avLst/>
          </a:prstGeom>
          <a:ln w="12700" cap="flat">
            <a:noFill/>
            <a:miter lim="400000"/>
            <a:headEnd/>
            <a:tailEnd/>
          </a:ln>
          <a:effectLst/>
        </p:spPr>
      </p:pic>
      <p:pic>
        <p:nvPicPr>
          <p:cNvPr id="22" name="02_Shadow.png"/>
          <p:cNvPicPr/>
          <p:nvPr/>
        </p:nvPicPr>
        <p:blipFill>
          <a:blip r:embed="rId5" cstate="screen">
            <a:alphaModFix amt="50000"/>
          </a:blip>
          <a:stretch>
            <a:fillRect/>
          </a:stretch>
        </p:blipFill>
        <p:spPr>
          <a:xfrm rot="10800000">
            <a:off x="8304665" y="1716414"/>
            <a:ext cx="264139" cy="2900163"/>
          </a:xfrm>
          <a:prstGeom prst="rect">
            <a:avLst/>
          </a:prstGeom>
          <a:ln w="12700" cap="flat">
            <a:noFill/>
            <a:miter lim="400000"/>
            <a:headEnd/>
            <a:tailEnd/>
          </a:ln>
          <a:effectLst/>
        </p:spPr>
      </p:pic>
      <p:grpSp>
        <p:nvGrpSpPr>
          <p:cNvPr id="23" name="Group 404"/>
          <p:cNvGrpSpPr/>
          <p:nvPr/>
        </p:nvGrpSpPr>
        <p:grpSpPr>
          <a:xfrm>
            <a:off x="5614963" y="1996333"/>
            <a:ext cx="850900" cy="850898"/>
            <a:chOff x="0" y="0"/>
            <a:chExt cx="1206500" cy="1206500"/>
          </a:xfrm>
        </p:grpSpPr>
        <p:sp>
          <p:nvSpPr>
            <p:cNvPr id="24" name="Shape 402"/>
            <p:cNvSpPr/>
            <p:nvPr/>
          </p:nvSpPr>
          <p:spPr>
            <a:xfrm>
              <a:off x="0" y="0"/>
              <a:ext cx="1206500" cy="1206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dirty="0">
                <a:cs typeface="+mn-ea"/>
                <a:sym typeface="+mn-lt"/>
              </a:endParaRPr>
            </a:p>
          </p:txBody>
        </p:sp>
        <p:sp>
          <p:nvSpPr>
            <p:cNvPr id="25" name="Shape 403"/>
            <p:cNvSpPr/>
            <p:nvPr/>
          </p:nvSpPr>
          <p:spPr>
            <a:xfrm>
              <a:off x="318563" y="362371"/>
              <a:ext cx="569374" cy="481758"/>
            </a:xfrm>
            <a:custGeom>
              <a:avLst/>
              <a:gdLst/>
              <a:ahLst/>
              <a:cxnLst>
                <a:cxn ang="0">
                  <a:pos x="wd2" y="hd2"/>
                </a:cxn>
                <a:cxn ang="5400000">
                  <a:pos x="wd2" y="hd2"/>
                </a:cxn>
                <a:cxn ang="10800000">
                  <a:pos x="wd2" y="hd2"/>
                </a:cxn>
                <a:cxn ang="16200000">
                  <a:pos x="wd2" y="hd2"/>
                </a:cxn>
              </a:cxnLst>
              <a:rect l="0" t="0" r="r" b="b"/>
              <a:pathLst>
                <a:path w="21600" h="21600" extrusionOk="0">
                  <a:moveTo>
                    <a:pt x="21600" y="18657"/>
                  </a:moveTo>
                  <a:cubicBezTo>
                    <a:pt x="21600" y="20280"/>
                    <a:pt x="20483" y="21600"/>
                    <a:pt x="19108" y="21600"/>
                  </a:cubicBezTo>
                  <a:lnTo>
                    <a:pt x="14124" y="21600"/>
                  </a:lnTo>
                  <a:cubicBezTo>
                    <a:pt x="12747" y="21600"/>
                    <a:pt x="11632" y="20280"/>
                    <a:pt x="11632" y="18657"/>
                  </a:cubicBezTo>
                  <a:lnTo>
                    <a:pt x="11632" y="7854"/>
                  </a:lnTo>
                  <a:cubicBezTo>
                    <a:pt x="11632" y="3528"/>
                    <a:pt x="14616" y="0"/>
                    <a:pt x="18277" y="0"/>
                  </a:cubicBezTo>
                  <a:lnTo>
                    <a:pt x="19108" y="0"/>
                  </a:lnTo>
                  <a:cubicBezTo>
                    <a:pt x="19562" y="0"/>
                    <a:pt x="19938" y="447"/>
                    <a:pt x="19938" y="984"/>
                  </a:cubicBezTo>
                  <a:lnTo>
                    <a:pt x="19938" y="2947"/>
                  </a:lnTo>
                  <a:cubicBezTo>
                    <a:pt x="19938" y="3484"/>
                    <a:pt x="19562" y="3927"/>
                    <a:pt x="19108" y="3927"/>
                  </a:cubicBezTo>
                  <a:lnTo>
                    <a:pt x="18277" y="3927"/>
                  </a:lnTo>
                  <a:cubicBezTo>
                    <a:pt x="16447" y="3927"/>
                    <a:pt x="14954" y="5694"/>
                    <a:pt x="14954" y="7854"/>
                  </a:cubicBezTo>
                  <a:lnTo>
                    <a:pt x="14954" y="8347"/>
                  </a:lnTo>
                  <a:cubicBezTo>
                    <a:pt x="14954" y="9160"/>
                    <a:pt x="15512" y="9818"/>
                    <a:pt x="16200" y="9818"/>
                  </a:cubicBezTo>
                  <a:lnTo>
                    <a:pt x="19108" y="9818"/>
                  </a:lnTo>
                  <a:cubicBezTo>
                    <a:pt x="20483" y="9818"/>
                    <a:pt x="21600" y="11137"/>
                    <a:pt x="21600" y="12766"/>
                  </a:cubicBezTo>
                  <a:cubicBezTo>
                    <a:pt x="21600" y="12766"/>
                    <a:pt x="21600" y="18657"/>
                    <a:pt x="21600" y="18657"/>
                  </a:cubicBezTo>
                  <a:close/>
                  <a:moveTo>
                    <a:pt x="9969" y="18657"/>
                  </a:moveTo>
                  <a:cubicBezTo>
                    <a:pt x="9969" y="20280"/>
                    <a:pt x="8853" y="21600"/>
                    <a:pt x="7477" y="21600"/>
                  </a:cubicBezTo>
                  <a:lnTo>
                    <a:pt x="2493" y="21600"/>
                  </a:lnTo>
                  <a:cubicBezTo>
                    <a:pt x="1117" y="21600"/>
                    <a:pt x="0" y="20280"/>
                    <a:pt x="0" y="18657"/>
                  </a:cubicBezTo>
                  <a:lnTo>
                    <a:pt x="0" y="7854"/>
                  </a:lnTo>
                  <a:cubicBezTo>
                    <a:pt x="0" y="3528"/>
                    <a:pt x="2986" y="0"/>
                    <a:pt x="6647" y="0"/>
                  </a:cubicBezTo>
                  <a:lnTo>
                    <a:pt x="7477" y="0"/>
                  </a:lnTo>
                  <a:cubicBezTo>
                    <a:pt x="7931" y="0"/>
                    <a:pt x="8308" y="447"/>
                    <a:pt x="8308" y="984"/>
                  </a:cubicBezTo>
                  <a:lnTo>
                    <a:pt x="8308" y="2947"/>
                  </a:lnTo>
                  <a:cubicBezTo>
                    <a:pt x="8308" y="3484"/>
                    <a:pt x="7931" y="3927"/>
                    <a:pt x="7477" y="3927"/>
                  </a:cubicBezTo>
                  <a:lnTo>
                    <a:pt x="6647" y="3927"/>
                  </a:lnTo>
                  <a:cubicBezTo>
                    <a:pt x="4816" y="3927"/>
                    <a:pt x="3324" y="5694"/>
                    <a:pt x="3324" y="7854"/>
                  </a:cubicBezTo>
                  <a:lnTo>
                    <a:pt x="3324" y="8347"/>
                  </a:lnTo>
                  <a:cubicBezTo>
                    <a:pt x="3324" y="9160"/>
                    <a:pt x="3882" y="9818"/>
                    <a:pt x="4570" y="9818"/>
                  </a:cubicBezTo>
                  <a:lnTo>
                    <a:pt x="7477" y="9818"/>
                  </a:lnTo>
                  <a:cubicBezTo>
                    <a:pt x="8853" y="9818"/>
                    <a:pt x="9969" y="11137"/>
                    <a:pt x="9969" y="12766"/>
                  </a:cubicBezTo>
                  <a:cubicBezTo>
                    <a:pt x="9969" y="12766"/>
                    <a:pt x="9969" y="18657"/>
                    <a:pt x="9969" y="18657"/>
                  </a:cubicBezTo>
                  <a:close/>
                </a:path>
              </a:pathLst>
            </a:custGeom>
            <a:solidFill>
              <a:schemeClr val="accent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grpSp>
      <p:sp>
        <p:nvSpPr>
          <p:cNvPr id="26" name="Shape 405"/>
          <p:cNvSpPr/>
          <p:nvPr/>
        </p:nvSpPr>
        <p:spPr>
          <a:xfrm>
            <a:off x="4422444" y="2965969"/>
            <a:ext cx="3228283" cy="1107996"/>
          </a:xfrm>
          <a:prstGeom prst="rect">
            <a:avLst/>
          </a:prstGeom>
          <a:ln w="12700">
            <a:miter lim="400000"/>
          </a:ln>
        </p:spPr>
        <p:txBody>
          <a:bodyPr wrap="square" lIns="0" tIns="0" rIns="0" bIns="0">
            <a:spAutoFit/>
          </a:bodyPr>
          <a:lstStyle>
            <a:lvl1pPr>
              <a:lnSpc>
                <a:spcPct val="110000"/>
              </a:lnSpc>
              <a:defRPr sz="2400">
                <a:solidFill>
                  <a:srgbClr val="FFFFFF"/>
                </a:solidFill>
                <a:latin typeface="Lato Regular"/>
                <a:ea typeface="Lato Regular"/>
                <a:cs typeface="Lato Regular"/>
                <a:sym typeface="Lato Regular"/>
              </a:defRPr>
            </a:lvl1pPr>
          </a:lstStyle>
          <a:p>
            <a:pPr algn="ctr">
              <a:lnSpc>
                <a:spcPct val="150000"/>
              </a:lnSpc>
            </a:pPr>
            <a:r>
              <a:rPr lang="zh-CN" altLang="en-US" sz="1200" dirty="0">
                <a:latin typeface="+mn-lt"/>
                <a:ea typeface="+mn-ea"/>
                <a:cs typeface="+mn-ea"/>
                <a:sym typeface="+mn-lt"/>
              </a:rPr>
              <a:t>点击此处添加标题添加标题点击此处添加标题点击此处添加标题添加标题添加标题添加标题点击此处添加标题添加标题点击此处添加标题点击此处添加标题添加标题添加标题添加标题</a:t>
            </a:r>
          </a:p>
        </p:txBody>
      </p:sp>
      <p:sp>
        <p:nvSpPr>
          <p:cNvPr id="27" name="添加标题"/>
          <p:cNvSpPr/>
          <p:nvPr/>
        </p:nvSpPr>
        <p:spPr>
          <a:xfrm>
            <a:off x="1217679" y="5278363"/>
            <a:ext cx="9756643" cy="923330"/>
          </a:xfrm>
          <a:prstGeom prst="rect">
            <a:avLst/>
          </a:prstGeom>
        </p:spPr>
        <p:txBody>
          <a:bodyPr wrap="square">
            <a:spAutoFit/>
          </a:bodyPr>
          <a:lstStyle/>
          <a:p>
            <a:pPr algn="ctr">
              <a:lnSpc>
                <a:spcPct val="150000"/>
              </a:lnSpc>
            </a:pPr>
            <a:r>
              <a:rPr lang="zh-CN" altLang="en-US" sz="1200" dirty="0">
                <a:solidFill>
                  <a:schemeClr val="tx2"/>
                </a:solidFill>
                <a:cs typeface="+mn-ea"/>
                <a:sym typeface="+mn-lt"/>
              </a:rPr>
              <a:t>点击此处添加标题添加标题点击此处添加标题点击此处添加标题添加标题添加标题添加标题点击此处添加标题添加标题点击此处添加标题点击此处添加标题添加标题添加标题添加标题点击此处添加标题添加标题点击此处添加标题点击此处添加标题添加标题添加标题添加标题点击此处添加标题添加标题点击此处添加标题点击此处添加标题添加标题添加标题添加标题</a:t>
            </a:r>
          </a:p>
        </p:txBody>
      </p:sp>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38350"/>
            <a:ext cx="5181600" cy="2781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582" y="1270000"/>
            <a:ext cx="7006436" cy="4318000"/>
          </a:xfrm>
          <a:prstGeom prst="rect">
            <a:avLst/>
          </a:prstGeom>
        </p:spPr>
      </p:pic>
      <p:grpSp>
        <p:nvGrpSpPr>
          <p:cNvPr id="5" name="组合 4"/>
          <p:cNvGrpSpPr/>
          <p:nvPr/>
        </p:nvGrpSpPr>
        <p:grpSpPr>
          <a:xfrm>
            <a:off x="646937" y="535400"/>
            <a:ext cx="3867047" cy="1222360"/>
            <a:chOff x="806333" y="1417375"/>
            <a:chExt cx="3867047" cy="1222360"/>
          </a:xfrm>
        </p:grpSpPr>
        <p:sp>
          <p:nvSpPr>
            <p:cNvPr id="6" name="Rectangle 8"/>
            <p:cNvSpPr/>
            <p:nvPr/>
          </p:nvSpPr>
          <p:spPr>
            <a:xfrm>
              <a:off x="827013" y="2026041"/>
              <a:ext cx="3846367" cy="613694"/>
            </a:xfrm>
            <a:prstGeom prst="rect">
              <a:avLst/>
            </a:prstGeom>
          </p:spPr>
          <p:txBody>
            <a:bodyPr wrap="square">
              <a:spAutoFit/>
            </a:bodyPr>
            <a:lstStyle/>
            <a:p>
              <a:pPr algn="just">
                <a:lnSpc>
                  <a:spcPct val="150000"/>
                </a:lnSpc>
              </a:pPr>
              <a:r>
                <a:rPr lang="zh-CN" altLang="en-US" sz="1200" dirty="0">
                  <a:solidFill>
                    <a:schemeClr val="tx2"/>
                  </a:solidFill>
                  <a:cs typeface="+mn-ea"/>
                  <a:sym typeface="+mn-lt"/>
                </a:rPr>
                <a:t>点击此处添加标题添加标题点击此处添加标题点击此处添加标题点击此处添加标题</a:t>
              </a:r>
            </a:p>
          </p:txBody>
        </p:sp>
        <p:sp>
          <p:nvSpPr>
            <p:cNvPr id="7" name="TextBox 9"/>
            <p:cNvSpPr txBox="1"/>
            <p:nvPr/>
          </p:nvSpPr>
          <p:spPr>
            <a:xfrm>
              <a:off x="806333" y="1417375"/>
              <a:ext cx="1415772" cy="461665"/>
            </a:xfrm>
            <a:prstGeom prst="rect">
              <a:avLst/>
            </a:prstGeom>
            <a:noFill/>
          </p:spPr>
          <p:txBody>
            <a:bodyPr wrap="none" rtlCol="0">
              <a:spAutoFit/>
            </a:bodyPr>
            <a:lstStyle/>
            <a:p>
              <a:pPr algn="just"/>
              <a:r>
                <a:rPr lang="zh-CN" altLang="en-US" sz="2400" b="1" dirty="0">
                  <a:solidFill>
                    <a:schemeClr val="accent1"/>
                  </a:solidFill>
                  <a:cs typeface="+mn-ea"/>
                  <a:sym typeface="+mn-lt"/>
                </a:rPr>
                <a:t>添加标题</a:t>
              </a:r>
              <a:endParaRPr lang="en-US" altLang="zh-CN" sz="2400" b="1" dirty="0">
                <a:solidFill>
                  <a:schemeClr val="accent1"/>
                </a:solidFill>
                <a:cs typeface="+mn-ea"/>
                <a:sym typeface="+mn-lt"/>
              </a:endParaRPr>
            </a:p>
          </p:txBody>
        </p:sp>
        <p:cxnSp>
          <p:nvCxnSpPr>
            <p:cNvPr id="8" name="直接连接符 7"/>
            <p:cNvCxnSpPr/>
            <p:nvPr/>
          </p:nvCxnSpPr>
          <p:spPr>
            <a:xfrm>
              <a:off x="927036" y="1920820"/>
              <a:ext cx="3004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46937" y="5087350"/>
            <a:ext cx="3867047" cy="1222360"/>
            <a:chOff x="806333" y="1417375"/>
            <a:chExt cx="3867047" cy="1222360"/>
          </a:xfrm>
        </p:grpSpPr>
        <p:sp>
          <p:nvSpPr>
            <p:cNvPr id="10" name="Rectangle 8"/>
            <p:cNvSpPr/>
            <p:nvPr/>
          </p:nvSpPr>
          <p:spPr>
            <a:xfrm>
              <a:off x="827013" y="2026041"/>
              <a:ext cx="3846367" cy="613694"/>
            </a:xfrm>
            <a:prstGeom prst="rect">
              <a:avLst/>
            </a:prstGeom>
          </p:spPr>
          <p:txBody>
            <a:bodyPr wrap="square">
              <a:spAutoFit/>
            </a:bodyPr>
            <a:lstStyle/>
            <a:p>
              <a:pPr algn="just">
                <a:lnSpc>
                  <a:spcPct val="150000"/>
                </a:lnSpc>
              </a:pPr>
              <a:r>
                <a:rPr lang="zh-CN" altLang="en-US" sz="1200" dirty="0">
                  <a:solidFill>
                    <a:schemeClr val="tx2"/>
                  </a:solidFill>
                  <a:cs typeface="+mn-ea"/>
                  <a:sym typeface="+mn-lt"/>
                </a:rPr>
                <a:t>点击此处添加标题添加标题点击此处添加标题点击此处添加标题点击此处添加标题</a:t>
              </a:r>
            </a:p>
          </p:txBody>
        </p:sp>
        <p:sp>
          <p:nvSpPr>
            <p:cNvPr id="11" name="TextBox 9"/>
            <p:cNvSpPr txBox="1"/>
            <p:nvPr/>
          </p:nvSpPr>
          <p:spPr>
            <a:xfrm>
              <a:off x="806333" y="1417375"/>
              <a:ext cx="1415772" cy="461665"/>
            </a:xfrm>
            <a:prstGeom prst="rect">
              <a:avLst/>
            </a:prstGeom>
            <a:noFill/>
          </p:spPr>
          <p:txBody>
            <a:bodyPr wrap="none" rtlCol="0">
              <a:spAutoFit/>
            </a:bodyPr>
            <a:lstStyle/>
            <a:p>
              <a:pPr algn="just"/>
              <a:r>
                <a:rPr lang="zh-CN" altLang="en-US" sz="2400" b="1" dirty="0">
                  <a:solidFill>
                    <a:schemeClr val="accent3"/>
                  </a:solidFill>
                  <a:cs typeface="+mn-ea"/>
                  <a:sym typeface="+mn-lt"/>
                </a:rPr>
                <a:t>添加标题</a:t>
              </a:r>
              <a:endParaRPr lang="en-US" altLang="zh-CN" sz="2400" b="1" dirty="0">
                <a:solidFill>
                  <a:schemeClr val="accent3"/>
                </a:solidFill>
                <a:cs typeface="+mn-ea"/>
                <a:sym typeface="+mn-lt"/>
              </a:endParaRPr>
            </a:p>
          </p:txBody>
        </p:sp>
        <p:cxnSp>
          <p:nvCxnSpPr>
            <p:cNvPr id="12" name="直接连接符 11"/>
            <p:cNvCxnSpPr/>
            <p:nvPr/>
          </p:nvCxnSpPr>
          <p:spPr>
            <a:xfrm>
              <a:off x="927036" y="1920820"/>
              <a:ext cx="30049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67617" y="2816025"/>
            <a:ext cx="3846367" cy="1222360"/>
            <a:chOff x="827013" y="1417375"/>
            <a:chExt cx="3846367" cy="1222360"/>
          </a:xfrm>
        </p:grpSpPr>
        <p:sp>
          <p:nvSpPr>
            <p:cNvPr id="14" name="Rectangle 8"/>
            <p:cNvSpPr/>
            <p:nvPr/>
          </p:nvSpPr>
          <p:spPr>
            <a:xfrm>
              <a:off x="827013" y="2026041"/>
              <a:ext cx="3846367" cy="613694"/>
            </a:xfrm>
            <a:prstGeom prst="rect">
              <a:avLst/>
            </a:prstGeom>
          </p:spPr>
          <p:txBody>
            <a:bodyPr wrap="square">
              <a:spAutoFit/>
            </a:bodyPr>
            <a:lstStyle/>
            <a:p>
              <a:pPr algn="just">
                <a:lnSpc>
                  <a:spcPct val="150000"/>
                </a:lnSpc>
              </a:pPr>
              <a:r>
                <a:rPr lang="zh-CN" altLang="en-US" sz="1200" dirty="0">
                  <a:solidFill>
                    <a:srgbClr val="FFFFFF"/>
                  </a:solidFill>
                  <a:cs typeface="+mn-ea"/>
                  <a:sym typeface="+mn-lt"/>
                </a:rPr>
                <a:t>点击此处添加标题添加标题点击此处添加标题点击此处添加标题点击此处添加标题</a:t>
              </a:r>
            </a:p>
          </p:txBody>
        </p:sp>
        <p:sp>
          <p:nvSpPr>
            <p:cNvPr id="15" name="TextBox 9"/>
            <p:cNvSpPr txBox="1"/>
            <p:nvPr/>
          </p:nvSpPr>
          <p:spPr>
            <a:xfrm>
              <a:off x="827013" y="1417375"/>
              <a:ext cx="1415772" cy="461665"/>
            </a:xfrm>
            <a:prstGeom prst="rect">
              <a:avLst/>
            </a:prstGeom>
            <a:noFill/>
          </p:spPr>
          <p:txBody>
            <a:bodyPr wrap="none" rtlCol="0">
              <a:spAutoFit/>
            </a:bodyPr>
            <a:lstStyle/>
            <a:p>
              <a:pPr algn="just"/>
              <a:r>
                <a:rPr lang="zh-CN" altLang="en-US" sz="2400" b="1" dirty="0">
                  <a:solidFill>
                    <a:srgbClr val="FFFFFF"/>
                  </a:solidFill>
                  <a:cs typeface="+mn-ea"/>
                  <a:sym typeface="+mn-lt"/>
                </a:rPr>
                <a:t>添加标题</a:t>
              </a:r>
              <a:endParaRPr lang="en-US" altLang="zh-CN" sz="2400" b="1" dirty="0">
                <a:solidFill>
                  <a:srgbClr val="FFFFFF"/>
                </a:solidFill>
                <a:cs typeface="+mn-ea"/>
                <a:sym typeface="+mn-lt"/>
              </a:endParaRPr>
            </a:p>
          </p:txBody>
        </p:sp>
        <p:cxnSp>
          <p:nvCxnSpPr>
            <p:cNvPr id="16" name="直接连接符 15"/>
            <p:cNvCxnSpPr/>
            <p:nvPr/>
          </p:nvCxnSpPr>
          <p:spPr>
            <a:xfrm>
              <a:off x="927036" y="1920820"/>
              <a:ext cx="300492"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sp>
        <p:nvSpPr>
          <p:cNvPr id="3" name="Rectangle 3"/>
          <p:cNvSpPr/>
          <p:nvPr/>
        </p:nvSpPr>
        <p:spPr>
          <a:xfrm>
            <a:off x="0" y="4660859"/>
            <a:ext cx="12192000" cy="1765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4" name="组合 3"/>
          <p:cNvGrpSpPr/>
          <p:nvPr/>
        </p:nvGrpSpPr>
        <p:grpSpPr>
          <a:xfrm>
            <a:off x="974843" y="1768737"/>
            <a:ext cx="2219924" cy="2442164"/>
            <a:chOff x="974843" y="1768737"/>
            <a:chExt cx="2219924" cy="2442164"/>
          </a:xfrm>
        </p:grpSpPr>
        <p:sp>
          <p:nvSpPr>
            <p:cNvPr id="5" name="TextBox 6"/>
            <p:cNvSpPr txBox="1"/>
            <p:nvPr/>
          </p:nvSpPr>
          <p:spPr>
            <a:xfrm>
              <a:off x="1315707" y="2570148"/>
              <a:ext cx="1538196" cy="461665"/>
            </a:xfrm>
            <a:prstGeom prst="rect">
              <a:avLst/>
            </a:prstGeom>
            <a:noFill/>
          </p:spPr>
          <p:txBody>
            <a:bodyPr wrap="square" rtlCol="0">
              <a:spAutoFit/>
            </a:bodyPr>
            <a:lstStyle/>
            <a:p>
              <a:pPr algn="ctr"/>
              <a:r>
                <a:rPr lang="en-US" sz="2400" b="1" dirty="0">
                  <a:solidFill>
                    <a:schemeClr val="accent1"/>
                  </a:solidFill>
                  <a:cs typeface="+mn-ea"/>
                  <a:sym typeface="+mn-lt"/>
                </a:rPr>
                <a:t>+ 66.5%</a:t>
              </a:r>
            </a:p>
          </p:txBody>
        </p:sp>
        <p:grpSp>
          <p:nvGrpSpPr>
            <p:cNvPr id="6" name="Group 27"/>
            <p:cNvGrpSpPr/>
            <p:nvPr/>
          </p:nvGrpSpPr>
          <p:grpSpPr>
            <a:xfrm>
              <a:off x="1828514" y="1768737"/>
              <a:ext cx="512583" cy="703053"/>
              <a:chOff x="5846763" y="-814388"/>
              <a:chExt cx="290512" cy="398463"/>
            </a:xfrm>
            <a:solidFill>
              <a:schemeClr val="accent1"/>
            </a:solidFill>
            <a:effectLst/>
          </p:grpSpPr>
          <p:sp>
            <p:nvSpPr>
              <p:cNvPr id="8" name="Freeform 5"/>
              <p:cNvSpPr/>
              <p:nvPr/>
            </p:nvSpPr>
            <p:spPr bwMode="auto">
              <a:xfrm>
                <a:off x="5870575" y="-814388"/>
                <a:ext cx="231775" cy="92075"/>
              </a:xfrm>
              <a:custGeom>
                <a:avLst/>
                <a:gdLst>
                  <a:gd name="T0" fmla="*/ 55 w 59"/>
                  <a:gd name="T1" fmla="*/ 23 h 24"/>
                  <a:gd name="T2" fmla="*/ 53 w 59"/>
                  <a:gd name="T3" fmla="*/ 22 h 24"/>
                  <a:gd name="T4" fmla="*/ 6 w 59"/>
                  <a:gd name="T5" fmla="*/ 22 h 24"/>
                  <a:gd name="T6" fmla="*/ 2 w 59"/>
                  <a:gd name="T7" fmla="*/ 22 h 24"/>
                  <a:gd name="T8" fmla="*/ 2 w 59"/>
                  <a:gd name="T9" fmla="*/ 18 h 24"/>
                  <a:gd name="T10" fmla="*/ 18 w 59"/>
                  <a:gd name="T11" fmla="*/ 8 h 24"/>
                  <a:gd name="T12" fmla="*/ 57 w 59"/>
                  <a:gd name="T13" fmla="*/ 18 h 24"/>
                  <a:gd name="T14" fmla="*/ 58 w 59"/>
                  <a:gd name="T15" fmla="*/ 22 h 24"/>
                  <a:gd name="T16" fmla="*/ 55 w 59"/>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55" y="23"/>
                    </a:moveTo>
                    <a:cubicBezTo>
                      <a:pt x="54" y="23"/>
                      <a:pt x="54" y="23"/>
                      <a:pt x="53" y="22"/>
                    </a:cubicBezTo>
                    <a:cubicBezTo>
                      <a:pt x="28" y="0"/>
                      <a:pt x="7" y="21"/>
                      <a:pt x="6" y="22"/>
                    </a:cubicBezTo>
                    <a:cubicBezTo>
                      <a:pt x="5" y="24"/>
                      <a:pt x="3" y="24"/>
                      <a:pt x="2" y="22"/>
                    </a:cubicBezTo>
                    <a:cubicBezTo>
                      <a:pt x="0" y="21"/>
                      <a:pt x="0" y="19"/>
                      <a:pt x="2" y="18"/>
                    </a:cubicBezTo>
                    <a:cubicBezTo>
                      <a:pt x="2" y="18"/>
                      <a:pt x="8" y="11"/>
                      <a:pt x="18" y="8"/>
                    </a:cubicBezTo>
                    <a:cubicBezTo>
                      <a:pt x="28" y="4"/>
                      <a:pt x="42" y="4"/>
                      <a:pt x="57" y="18"/>
                    </a:cubicBezTo>
                    <a:cubicBezTo>
                      <a:pt x="59" y="19"/>
                      <a:pt x="59" y="21"/>
                      <a:pt x="58" y="22"/>
                    </a:cubicBezTo>
                    <a:cubicBezTo>
                      <a:pt x="57" y="23"/>
                      <a:pt x="56" y="23"/>
                      <a:pt x="5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dirty="0">
                  <a:cs typeface="+mn-ea"/>
                  <a:sym typeface="+mn-lt"/>
                </a:endParaRPr>
              </a:p>
            </p:txBody>
          </p:sp>
          <p:sp>
            <p:nvSpPr>
              <p:cNvPr id="9" name="Freeform 6"/>
              <p:cNvSpPr/>
              <p:nvPr/>
            </p:nvSpPr>
            <p:spPr bwMode="auto">
              <a:xfrm>
                <a:off x="5862638" y="-550863"/>
                <a:ext cx="247650" cy="134938"/>
              </a:xfrm>
              <a:custGeom>
                <a:avLst/>
                <a:gdLst>
                  <a:gd name="T0" fmla="*/ 45 w 63"/>
                  <a:gd name="T1" fmla="*/ 0 h 35"/>
                  <a:gd name="T2" fmla="*/ 18 w 63"/>
                  <a:gd name="T3" fmla="*/ 0 h 35"/>
                  <a:gd name="T4" fmla="*/ 0 w 63"/>
                  <a:gd name="T5" fmla="*/ 19 h 35"/>
                  <a:gd name="T6" fmla="*/ 63 w 63"/>
                  <a:gd name="T7" fmla="*/ 19 h 35"/>
                  <a:gd name="T8" fmla="*/ 45 w 63"/>
                  <a:gd name="T9" fmla="*/ 0 h 35"/>
                </a:gdLst>
                <a:ahLst/>
                <a:cxnLst>
                  <a:cxn ang="0">
                    <a:pos x="T0" y="T1"/>
                  </a:cxn>
                  <a:cxn ang="0">
                    <a:pos x="T2" y="T3"/>
                  </a:cxn>
                  <a:cxn ang="0">
                    <a:pos x="T4" y="T5"/>
                  </a:cxn>
                  <a:cxn ang="0">
                    <a:pos x="T6" y="T7"/>
                  </a:cxn>
                  <a:cxn ang="0">
                    <a:pos x="T8" y="T9"/>
                  </a:cxn>
                </a:cxnLst>
                <a:rect l="0" t="0" r="r" b="b"/>
                <a:pathLst>
                  <a:path w="63" h="35">
                    <a:moveTo>
                      <a:pt x="45" y="0"/>
                    </a:moveTo>
                    <a:cubicBezTo>
                      <a:pt x="18" y="0"/>
                      <a:pt x="18" y="0"/>
                      <a:pt x="18" y="0"/>
                    </a:cubicBezTo>
                    <a:cubicBezTo>
                      <a:pt x="8" y="0"/>
                      <a:pt x="0" y="9"/>
                      <a:pt x="0" y="19"/>
                    </a:cubicBezTo>
                    <a:cubicBezTo>
                      <a:pt x="0" y="19"/>
                      <a:pt x="28" y="35"/>
                      <a:pt x="63" y="19"/>
                    </a:cubicBezTo>
                    <a:cubicBezTo>
                      <a:pt x="63" y="9"/>
                      <a:pt x="55"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dirty="0">
                  <a:cs typeface="+mn-ea"/>
                  <a:sym typeface="+mn-lt"/>
                </a:endParaRPr>
              </a:p>
            </p:txBody>
          </p:sp>
          <p:sp>
            <p:nvSpPr>
              <p:cNvPr id="10" name="Freeform 7"/>
              <p:cNvSpPr/>
              <p:nvPr/>
            </p:nvSpPr>
            <p:spPr bwMode="auto">
              <a:xfrm>
                <a:off x="6003925" y="-706438"/>
                <a:ext cx="133350" cy="107950"/>
              </a:xfrm>
              <a:custGeom>
                <a:avLst/>
                <a:gdLst>
                  <a:gd name="T0" fmla="*/ 30 w 34"/>
                  <a:gd name="T1" fmla="*/ 5 h 28"/>
                  <a:gd name="T2" fmla="*/ 30 w 34"/>
                  <a:gd name="T3" fmla="*/ 5 h 28"/>
                  <a:gd name="T4" fmla="*/ 24 w 34"/>
                  <a:gd name="T5" fmla="*/ 0 h 28"/>
                  <a:gd name="T6" fmla="*/ 22 w 34"/>
                  <a:gd name="T7" fmla="*/ 0 h 28"/>
                  <a:gd name="T8" fmla="*/ 18 w 34"/>
                  <a:gd name="T9" fmla="*/ 2 h 28"/>
                  <a:gd name="T10" fmla="*/ 18 w 34"/>
                  <a:gd name="T11" fmla="*/ 2 h 28"/>
                  <a:gd name="T12" fmla="*/ 18 w 34"/>
                  <a:gd name="T13" fmla="*/ 2 h 28"/>
                  <a:gd name="T14" fmla="*/ 20 w 34"/>
                  <a:gd name="T15" fmla="*/ 11 h 28"/>
                  <a:gd name="T16" fmla="*/ 20 w 34"/>
                  <a:gd name="T17" fmla="*/ 11 h 28"/>
                  <a:gd name="T18" fmla="*/ 21 w 34"/>
                  <a:gd name="T19" fmla="*/ 12 h 28"/>
                  <a:gd name="T20" fmla="*/ 21 w 34"/>
                  <a:gd name="T21" fmla="*/ 12 h 28"/>
                  <a:gd name="T22" fmla="*/ 21 w 34"/>
                  <a:gd name="T23" fmla="*/ 14 h 28"/>
                  <a:gd name="T24" fmla="*/ 21 w 34"/>
                  <a:gd name="T25" fmla="*/ 15 h 28"/>
                  <a:gd name="T26" fmla="*/ 21 w 34"/>
                  <a:gd name="T27" fmla="*/ 16 h 28"/>
                  <a:gd name="T28" fmla="*/ 20 w 34"/>
                  <a:gd name="T29" fmla="*/ 17 h 28"/>
                  <a:gd name="T30" fmla="*/ 20 w 34"/>
                  <a:gd name="T31" fmla="*/ 17 h 28"/>
                  <a:gd name="T32" fmla="*/ 20 w 34"/>
                  <a:gd name="T33" fmla="*/ 21 h 28"/>
                  <a:gd name="T34" fmla="*/ 18 w 34"/>
                  <a:gd name="T35" fmla="*/ 22 h 28"/>
                  <a:gd name="T36" fmla="*/ 12 w 34"/>
                  <a:gd name="T37" fmla="*/ 23 h 28"/>
                  <a:gd name="T38" fmla="*/ 12 w 34"/>
                  <a:gd name="T39" fmla="*/ 23 h 28"/>
                  <a:gd name="T40" fmla="*/ 10 w 34"/>
                  <a:gd name="T41" fmla="*/ 22 h 28"/>
                  <a:gd name="T42" fmla="*/ 8 w 34"/>
                  <a:gd name="T43" fmla="*/ 21 h 28"/>
                  <a:gd name="T44" fmla="*/ 4 w 34"/>
                  <a:gd name="T45" fmla="*/ 21 h 28"/>
                  <a:gd name="T46" fmla="*/ 0 w 34"/>
                  <a:gd name="T47" fmla="*/ 25 h 28"/>
                  <a:gd name="T48" fmla="*/ 4 w 34"/>
                  <a:gd name="T49" fmla="*/ 28 h 28"/>
                  <a:gd name="T50" fmla="*/ 8 w 34"/>
                  <a:gd name="T51" fmla="*/ 28 h 28"/>
                  <a:gd name="T52" fmla="*/ 10 w 34"/>
                  <a:gd name="T53" fmla="*/ 27 h 28"/>
                  <a:gd name="T54" fmla="*/ 12 w 34"/>
                  <a:gd name="T55" fmla="*/ 26 h 28"/>
                  <a:gd name="T56" fmla="*/ 12 w 34"/>
                  <a:gd name="T57" fmla="*/ 26 h 28"/>
                  <a:gd name="T58" fmla="*/ 12 w 34"/>
                  <a:gd name="T59" fmla="*/ 26 h 28"/>
                  <a:gd name="T60" fmla="*/ 12 w 34"/>
                  <a:gd name="T61" fmla="*/ 26 h 28"/>
                  <a:gd name="T62" fmla="*/ 12 w 34"/>
                  <a:gd name="T63" fmla="*/ 26 h 28"/>
                  <a:gd name="T64" fmla="*/ 12 w 34"/>
                  <a:gd name="T65" fmla="*/ 26 h 28"/>
                  <a:gd name="T66" fmla="*/ 14 w 34"/>
                  <a:gd name="T67" fmla="*/ 27 h 28"/>
                  <a:gd name="T68" fmla="*/ 17 w 34"/>
                  <a:gd name="T69" fmla="*/ 26 h 28"/>
                  <a:gd name="T70" fmla="*/ 17 w 34"/>
                  <a:gd name="T71" fmla="*/ 26 h 28"/>
                  <a:gd name="T72" fmla="*/ 18 w 34"/>
                  <a:gd name="T73" fmla="*/ 26 h 28"/>
                  <a:gd name="T74" fmla="*/ 18 w 34"/>
                  <a:gd name="T75" fmla="*/ 26 h 28"/>
                  <a:gd name="T76" fmla="*/ 20 w 34"/>
                  <a:gd name="T77" fmla="*/ 25 h 28"/>
                  <a:gd name="T78" fmla="*/ 20 w 34"/>
                  <a:gd name="T79" fmla="*/ 25 h 28"/>
                  <a:gd name="T80" fmla="*/ 22 w 34"/>
                  <a:gd name="T81" fmla="*/ 25 h 28"/>
                  <a:gd name="T82" fmla="*/ 22 w 34"/>
                  <a:gd name="T83" fmla="*/ 25 h 28"/>
                  <a:gd name="T84" fmla="*/ 23 w 34"/>
                  <a:gd name="T85" fmla="*/ 24 h 28"/>
                  <a:gd name="T86" fmla="*/ 23 w 34"/>
                  <a:gd name="T87" fmla="*/ 24 h 28"/>
                  <a:gd name="T88" fmla="*/ 24 w 34"/>
                  <a:gd name="T89" fmla="*/ 24 h 28"/>
                  <a:gd name="T90" fmla="*/ 24 w 34"/>
                  <a:gd name="T91" fmla="*/ 24 h 28"/>
                  <a:gd name="T92" fmla="*/ 25 w 34"/>
                  <a:gd name="T93" fmla="*/ 23 h 28"/>
                  <a:gd name="T94" fmla="*/ 25 w 34"/>
                  <a:gd name="T95" fmla="*/ 23 h 28"/>
                  <a:gd name="T96" fmla="*/ 25 w 34"/>
                  <a:gd name="T97" fmla="*/ 23 h 28"/>
                  <a:gd name="T98" fmla="*/ 30 w 34"/>
                  <a:gd name="T99" fmla="*/ 17 h 28"/>
                  <a:gd name="T100" fmla="*/ 30 w 34"/>
                  <a:gd name="T101" fmla="*/ 17 h 28"/>
                  <a:gd name="T102" fmla="*/ 34 w 34"/>
                  <a:gd name="T103" fmla="*/ 14 h 28"/>
                  <a:gd name="T104" fmla="*/ 34 w 34"/>
                  <a:gd name="T105" fmla="*/ 8 h 28"/>
                  <a:gd name="T106" fmla="*/ 30 w 34"/>
                  <a:gd name="T10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 h="28">
                    <a:moveTo>
                      <a:pt x="30" y="5"/>
                    </a:moveTo>
                    <a:cubicBezTo>
                      <a:pt x="30" y="5"/>
                      <a:pt x="30" y="5"/>
                      <a:pt x="30" y="5"/>
                    </a:cubicBezTo>
                    <a:cubicBezTo>
                      <a:pt x="30" y="2"/>
                      <a:pt x="27" y="0"/>
                      <a:pt x="24" y="0"/>
                    </a:cubicBezTo>
                    <a:cubicBezTo>
                      <a:pt x="22" y="0"/>
                      <a:pt x="22" y="0"/>
                      <a:pt x="22" y="0"/>
                    </a:cubicBezTo>
                    <a:cubicBezTo>
                      <a:pt x="20" y="0"/>
                      <a:pt x="19" y="0"/>
                      <a:pt x="18" y="2"/>
                    </a:cubicBezTo>
                    <a:cubicBezTo>
                      <a:pt x="18" y="2"/>
                      <a:pt x="18" y="2"/>
                      <a:pt x="18" y="2"/>
                    </a:cubicBezTo>
                    <a:cubicBezTo>
                      <a:pt x="18" y="2"/>
                      <a:pt x="18" y="2"/>
                      <a:pt x="18" y="2"/>
                    </a:cubicBezTo>
                    <a:cubicBezTo>
                      <a:pt x="19" y="5"/>
                      <a:pt x="20" y="8"/>
                      <a:pt x="20" y="11"/>
                    </a:cubicBezTo>
                    <a:cubicBezTo>
                      <a:pt x="20" y="11"/>
                      <a:pt x="20" y="11"/>
                      <a:pt x="20" y="11"/>
                    </a:cubicBezTo>
                    <a:cubicBezTo>
                      <a:pt x="21" y="11"/>
                      <a:pt x="21" y="12"/>
                      <a:pt x="21" y="12"/>
                    </a:cubicBezTo>
                    <a:cubicBezTo>
                      <a:pt x="21" y="12"/>
                      <a:pt x="21" y="12"/>
                      <a:pt x="21" y="12"/>
                    </a:cubicBezTo>
                    <a:cubicBezTo>
                      <a:pt x="21" y="13"/>
                      <a:pt x="21" y="13"/>
                      <a:pt x="21" y="14"/>
                    </a:cubicBezTo>
                    <a:cubicBezTo>
                      <a:pt x="21" y="14"/>
                      <a:pt x="21" y="15"/>
                      <a:pt x="21" y="15"/>
                    </a:cubicBezTo>
                    <a:cubicBezTo>
                      <a:pt x="21" y="15"/>
                      <a:pt x="21" y="16"/>
                      <a:pt x="21" y="16"/>
                    </a:cubicBezTo>
                    <a:cubicBezTo>
                      <a:pt x="21" y="16"/>
                      <a:pt x="21" y="17"/>
                      <a:pt x="20" y="17"/>
                    </a:cubicBezTo>
                    <a:cubicBezTo>
                      <a:pt x="20" y="17"/>
                      <a:pt x="20" y="17"/>
                      <a:pt x="20" y="17"/>
                    </a:cubicBezTo>
                    <a:cubicBezTo>
                      <a:pt x="20" y="18"/>
                      <a:pt x="20" y="20"/>
                      <a:pt x="20" y="21"/>
                    </a:cubicBezTo>
                    <a:cubicBezTo>
                      <a:pt x="19" y="21"/>
                      <a:pt x="19" y="22"/>
                      <a:pt x="18" y="22"/>
                    </a:cubicBezTo>
                    <a:cubicBezTo>
                      <a:pt x="16" y="23"/>
                      <a:pt x="14" y="23"/>
                      <a:pt x="12" y="23"/>
                    </a:cubicBezTo>
                    <a:cubicBezTo>
                      <a:pt x="12" y="23"/>
                      <a:pt x="12" y="23"/>
                      <a:pt x="12" y="23"/>
                    </a:cubicBezTo>
                    <a:cubicBezTo>
                      <a:pt x="11" y="23"/>
                      <a:pt x="11" y="23"/>
                      <a:pt x="10" y="22"/>
                    </a:cubicBezTo>
                    <a:cubicBezTo>
                      <a:pt x="9" y="22"/>
                      <a:pt x="9" y="21"/>
                      <a:pt x="8" y="21"/>
                    </a:cubicBezTo>
                    <a:cubicBezTo>
                      <a:pt x="4" y="21"/>
                      <a:pt x="4" y="21"/>
                      <a:pt x="4" y="21"/>
                    </a:cubicBezTo>
                    <a:cubicBezTo>
                      <a:pt x="2" y="21"/>
                      <a:pt x="0" y="23"/>
                      <a:pt x="0" y="25"/>
                    </a:cubicBezTo>
                    <a:cubicBezTo>
                      <a:pt x="0" y="27"/>
                      <a:pt x="2" y="28"/>
                      <a:pt x="4" y="28"/>
                    </a:cubicBezTo>
                    <a:cubicBezTo>
                      <a:pt x="8" y="28"/>
                      <a:pt x="8" y="28"/>
                      <a:pt x="8" y="28"/>
                    </a:cubicBezTo>
                    <a:cubicBezTo>
                      <a:pt x="9" y="28"/>
                      <a:pt x="10" y="28"/>
                      <a:pt x="10" y="27"/>
                    </a:cubicBezTo>
                    <a:cubicBezTo>
                      <a:pt x="11" y="27"/>
                      <a:pt x="11" y="26"/>
                      <a:pt x="12" y="26"/>
                    </a:cubicBezTo>
                    <a:cubicBezTo>
                      <a:pt x="12" y="26"/>
                      <a:pt x="12" y="26"/>
                      <a:pt x="12" y="26"/>
                    </a:cubicBezTo>
                    <a:cubicBezTo>
                      <a:pt x="12" y="26"/>
                      <a:pt x="12" y="26"/>
                      <a:pt x="12" y="26"/>
                    </a:cubicBezTo>
                    <a:cubicBezTo>
                      <a:pt x="12" y="26"/>
                      <a:pt x="12" y="26"/>
                      <a:pt x="12" y="26"/>
                    </a:cubicBezTo>
                    <a:cubicBezTo>
                      <a:pt x="12" y="26"/>
                      <a:pt x="12" y="26"/>
                      <a:pt x="12" y="26"/>
                    </a:cubicBezTo>
                    <a:cubicBezTo>
                      <a:pt x="12" y="26"/>
                      <a:pt x="12" y="26"/>
                      <a:pt x="12" y="26"/>
                    </a:cubicBezTo>
                    <a:cubicBezTo>
                      <a:pt x="13" y="26"/>
                      <a:pt x="13" y="26"/>
                      <a:pt x="14" y="27"/>
                    </a:cubicBezTo>
                    <a:cubicBezTo>
                      <a:pt x="15" y="26"/>
                      <a:pt x="16" y="26"/>
                      <a:pt x="17" y="26"/>
                    </a:cubicBezTo>
                    <a:cubicBezTo>
                      <a:pt x="17" y="26"/>
                      <a:pt x="17" y="26"/>
                      <a:pt x="17" y="26"/>
                    </a:cubicBezTo>
                    <a:cubicBezTo>
                      <a:pt x="17" y="26"/>
                      <a:pt x="18" y="26"/>
                      <a:pt x="18" y="26"/>
                    </a:cubicBezTo>
                    <a:cubicBezTo>
                      <a:pt x="18" y="26"/>
                      <a:pt x="18" y="26"/>
                      <a:pt x="18" y="26"/>
                    </a:cubicBezTo>
                    <a:cubicBezTo>
                      <a:pt x="19" y="26"/>
                      <a:pt x="19" y="26"/>
                      <a:pt x="20" y="25"/>
                    </a:cubicBezTo>
                    <a:cubicBezTo>
                      <a:pt x="20" y="25"/>
                      <a:pt x="20" y="25"/>
                      <a:pt x="20" y="25"/>
                    </a:cubicBezTo>
                    <a:cubicBezTo>
                      <a:pt x="21" y="25"/>
                      <a:pt x="21" y="25"/>
                      <a:pt x="22" y="25"/>
                    </a:cubicBezTo>
                    <a:cubicBezTo>
                      <a:pt x="22" y="25"/>
                      <a:pt x="22" y="25"/>
                      <a:pt x="22" y="25"/>
                    </a:cubicBezTo>
                    <a:cubicBezTo>
                      <a:pt x="22" y="24"/>
                      <a:pt x="23" y="24"/>
                      <a:pt x="23" y="24"/>
                    </a:cubicBezTo>
                    <a:cubicBezTo>
                      <a:pt x="23" y="24"/>
                      <a:pt x="23" y="24"/>
                      <a:pt x="23" y="24"/>
                    </a:cubicBezTo>
                    <a:cubicBezTo>
                      <a:pt x="23" y="24"/>
                      <a:pt x="24" y="24"/>
                      <a:pt x="24" y="24"/>
                    </a:cubicBezTo>
                    <a:cubicBezTo>
                      <a:pt x="24" y="24"/>
                      <a:pt x="24" y="24"/>
                      <a:pt x="24" y="24"/>
                    </a:cubicBezTo>
                    <a:cubicBezTo>
                      <a:pt x="24" y="23"/>
                      <a:pt x="24" y="23"/>
                      <a:pt x="25" y="23"/>
                    </a:cubicBezTo>
                    <a:cubicBezTo>
                      <a:pt x="25" y="23"/>
                      <a:pt x="25" y="23"/>
                      <a:pt x="25" y="23"/>
                    </a:cubicBezTo>
                    <a:cubicBezTo>
                      <a:pt x="25" y="23"/>
                      <a:pt x="25" y="23"/>
                      <a:pt x="25" y="23"/>
                    </a:cubicBezTo>
                    <a:cubicBezTo>
                      <a:pt x="28" y="22"/>
                      <a:pt x="30" y="20"/>
                      <a:pt x="30" y="17"/>
                    </a:cubicBezTo>
                    <a:cubicBezTo>
                      <a:pt x="30" y="17"/>
                      <a:pt x="30" y="17"/>
                      <a:pt x="30" y="17"/>
                    </a:cubicBezTo>
                    <a:cubicBezTo>
                      <a:pt x="31" y="17"/>
                      <a:pt x="34" y="16"/>
                      <a:pt x="34" y="14"/>
                    </a:cubicBezTo>
                    <a:cubicBezTo>
                      <a:pt x="34" y="8"/>
                      <a:pt x="34" y="8"/>
                      <a:pt x="34" y="8"/>
                    </a:cubicBezTo>
                    <a:cubicBezTo>
                      <a:pt x="34" y="6"/>
                      <a:pt x="31"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dirty="0">
                  <a:cs typeface="+mn-ea"/>
                  <a:sym typeface="+mn-lt"/>
                </a:endParaRPr>
              </a:p>
            </p:txBody>
          </p:sp>
          <p:sp>
            <p:nvSpPr>
              <p:cNvPr id="11" name="Freeform 8"/>
              <p:cNvSpPr/>
              <p:nvPr/>
            </p:nvSpPr>
            <p:spPr bwMode="auto">
              <a:xfrm>
                <a:off x="5846763" y="-706438"/>
                <a:ext cx="55563" cy="85725"/>
              </a:xfrm>
              <a:custGeom>
                <a:avLst/>
                <a:gdLst>
                  <a:gd name="T0" fmla="*/ 14 w 14"/>
                  <a:gd name="T1" fmla="*/ 0 h 22"/>
                  <a:gd name="T2" fmla="*/ 11 w 14"/>
                  <a:gd name="T3" fmla="*/ 0 h 22"/>
                  <a:gd name="T4" fmla="*/ 9 w 14"/>
                  <a:gd name="T5" fmla="*/ 0 h 22"/>
                  <a:gd name="T6" fmla="*/ 4 w 14"/>
                  <a:gd name="T7" fmla="*/ 5 h 22"/>
                  <a:gd name="T8" fmla="*/ 4 w 14"/>
                  <a:gd name="T9" fmla="*/ 5 h 22"/>
                  <a:gd name="T10" fmla="*/ 0 w 14"/>
                  <a:gd name="T11" fmla="*/ 8 h 22"/>
                  <a:gd name="T12" fmla="*/ 0 w 14"/>
                  <a:gd name="T13" fmla="*/ 14 h 22"/>
                  <a:gd name="T14" fmla="*/ 4 w 14"/>
                  <a:gd name="T15" fmla="*/ 17 h 22"/>
                  <a:gd name="T16" fmla="*/ 4 w 14"/>
                  <a:gd name="T17" fmla="*/ 17 h 22"/>
                  <a:gd name="T18" fmla="*/ 9 w 14"/>
                  <a:gd name="T19" fmla="*/ 22 h 22"/>
                  <a:gd name="T20" fmla="*/ 11 w 14"/>
                  <a:gd name="T21" fmla="*/ 22 h 22"/>
                  <a:gd name="T22" fmla="*/ 12 w 14"/>
                  <a:gd name="T23" fmla="*/ 22 h 22"/>
                  <a:gd name="T24" fmla="*/ 10 w 14"/>
                  <a:gd name="T25" fmla="*/ 14 h 22"/>
                  <a:gd name="T26" fmla="*/ 14 w 14"/>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2">
                    <a:moveTo>
                      <a:pt x="14" y="0"/>
                    </a:moveTo>
                    <a:cubicBezTo>
                      <a:pt x="13" y="0"/>
                      <a:pt x="12" y="0"/>
                      <a:pt x="11" y="0"/>
                    </a:cubicBezTo>
                    <a:cubicBezTo>
                      <a:pt x="9" y="0"/>
                      <a:pt x="9" y="0"/>
                      <a:pt x="9" y="0"/>
                    </a:cubicBezTo>
                    <a:cubicBezTo>
                      <a:pt x="6" y="0"/>
                      <a:pt x="4" y="2"/>
                      <a:pt x="4" y="5"/>
                    </a:cubicBezTo>
                    <a:cubicBezTo>
                      <a:pt x="4" y="5"/>
                      <a:pt x="4" y="5"/>
                      <a:pt x="4" y="5"/>
                    </a:cubicBezTo>
                    <a:cubicBezTo>
                      <a:pt x="2" y="5"/>
                      <a:pt x="0" y="6"/>
                      <a:pt x="0" y="8"/>
                    </a:cubicBezTo>
                    <a:cubicBezTo>
                      <a:pt x="0" y="14"/>
                      <a:pt x="0" y="14"/>
                      <a:pt x="0" y="14"/>
                    </a:cubicBezTo>
                    <a:cubicBezTo>
                      <a:pt x="0" y="16"/>
                      <a:pt x="2" y="17"/>
                      <a:pt x="4" y="17"/>
                    </a:cubicBezTo>
                    <a:cubicBezTo>
                      <a:pt x="4" y="17"/>
                      <a:pt x="4" y="17"/>
                      <a:pt x="4" y="17"/>
                    </a:cubicBezTo>
                    <a:cubicBezTo>
                      <a:pt x="4" y="20"/>
                      <a:pt x="6" y="22"/>
                      <a:pt x="9" y="22"/>
                    </a:cubicBezTo>
                    <a:cubicBezTo>
                      <a:pt x="11" y="22"/>
                      <a:pt x="11" y="22"/>
                      <a:pt x="11" y="22"/>
                    </a:cubicBezTo>
                    <a:cubicBezTo>
                      <a:pt x="12" y="22"/>
                      <a:pt x="12" y="22"/>
                      <a:pt x="12" y="22"/>
                    </a:cubicBezTo>
                    <a:cubicBezTo>
                      <a:pt x="11" y="20"/>
                      <a:pt x="10" y="17"/>
                      <a:pt x="10" y="14"/>
                    </a:cubicBezTo>
                    <a:cubicBezTo>
                      <a:pt x="10" y="9"/>
                      <a:pt x="12" y="4"/>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dirty="0">
                  <a:cs typeface="+mn-ea"/>
                  <a:sym typeface="+mn-lt"/>
                </a:endParaRPr>
              </a:p>
            </p:txBody>
          </p:sp>
          <p:sp>
            <p:nvSpPr>
              <p:cNvPr id="12" name="Freeform 9"/>
              <p:cNvSpPr/>
              <p:nvPr/>
            </p:nvSpPr>
            <p:spPr bwMode="auto">
              <a:xfrm>
                <a:off x="5899150" y="-736600"/>
                <a:ext cx="176213" cy="173038"/>
              </a:xfrm>
              <a:custGeom>
                <a:avLst/>
                <a:gdLst>
                  <a:gd name="T0" fmla="*/ 40 w 45"/>
                  <a:gd name="T1" fmla="*/ 9 h 45"/>
                  <a:gd name="T2" fmla="*/ 40 w 45"/>
                  <a:gd name="T3" fmla="*/ 9 h 45"/>
                  <a:gd name="T4" fmla="*/ 39 w 45"/>
                  <a:gd name="T5" fmla="*/ 7 h 45"/>
                  <a:gd name="T6" fmla="*/ 23 w 45"/>
                  <a:gd name="T7" fmla="*/ 0 h 45"/>
                  <a:gd name="T8" fmla="*/ 7 w 45"/>
                  <a:gd name="T9" fmla="*/ 7 h 45"/>
                  <a:gd name="T10" fmla="*/ 1 w 45"/>
                  <a:gd name="T11" fmla="*/ 23 h 45"/>
                  <a:gd name="T12" fmla="*/ 8 w 45"/>
                  <a:gd name="T13" fmla="*/ 38 h 45"/>
                  <a:gd name="T14" fmla="*/ 28 w 45"/>
                  <a:gd name="T15" fmla="*/ 43 h 45"/>
                  <a:gd name="T16" fmla="*/ 28 w 45"/>
                  <a:gd name="T17" fmla="*/ 43 h 45"/>
                  <a:gd name="T18" fmla="*/ 36 w 45"/>
                  <a:gd name="T19" fmla="*/ 39 h 45"/>
                  <a:gd name="T20" fmla="*/ 34 w 45"/>
                  <a:gd name="T21" fmla="*/ 39 h 45"/>
                  <a:gd name="T22" fmla="*/ 30 w 45"/>
                  <a:gd name="T23" fmla="*/ 39 h 45"/>
                  <a:gd name="T24" fmla="*/ 28 w 45"/>
                  <a:gd name="T25" fmla="*/ 39 h 45"/>
                  <a:gd name="T26" fmla="*/ 28 w 45"/>
                  <a:gd name="T27" fmla="*/ 39 h 45"/>
                  <a:gd name="T28" fmla="*/ 10 w 45"/>
                  <a:gd name="T29" fmla="*/ 35 h 45"/>
                  <a:gd name="T30" fmla="*/ 5 w 45"/>
                  <a:gd name="T31" fmla="*/ 18 h 45"/>
                  <a:gd name="T32" fmla="*/ 16 w 45"/>
                  <a:gd name="T33" fmla="*/ 5 h 45"/>
                  <a:gd name="T34" fmla="*/ 33 w 45"/>
                  <a:gd name="T35" fmla="*/ 8 h 45"/>
                  <a:gd name="T36" fmla="*/ 39 w 45"/>
                  <a:gd name="T37" fmla="*/ 16 h 45"/>
                  <a:gd name="T38" fmla="*/ 40 w 45"/>
                  <a:gd name="T39" fmla="*/ 21 h 45"/>
                  <a:gd name="T40" fmla="*/ 40 w 45"/>
                  <a:gd name="T41" fmla="*/ 25 h 45"/>
                  <a:gd name="T42" fmla="*/ 39 w 45"/>
                  <a:gd name="T43" fmla="*/ 27 h 45"/>
                  <a:gd name="T44" fmla="*/ 42 w 45"/>
                  <a:gd name="T45" fmla="*/ 27 h 45"/>
                  <a:gd name="T46" fmla="*/ 44 w 45"/>
                  <a:gd name="T47" fmla="*/ 27 h 45"/>
                  <a:gd name="T48" fmla="*/ 40 w 45"/>
                  <a:gd name="T49" fmla="*/ 9 h 45"/>
                  <a:gd name="T50" fmla="*/ 40 w 45"/>
                  <a:gd name="T51"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5">
                    <a:moveTo>
                      <a:pt x="40" y="9"/>
                    </a:moveTo>
                    <a:cubicBezTo>
                      <a:pt x="40" y="9"/>
                      <a:pt x="40" y="9"/>
                      <a:pt x="40" y="9"/>
                    </a:cubicBezTo>
                    <a:cubicBezTo>
                      <a:pt x="40" y="9"/>
                      <a:pt x="39" y="8"/>
                      <a:pt x="39" y="7"/>
                    </a:cubicBezTo>
                    <a:cubicBezTo>
                      <a:pt x="35" y="3"/>
                      <a:pt x="29" y="0"/>
                      <a:pt x="23" y="0"/>
                    </a:cubicBezTo>
                    <a:cubicBezTo>
                      <a:pt x="17" y="0"/>
                      <a:pt x="11" y="2"/>
                      <a:pt x="7" y="7"/>
                    </a:cubicBezTo>
                    <a:cubicBezTo>
                      <a:pt x="3" y="11"/>
                      <a:pt x="0" y="17"/>
                      <a:pt x="1" y="23"/>
                    </a:cubicBezTo>
                    <a:cubicBezTo>
                      <a:pt x="1" y="29"/>
                      <a:pt x="4" y="35"/>
                      <a:pt x="8" y="38"/>
                    </a:cubicBezTo>
                    <a:cubicBezTo>
                      <a:pt x="14" y="43"/>
                      <a:pt x="21" y="45"/>
                      <a:pt x="28" y="43"/>
                    </a:cubicBezTo>
                    <a:cubicBezTo>
                      <a:pt x="28" y="43"/>
                      <a:pt x="28" y="43"/>
                      <a:pt x="28" y="43"/>
                    </a:cubicBezTo>
                    <a:cubicBezTo>
                      <a:pt x="31" y="42"/>
                      <a:pt x="34" y="41"/>
                      <a:pt x="36" y="39"/>
                    </a:cubicBezTo>
                    <a:cubicBezTo>
                      <a:pt x="35" y="39"/>
                      <a:pt x="35" y="39"/>
                      <a:pt x="34" y="39"/>
                    </a:cubicBezTo>
                    <a:cubicBezTo>
                      <a:pt x="30" y="39"/>
                      <a:pt x="30" y="39"/>
                      <a:pt x="30" y="39"/>
                    </a:cubicBezTo>
                    <a:cubicBezTo>
                      <a:pt x="29" y="39"/>
                      <a:pt x="29" y="39"/>
                      <a:pt x="28" y="39"/>
                    </a:cubicBezTo>
                    <a:cubicBezTo>
                      <a:pt x="28" y="39"/>
                      <a:pt x="28" y="39"/>
                      <a:pt x="28" y="39"/>
                    </a:cubicBezTo>
                    <a:cubicBezTo>
                      <a:pt x="22" y="41"/>
                      <a:pt x="15" y="39"/>
                      <a:pt x="10" y="35"/>
                    </a:cubicBezTo>
                    <a:cubicBezTo>
                      <a:pt x="6" y="31"/>
                      <a:pt x="4" y="24"/>
                      <a:pt x="5" y="18"/>
                    </a:cubicBezTo>
                    <a:cubicBezTo>
                      <a:pt x="6" y="12"/>
                      <a:pt x="10" y="8"/>
                      <a:pt x="16" y="5"/>
                    </a:cubicBezTo>
                    <a:cubicBezTo>
                      <a:pt x="22" y="3"/>
                      <a:pt x="28" y="4"/>
                      <a:pt x="33" y="8"/>
                    </a:cubicBezTo>
                    <a:cubicBezTo>
                      <a:pt x="36" y="10"/>
                      <a:pt x="38" y="13"/>
                      <a:pt x="39" y="16"/>
                    </a:cubicBezTo>
                    <a:cubicBezTo>
                      <a:pt x="40" y="18"/>
                      <a:pt x="40" y="19"/>
                      <a:pt x="40" y="21"/>
                    </a:cubicBezTo>
                    <a:cubicBezTo>
                      <a:pt x="40" y="22"/>
                      <a:pt x="40" y="24"/>
                      <a:pt x="40" y="25"/>
                    </a:cubicBezTo>
                    <a:cubicBezTo>
                      <a:pt x="40" y="25"/>
                      <a:pt x="40" y="26"/>
                      <a:pt x="39" y="27"/>
                    </a:cubicBezTo>
                    <a:cubicBezTo>
                      <a:pt x="40" y="27"/>
                      <a:pt x="41" y="27"/>
                      <a:pt x="42" y="27"/>
                    </a:cubicBezTo>
                    <a:cubicBezTo>
                      <a:pt x="42" y="27"/>
                      <a:pt x="43" y="27"/>
                      <a:pt x="44" y="27"/>
                    </a:cubicBezTo>
                    <a:cubicBezTo>
                      <a:pt x="45" y="21"/>
                      <a:pt x="44" y="14"/>
                      <a:pt x="40" y="9"/>
                    </a:cubicBezTo>
                    <a:cubicBezTo>
                      <a:pt x="40" y="9"/>
                      <a:pt x="43" y="13"/>
                      <a:pt x="4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dirty="0">
                  <a:cs typeface="+mn-ea"/>
                  <a:sym typeface="+mn-lt"/>
                </a:endParaRPr>
              </a:p>
            </p:txBody>
          </p:sp>
        </p:grpSp>
        <p:sp>
          <p:nvSpPr>
            <p:cNvPr id="7" name="郑少PPT"/>
            <p:cNvSpPr txBox="1"/>
            <p:nvPr/>
          </p:nvSpPr>
          <p:spPr>
            <a:xfrm>
              <a:off x="974843" y="3149072"/>
              <a:ext cx="2219924" cy="1061829"/>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点击此处添加标题点击此处添加标题点击此处添加标题</a:t>
              </a:r>
            </a:p>
          </p:txBody>
        </p:sp>
      </p:grpSp>
      <p:grpSp>
        <p:nvGrpSpPr>
          <p:cNvPr id="13" name="组合 12"/>
          <p:cNvGrpSpPr/>
          <p:nvPr/>
        </p:nvGrpSpPr>
        <p:grpSpPr>
          <a:xfrm>
            <a:off x="3535212" y="1825791"/>
            <a:ext cx="2219924" cy="2385110"/>
            <a:chOff x="3535212" y="1825791"/>
            <a:chExt cx="2219924" cy="2385110"/>
          </a:xfrm>
        </p:grpSpPr>
        <p:sp>
          <p:nvSpPr>
            <p:cNvPr id="14" name="TextBox 10"/>
            <p:cNvSpPr txBox="1"/>
            <p:nvPr/>
          </p:nvSpPr>
          <p:spPr>
            <a:xfrm>
              <a:off x="3876076" y="2570148"/>
              <a:ext cx="1538196" cy="461665"/>
            </a:xfrm>
            <a:prstGeom prst="rect">
              <a:avLst/>
            </a:prstGeom>
            <a:noFill/>
          </p:spPr>
          <p:txBody>
            <a:bodyPr wrap="square" rtlCol="0">
              <a:spAutoFit/>
            </a:bodyPr>
            <a:lstStyle/>
            <a:p>
              <a:pPr algn="ctr"/>
              <a:r>
                <a:rPr lang="en-US" sz="2400" b="1" dirty="0">
                  <a:solidFill>
                    <a:schemeClr val="accent2"/>
                  </a:solidFill>
                  <a:cs typeface="+mn-ea"/>
                  <a:sym typeface="+mn-lt"/>
                </a:rPr>
                <a:t>+ 45.6%</a:t>
              </a:r>
            </a:p>
          </p:txBody>
        </p:sp>
        <p:grpSp>
          <p:nvGrpSpPr>
            <p:cNvPr id="15" name="Group 33"/>
            <p:cNvGrpSpPr/>
            <p:nvPr/>
          </p:nvGrpSpPr>
          <p:grpSpPr>
            <a:xfrm>
              <a:off x="4347568" y="1825791"/>
              <a:ext cx="595212" cy="588945"/>
              <a:chOff x="7199313" y="1600200"/>
              <a:chExt cx="452438" cy="447675"/>
            </a:xfrm>
            <a:solidFill>
              <a:schemeClr val="accent2"/>
            </a:solidFill>
            <a:effectLst/>
          </p:grpSpPr>
          <p:sp>
            <p:nvSpPr>
              <p:cNvPr id="17" name="Freeform 13"/>
              <p:cNvSpPr>
                <a:spLocks noEditPoints="1"/>
              </p:cNvSpPr>
              <p:nvPr/>
            </p:nvSpPr>
            <p:spPr bwMode="auto">
              <a:xfrm>
                <a:off x="7310438" y="1711325"/>
                <a:ext cx="341313" cy="336550"/>
              </a:xfrm>
              <a:custGeom>
                <a:avLst/>
                <a:gdLst>
                  <a:gd name="T0" fmla="*/ 1 w 68"/>
                  <a:gd name="T1" fmla="*/ 18 h 67"/>
                  <a:gd name="T2" fmla="*/ 12 w 68"/>
                  <a:gd name="T3" fmla="*/ 28 h 67"/>
                  <a:gd name="T4" fmla="*/ 28 w 68"/>
                  <a:gd name="T5" fmla="*/ 28 h 67"/>
                  <a:gd name="T6" fmla="*/ 29 w 68"/>
                  <a:gd name="T7" fmla="*/ 11 h 67"/>
                  <a:gd name="T8" fmla="*/ 18 w 68"/>
                  <a:gd name="T9" fmla="*/ 1 h 67"/>
                  <a:gd name="T10" fmla="*/ 25 w 68"/>
                  <a:gd name="T11" fmla="*/ 0 h 67"/>
                  <a:gd name="T12" fmla="*/ 50 w 68"/>
                  <a:gd name="T13" fmla="*/ 24 h 67"/>
                  <a:gd name="T14" fmla="*/ 47 w 68"/>
                  <a:gd name="T15" fmla="*/ 35 h 67"/>
                  <a:gd name="T16" fmla="*/ 65 w 68"/>
                  <a:gd name="T17" fmla="*/ 53 h 67"/>
                  <a:gd name="T18" fmla="*/ 64 w 68"/>
                  <a:gd name="T19" fmla="*/ 64 h 67"/>
                  <a:gd name="T20" fmla="*/ 53 w 68"/>
                  <a:gd name="T21" fmla="*/ 64 h 67"/>
                  <a:gd name="T22" fmla="*/ 36 w 68"/>
                  <a:gd name="T23" fmla="*/ 47 h 67"/>
                  <a:gd name="T24" fmla="*/ 25 w 68"/>
                  <a:gd name="T25" fmla="*/ 49 h 67"/>
                  <a:gd name="T26" fmla="*/ 0 w 68"/>
                  <a:gd name="T27" fmla="*/ 24 h 67"/>
                  <a:gd name="T28" fmla="*/ 1 w 68"/>
                  <a:gd name="T29" fmla="*/ 18 h 67"/>
                  <a:gd name="T30" fmla="*/ 54 w 68"/>
                  <a:gd name="T31" fmla="*/ 58 h 67"/>
                  <a:gd name="T32" fmla="*/ 58 w 68"/>
                  <a:gd name="T33" fmla="*/ 62 h 67"/>
                  <a:gd name="T34" fmla="*/ 63 w 68"/>
                  <a:gd name="T35" fmla="*/ 58 h 67"/>
                  <a:gd name="T36" fmla="*/ 58 w 68"/>
                  <a:gd name="T37" fmla="*/ 54 h 67"/>
                  <a:gd name="T38" fmla="*/ 54 w 68"/>
                  <a:gd name="T3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67">
                    <a:moveTo>
                      <a:pt x="1" y="18"/>
                    </a:moveTo>
                    <a:cubicBezTo>
                      <a:pt x="12" y="28"/>
                      <a:pt x="12" y="28"/>
                      <a:pt x="12" y="28"/>
                    </a:cubicBezTo>
                    <a:cubicBezTo>
                      <a:pt x="16" y="33"/>
                      <a:pt x="23" y="32"/>
                      <a:pt x="28" y="28"/>
                    </a:cubicBezTo>
                    <a:cubicBezTo>
                      <a:pt x="33" y="23"/>
                      <a:pt x="33" y="16"/>
                      <a:pt x="29" y="11"/>
                    </a:cubicBezTo>
                    <a:cubicBezTo>
                      <a:pt x="18" y="1"/>
                      <a:pt x="18" y="1"/>
                      <a:pt x="18" y="1"/>
                    </a:cubicBezTo>
                    <a:cubicBezTo>
                      <a:pt x="21" y="0"/>
                      <a:pt x="23" y="0"/>
                      <a:pt x="25" y="0"/>
                    </a:cubicBezTo>
                    <a:cubicBezTo>
                      <a:pt x="39" y="0"/>
                      <a:pt x="50" y="11"/>
                      <a:pt x="50" y="24"/>
                    </a:cubicBezTo>
                    <a:cubicBezTo>
                      <a:pt x="50" y="28"/>
                      <a:pt x="49" y="32"/>
                      <a:pt x="47" y="35"/>
                    </a:cubicBezTo>
                    <a:cubicBezTo>
                      <a:pt x="65" y="53"/>
                      <a:pt x="65" y="53"/>
                      <a:pt x="65" y="53"/>
                    </a:cubicBezTo>
                    <a:cubicBezTo>
                      <a:pt x="68" y="55"/>
                      <a:pt x="68" y="61"/>
                      <a:pt x="64" y="64"/>
                    </a:cubicBezTo>
                    <a:cubicBezTo>
                      <a:pt x="61" y="67"/>
                      <a:pt x="56" y="67"/>
                      <a:pt x="53" y="64"/>
                    </a:cubicBezTo>
                    <a:cubicBezTo>
                      <a:pt x="36" y="47"/>
                      <a:pt x="36" y="47"/>
                      <a:pt x="36" y="47"/>
                    </a:cubicBezTo>
                    <a:cubicBezTo>
                      <a:pt x="32" y="48"/>
                      <a:pt x="29" y="49"/>
                      <a:pt x="25" y="49"/>
                    </a:cubicBezTo>
                    <a:cubicBezTo>
                      <a:pt x="11" y="49"/>
                      <a:pt x="0" y="38"/>
                      <a:pt x="0" y="24"/>
                    </a:cubicBezTo>
                    <a:cubicBezTo>
                      <a:pt x="0" y="22"/>
                      <a:pt x="1" y="20"/>
                      <a:pt x="1" y="18"/>
                    </a:cubicBezTo>
                    <a:close/>
                    <a:moveTo>
                      <a:pt x="54" y="58"/>
                    </a:moveTo>
                    <a:cubicBezTo>
                      <a:pt x="54" y="60"/>
                      <a:pt x="56" y="62"/>
                      <a:pt x="58" y="62"/>
                    </a:cubicBezTo>
                    <a:cubicBezTo>
                      <a:pt x="61" y="62"/>
                      <a:pt x="63" y="60"/>
                      <a:pt x="63" y="58"/>
                    </a:cubicBezTo>
                    <a:cubicBezTo>
                      <a:pt x="63" y="56"/>
                      <a:pt x="61" y="54"/>
                      <a:pt x="58" y="54"/>
                    </a:cubicBezTo>
                    <a:cubicBezTo>
                      <a:pt x="56" y="54"/>
                      <a:pt x="54" y="56"/>
                      <a:pt x="5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dirty="0">
                  <a:cs typeface="+mn-ea"/>
                  <a:sym typeface="+mn-lt"/>
                </a:endParaRPr>
              </a:p>
            </p:txBody>
          </p:sp>
          <p:sp>
            <p:nvSpPr>
              <p:cNvPr id="18" name="Freeform 14"/>
              <p:cNvSpPr>
                <a:spLocks noEditPoints="1"/>
              </p:cNvSpPr>
              <p:nvPr/>
            </p:nvSpPr>
            <p:spPr bwMode="auto">
              <a:xfrm>
                <a:off x="7199313" y="1600200"/>
                <a:ext cx="447675" cy="361950"/>
              </a:xfrm>
              <a:custGeom>
                <a:avLst/>
                <a:gdLst>
                  <a:gd name="T0" fmla="*/ 24 w 89"/>
                  <a:gd name="T1" fmla="*/ 66 h 72"/>
                  <a:gd name="T2" fmla="*/ 6 w 89"/>
                  <a:gd name="T3" fmla="*/ 66 h 72"/>
                  <a:gd name="T4" fmla="*/ 6 w 89"/>
                  <a:gd name="T5" fmla="*/ 11 h 72"/>
                  <a:gd name="T6" fmla="*/ 83 w 89"/>
                  <a:gd name="T7" fmla="*/ 11 h 72"/>
                  <a:gd name="T8" fmla="*/ 83 w 89"/>
                  <a:gd name="T9" fmla="*/ 63 h 72"/>
                  <a:gd name="T10" fmla="*/ 89 w 89"/>
                  <a:gd name="T11" fmla="*/ 68 h 72"/>
                  <a:gd name="T12" fmla="*/ 89 w 89"/>
                  <a:gd name="T13" fmla="*/ 67 h 72"/>
                  <a:gd name="T14" fmla="*/ 89 w 89"/>
                  <a:gd name="T15" fmla="*/ 5 h 72"/>
                  <a:gd name="T16" fmla="*/ 84 w 89"/>
                  <a:gd name="T17" fmla="*/ 0 h 72"/>
                  <a:gd name="T18" fmla="*/ 5 w 89"/>
                  <a:gd name="T19" fmla="*/ 0 h 72"/>
                  <a:gd name="T20" fmla="*/ 0 w 89"/>
                  <a:gd name="T21" fmla="*/ 5 h 72"/>
                  <a:gd name="T22" fmla="*/ 0 w 89"/>
                  <a:gd name="T23" fmla="*/ 67 h 72"/>
                  <a:gd name="T24" fmla="*/ 5 w 89"/>
                  <a:gd name="T25" fmla="*/ 72 h 72"/>
                  <a:gd name="T26" fmla="*/ 30 w 89"/>
                  <a:gd name="T27" fmla="*/ 72 h 72"/>
                  <a:gd name="T28" fmla="*/ 24 w 89"/>
                  <a:gd name="T29" fmla="*/ 66 h 72"/>
                  <a:gd name="T30" fmla="*/ 61 w 89"/>
                  <a:gd name="T31" fmla="*/ 3 h 72"/>
                  <a:gd name="T32" fmla="*/ 83 w 89"/>
                  <a:gd name="T33" fmla="*/ 3 h 72"/>
                  <a:gd name="T34" fmla="*/ 83 w 89"/>
                  <a:gd name="T35" fmla="*/ 7 h 72"/>
                  <a:gd name="T36" fmla="*/ 61 w 89"/>
                  <a:gd name="T37" fmla="*/ 7 h 72"/>
                  <a:gd name="T38" fmla="*/ 61 w 89"/>
                  <a:gd name="T39" fmla="*/ 3 h 72"/>
                  <a:gd name="T40" fmla="*/ 6 w 89"/>
                  <a:gd name="T41" fmla="*/ 3 h 72"/>
                  <a:gd name="T42" fmla="*/ 10 w 89"/>
                  <a:gd name="T43" fmla="*/ 3 h 72"/>
                  <a:gd name="T44" fmla="*/ 10 w 89"/>
                  <a:gd name="T45" fmla="*/ 7 h 72"/>
                  <a:gd name="T46" fmla="*/ 6 w 89"/>
                  <a:gd name="T47" fmla="*/ 7 h 72"/>
                  <a:gd name="T48" fmla="*/ 6 w 89"/>
                  <a:gd name="T4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72">
                    <a:moveTo>
                      <a:pt x="24" y="66"/>
                    </a:moveTo>
                    <a:cubicBezTo>
                      <a:pt x="6" y="66"/>
                      <a:pt x="6" y="66"/>
                      <a:pt x="6" y="66"/>
                    </a:cubicBezTo>
                    <a:cubicBezTo>
                      <a:pt x="6" y="11"/>
                      <a:pt x="6" y="11"/>
                      <a:pt x="6" y="11"/>
                    </a:cubicBezTo>
                    <a:cubicBezTo>
                      <a:pt x="83" y="11"/>
                      <a:pt x="83" y="11"/>
                      <a:pt x="83" y="11"/>
                    </a:cubicBezTo>
                    <a:cubicBezTo>
                      <a:pt x="83" y="63"/>
                      <a:pt x="83" y="63"/>
                      <a:pt x="83" y="63"/>
                    </a:cubicBezTo>
                    <a:cubicBezTo>
                      <a:pt x="89" y="68"/>
                      <a:pt x="89" y="68"/>
                      <a:pt x="89" y="68"/>
                    </a:cubicBezTo>
                    <a:cubicBezTo>
                      <a:pt x="89" y="68"/>
                      <a:pt x="89" y="67"/>
                      <a:pt x="89" y="67"/>
                    </a:cubicBezTo>
                    <a:cubicBezTo>
                      <a:pt x="89" y="5"/>
                      <a:pt x="89" y="5"/>
                      <a:pt x="89" y="5"/>
                    </a:cubicBezTo>
                    <a:cubicBezTo>
                      <a:pt x="89" y="2"/>
                      <a:pt x="87" y="0"/>
                      <a:pt x="84" y="0"/>
                    </a:cubicBezTo>
                    <a:cubicBezTo>
                      <a:pt x="5" y="0"/>
                      <a:pt x="5" y="0"/>
                      <a:pt x="5" y="0"/>
                    </a:cubicBezTo>
                    <a:cubicBezTo>
                      <a:pt x="3" y="0"/>
                      <a:pt x="0" y="2"/>
                      <a:pt x="0" y="5"/>
                    </a:cubicBezTo>
                    <a:cubicBezTo>
                      <a:pt x="0" y="67"/>
                      <a:pt x="0" y="67"/>
                      <a:pt x="0" y="67"/>
                    </a:cubicBezTo>
                    <a:cubicBezTo>
                      <a:pt x="0" y="69"/>
                      <a:pt x="3" y="72"/>
                      <a:pt x="5" y="72"/>
                    </a:cubicBezTo>
                    <a:cubicBezTo>
                      <a:pt x="30" y="72"/>
                      <a:pt x="30" y="72"/>
                      <a:pt x="30" y="72"/>
                    </a:cubicBezTo>
                    <a:cubicBezTo>
                      <a:pt x="28" y="70"/>
                      <a:pt x="26" y="68"/>
                      <a:pt x="24" y="66"/>
                    </a:cubicBezTo>
                    <a:close/>
                    <a:moveTo>
                      <a:pt x="61" y="3"/>
                    </a:moveTo>
                    <a:cubicBezTo>
                      <a:pt x="83" y="3"/>
                      <a:pt x="83" y="3"/>
                      <a:pt x="83" y="3"/>
                    </a:cubicBezTo>
                    <a:cubicBezTo>
                      <a:pt x="83" y="7"/>
                      <a:pt x="83" y="7"/>
                      <a:pt x="83" y="7"/>
                    </a:cubicBezTo>
                    <a:cubicBezTo>
                      <a:pt x="61" y="7"/>
                      <a:pt x="61" y="7"/>
                      <a:pt x="61" y="7"/>
                    </a:cubicBezTo>
                    <a:lnTo>
                      <a:pt x="61" y="3"/>
                    </a:lnTo>
                    <a:close/>
                    <a:moveTo>
                      <a:pt x="6" y="3"/>
                    </a:moveTo>
                    <a:cubicBezTo>
                      <a:pt x="10" y="3"/>
                      <a:pt x="10" y="3"/>
                      <a:pt x="10" y="3"/>
                    </a:cubicBezTo>
                    <a:cubicBezTo>
                      <a:pt x="10" y="7"/>
                      <a:pt x="10" y="7"/>
                      <a:pt x="10" y="7"/>
                    </a:cubicBezTo>
                    <a:cubicBezTo>
                      <a:pt x="6" y="7"/>
                      <a:pt x="6" y="7"/>
                      <a:pt x="6" y="7"/>
                    </a:cubicBezTo>
                    <a:lnTo>
                      <a:pt x="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dirty="0">
                  <a:cs typeface="+mn-ea"/>
                  <a:sym typeface="+mn-lt"/>
                </a:endParaRPr>
              </a:p>
            </p:txBody>
          </p:sp>
        </p:grpSp>
        <p:sp>
          <p:nvSpPr>
            <p:cNvPr id="16" name="郑少PPT"/>
            <p:cNvSpPr txBox="1"/>
            <p:nvPr/>
          </p:nvSpPr>
          <p:spPr>
            <a:xfrm>
              <a:off x="3535212" y="3149072"/>
              <a:ext cx="2219924" cy="1061829"/>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点击此处添加标题点击此处添加标题点击此处添加标题</a:t>
              </a:r>
            </a:p>
          </p:txBody>
        </p:sp>
      </p:grpSp>
      <p:grpSp>
        <p:nvGrpSpPr>
          <p:cNvPr id="19" name="组合 18"/>
          <p:cNvGrpSpPr/>
          <p:nvPr/>
        </p:nvGrpSpPr>
        <p:grpSpPr>
          <a:xfrm>
            <a:off x="6095581" y="1834141"/>
            <a:ext cx="2219924" cy="2376760"/>
            <a:chOff x="6095581" y="1834141"/>
            <a:chExt cx="2219924" cy="2376760"/>
          </a:xfrm>
        </p:grpSpPr>
        <p:sp>
          <p:nvSpPr>
            <p:cNvPr id="20" name="TextBox 13"/>
            <p:cNvSpPr txBox="1"/>
            <p:nvPr/>
          </p:nvSpPr>
          <p:spPr>
            <a:xfrm>
              <a:off x="6436445" y="2570148"/>
              <a:ext cx="1538196" cy="461665"/>
            </a:xfrm>
            <a:prstGeom prst="rect">
              <a:avLst/>
            </a:prstGeom>
            <a:noFill/>
          </p:spPr>
          <p:txBody>
            <a:bodyPr wrap="square" rtlCol="0">
              <a:spAutoFit/>
            </a:bodyPr>
            <a:lstStyle/>
            <a:p>
              <a:pPr algn="ctr"/>
              <a:r>
                <a:rPr lang="en-US" sz="2400" b="1" dirty="0">
                  <a:solidFill>
                    <a:schemeClr val="accent3"/>
                  </a:solidFill>
                  <a:cs typeface="+mn-ea"/>
                  <a:sym typeface="+mn-lt"/>
                </a:rPr>
                <a:t>+ 50.7%</a:t>
              </a:r>
            </a:p>
          </p:txBody>
        </p:sp>
        <p:grpSp>
          <p:nvGrpSpPr>
            <p:cNvPr id="21" name="Group 36"/>
            <p:cNvGrpSpPr/>
            <p:nvPr/>
          </p:nvGrpSpPr>
          <p:grpSpPr>
            <a:xfrm>
              <a:off x="6878548" y="1834141"/>
              <a:ext cx="653991" cy="572244"/>
              <a:chOff x="3573463" y="2617788"/>
              <a:chExt cx="241300" cy="211138"/>
            </a:xfrm>
            <a:solidFill>
              <a:schemeClr val="accent3"/>
            </a:solidFill>
            <a:effectLst/>
          </p:grpSpPr>
          <p:sp>
            <p:nvSpPr>
              <p:cNvPr id="23" name="Oval 154"/>
              <p:cNvSpPr>
                <a:spLocks noChangeArrowheads="1"/>
              </p:cNvSpPr>
              <p:nvPr/>
            </p:nvSpPr>
            <p:spPr bwMode="auto">
              <a:xfrm>
                <a:off x="3603626"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dirty="0">
                  <a:cs typeface="+mn-ea"/>
                  <a:sym typeface="+mn-lt"/>
                </a:endParaRPr>
              </a:p>
            </p:txBody>
          </p:sp>
          <p:sp>
            <p:nvSpPr>
              <p:cNvPr id="24" name="Oval 155"/>
              <p:cNvSpPr>
                <a:spLocks noChangeArrowheads="1"/>
              </p:cNvSpPr>
              <p:nvPr/>
            </p:nvSpPr>
            <p:spPr bwMode="auto">
              <a:xfrm>
                <a:off x="3738563"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dirty="0">
                  <a:cs typeface="+mn-ea"/>
                  <a:sym typeface="+mn-lt"/>
                </a:endParaRPr>
              </a:p>
            </p:txBody>
          </p:sp>
          <p:sp>
            <p:nvSpPr>
              <p:cNvPr id="25" name="Freeform 156"/>
              <p:cNvSpPr>
                <a:spLocks noEditPoints="1"/>
              </p:cNvSpPr>
              <p:nvPr/>
            </p:nvSpPr>
            <p:spPr bwMode="auto">
              <a:xfrm>
                <a:off x="3573463" y="2617788"/>
                <a:ext cx="241300" cy="165100"/>
              </a:xfrm>
              <a:custGeom>
                <a:avLst/>
                <a:gdLst>
                  <a:gd name="T0" fmla="*/ 62 w 64"/>
                  <a:gd name="T1" fmla="*/ 0 h 44"/>
                  <a:gd name="T2" fmla="*/ 22 w 64"/>
                  <a:gd name="T3" fmla="*/ 0 h 44"/>
                  <a:gd name="T4" fmla="*/ 20 w 64"/>
                  <a:gd name="T5" fmla="*/ 2 h 44"/>
                  <a:gd name="T6" fmla="*/ 20 w 64"/>
                  <a:gd name="T7" fmla="*/ 8 h 44"/>
                  <a:gd name="T8" fmla="*/ 10 w 64"/>
                  <a:gd name="T9" fmla="*/ 8 h 44"/>
                  <a:gd name="T10" fmla="*/ 7 w 64"/>
                  <a:gd name="T11" fmla="*/ 10 h 44"/>
                  <a:gd name="T12" fmla="*/ 1 w 64"/>
                  <a:gd name="T13" fmla="*/ 22 h 44"/>
                  <a:gd name="T14" fmla="*/ 0 w 64"/>
                  <a:gd name="T15" fmla="*/ 26 h 44"/>
                  <a:gd name="T16" fmla="*/ 0 w 64"/>
                  <a:gd name="T17" fmla="*/ 38 h 44"/>
                  <a:gd name="T18" fmla="*/ 1 w 64"/>
                  <a:gd name="T19" fmla="*/ 41 h 44"/>
                  <a:gd name="T20" fmla="*/ 3 w 64"/>
                  <a:gd name="T21" fmla="*/ 43 h 44"/>
                  <a:gd name="T22" fmla="*/ 5 w 64"/>
                  <a:gd name="T23" fmla="*/ 44 h 44"/>
                  <a:gd name="T24" fmla="*/ 16 w 64"/>
                  <a:gd name="T25" fmla="*/ 36 h 44"/>
                  <a:gd name="T26" fmla="*/ 27 w 64"/>
                  <a:gd name="T27" fmla="*/ 44 h 44"/>
                  <a:gd name="T28" fmla="*/ 41 w 64"/>
                  <a:gd name="T29" fmla="*/ 44 h 44"/>
                  <a:gd name="T30" fmla="*/ 52 w 64"/>
                  <a:gd name="T31" fmla="*/ 36 h 44"/>
                  <a:gd name="T32" fmla="*/ 63 w 64"/>
                  <a:gd name="T33" fmla="*/ 44 h 44"/>
                  <a:gd name="T34" fmla="*/ 64 w 64"/>
                  <a:gd name="T35" fmla="*/ 42 h 44"/>
                  <a:gd name="T36" fmla="*/ 64 w 64"/>
                  <a:gd name="T37" fmla="*/ 2 h 44"/>
                  <a:gd name="T38" fmla="*/ 62 w 64"/>
                  <a:gd name="T39" fmla="*/ 0 h 44"/>
                  <a:gd name="T40" fmla="*/ 20 w 64"/>
                  <a:gd name="T41" fmla="*/ 24 h 44"/>
                  <a:gd name="T42" fmla="*/ 8 w 64"/>
                  <a:gd name="T43" fmla="*/ 24 h 44"/>
                  <a:gd name="T44" fmla="*/ 12 w 64"/>
                  <a:gd name="T45" fmla="*/ 12 h 44"/>
                  <a:gd name="T46" fmla="*/ 20 w 64"/>
                  <a:gd name="T47" fmla="*/ 12 h 44"/>
                  <a:gd name="T48" fmla="*/ 20 w 64"/>
                  <a:gd name="T4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44">
                    <a:moveTo>
                      <a:pt x="62" y="0"/>
                    </a:moveTo>
                    <a:cubicBezTo>
                      <a:pt x="22" y="0"/>
                      <a:pt x="22" y="0"/>
                      <a:pt x="22" y="0"/>
                    </a:cubicBezTo>
                    <a:cubicBezTo>
                      <a:pt x="21" y="0"/>
                      <a:pt x="20" y="1"/>
                      <a:pt x="20" y="2"/>
                    </a:cubicBezTo>
                    <a:cubicBezTo>
                      <a:pt x="20" y="8"/>
                      <a:pt x="20" y="8"/>
                      <a:pt x="20" y="8"/>
                    </a:cubicBezTo>
                    <a:cubicBezTo>
                      <a:pt x="10" y="8"/>
                      <a:pt x="10" y="8"/>
                      <a:pt x="10" y="8"/>
                    </a:cubicBezTo>
                    <a:cubicBezTo>
                      <a:pt x="9" y="8"/>
                      <a:pt x="8" y="9"/>
                      <a:pt x="7" y="10"/>
                    </a:cubicBezTo>
                    <a:cubicBezTo>
                      <a:pt x="1" y="22"/>
                      <a:pt x="1" y="22"/>
                      <a:pt x="1" y="22"/>
                    </a:cubicBezTo>
                    <a:cubicBezTo>
                      <a:pt x="0" y="23"/>
                      <a:pt x="0" y="25"/>
                      <a:pt x="0" y="26"/>
                    </a:cubicBezTo>
                    <a:cubicBezTo>
                      <a:pt x="0" y="38"/>
                      <a:pt x="0" y="38"/>
                      <a:pt x="0" y="38"/>
                    </a:cubicBezTo>
                    <a:cubicBezTo>
                      <a:pt x="0" y="39"/>
                      <a:pt x="1" y="41"/>
                      <a:pt x="1" y="41"/>
                    </a:cubicBezTo>
                    <a:cubicBezTo>
                      <a:pt x="3" y="43"/>
                      <a:pt x="3" y="43"/>
                      <a:pt x="3" y="43"/>
                    </a:cubicBezTo>
                    <a:cubicBezTo>
                      <a:pt x="3" y="43"/>
                      <a:pt x="4" y="44"/>
                      <a:pt x="5" y="44"/>
                    </a:cubicBezTo>
                    <a:cubicBezTo>
                      <a:pt x="7" y="39"/>
                      <a:pt x="11" y="36"/>
                      <a:pt x="16" y="36"/>
                    </a:cubicBezTo>
                    <a:cubicBezTo>
                      <a:pt x="21" y="36"/>
                      <a:pt x="26" y="39"/>
                      <a:pt x="27" y="44"/>
                    </a:cubicBezTo>
                    <a:cubicBezTo>
                      <a:pt x="41" y="44"/>
                      <a:pt x="41" y="44"/>
                      <a:pt x="41" y="44"/>
                    </a:cubicBezTo>
                    <a:cubicBezTo>
                      <a:pt x="42" y="39"/>
                      <a:pt x="47" y="36"/>
                      <a:pt x="52" y="36"/>
                    </a:cubicBezTo>
                    <a:cubicBezTo>
                      <a:pt x="57" y="36"/>
                      <a:pt x="61" y="39"/>
                      <a:pt x="63" y="44"/>
                    </a:cubicBezTo>
                    <a:cubicBezTo>
                      <a:pt x="64" y="43"/>
                      <a:pt x="64" y="43"/>
                      <a:pt x="64" y="42"/>
                    </a:cubicBezTo>
                    <a:cubicBezTo>
                      <a:pt x="64" y="2"/>
                      <a:pt x="64" y="2"/>
                      <a:pt x="64" y="2"/>
                    </a:cubicBezTo>
                    <a:cubicBezTo>
                      <a:pt x="64" y="1"/>
                      <a:pt x="63" y="0"/>
                      <a:pt x="62" y="0"/>
                    </a:cubicBezTo>
                    <a:close/>
                    <a:moveTo>
                      <a:pt x="20" y="24"/>
                    </a:moveTo>
                    <a:cubicBezTo>
                      <a:pt x="8" y="24"/>
                      <a:pt x="8" y="24"/>
                      <a:pt x="8" y="24"/>
                    </a:cubicBezTo>
                    <a:cubicBezTo>
                      <a:pt x="12" y="12"/>
                      <a:pt x="12" y="12"/>
                      <a:pt x="12" y="12"/>
                    </a:cubicBezTo>
                    <a:cubicBezTo>
                      <a:pt x="20" y="12"/>
                      <a:pt x="20" y="12"/>
                      <a:pt x="20" y="12"/>
                    </a:cubicBezTo>
                    <a:lnTo>
                      <a:pt x="2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dirty="0">
                  <a:cs typeface="+mn-ea"/>
                  <a:sym typeface="+mn-lt"/>
                </a:endParaRPr>
              </a:p>
            </p:txBody>
          </p:sp>
        </p:grpSp>
        <p:sp>
          <p:nvSpPr>
            <p:cNvPr id="22" name="郑少PPT"/>
            <p:cNvSpPr txBox="1"/>
            <p:nvPr/>
          </p:nvSpPr>
          <p:spPr>
            <a:xfrm>
              <a:off x="6095581" y="3149072"/>
              <a:ext cx="2219924" cy="1061829"/>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点击此处添加标题点击此处添加标题点击此处添加标题</a:t>
              </a:r>
            </a:p>
          </p:txBody>
        </p:sp>
      </p:grpSp>
      <p:grpSp>
        <p:nvGrpSpPr>
          <p:cNvPr id="26" name="组合 25"/>
          <p:cNvGrpSpPr/>
          <p:nvPr/>
        </p:nvGrpSpPr>
        <p:grpSpPr>
          <a:xfrm>
            <a:off x="8997233" y="1905987"/>
            <a:ext cx="2219924" cy="2304914"/>
            <a:chOff x="8997233" y="1905987"/>
            <a:chExt cx="2219924" cy="2304914"/>
          </a:xfrm>
        </p:grpSpPr>
        <p:sp>
          <p:nvSpPr>
            <p:cNvPr id="27" name="TextBox 13"/>
            <p:cNvSpPr txBox="1"/>
            <p:nvPr/>
          </p:nvSpPr>
          <p:spPr>
            <a:xfrm>
              <a:off x="9338097" y="2570148"/>
              <a:ext cx="1538196" cy="461665"/>
            </a:xfrm>
            <a:prstGeom prst="rect">
              <a:avLst/>
            </a:prstGeom>
            <a:noFill/>
          </p:spPr>
          <p:txBody>
            <a:bodyPr wrap="square" rtlCol="0">
              <a:spAutoFit/>
            </a:bodyPr>
            <a:lstStyle/>
            <a:p>
              <a:pPr algn="ctr"/>
              <a:r>
                <a:rPr lang="en-US" sz="2400" b="1" dirty="0">
                  <a:solidFill>
                    <a:schemeClr val="accent4"/>
                  </a:solidFill>
                  <a:cs typeface="+mn-ea"/>
                  <a:sym typeface="+mn-lt"/>
                </a:rPr>
                <a:t>+ 69.6%</a:t>
              </a:r>
            </a:p>
          </p:txBody>
        </p:sp>
        <p:sp>
          <p:nvSpPr>
            <p:cNvPr id="28" name="郑少PPT"/>
            <p:cNvSpPr txBox="1"/>
            <p:nvPr/>
          </p:nvSpPr>
          <p:spPr>
            <a:xfrm>
              <a:off x="8997233" y="3149072"/>
              <a:ext cx="2219924" cy="1061829"/>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点击此处添加标题点击此处添加标题点击此处添加标题</a:t>
              </a:r>
            </a:p>
          </p:txBody>
        </p:sp>
        <p:sp>
          <p:nvSpPr>
            <p:cNvPr id="29" name="Freeform 6"/>
            <p:cNvSpPr>
              <a:spLocks noEditPoints="1"/>
            </p:cNvSpPr>
            <p:nvPr/>
          </p:nvSpPr>
          <p:spPr bwMode="auto">
            <a:xfrm>
              <a:off x="9839844" y="1905987"/>
              <a:ext cx="534702" cy="54665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4"/>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30" name="组合 29"/>
          <p:cNvGrpSpPr/>
          <p:nvPr/>
        </p:nvGrpSpPr>
        <p:grpSpPr>
          <a:xfrm>
            <a:off x="1038844" y="4888762"/>
            <a:ext cx="10114312" cy="1338828"/>
            <a:chOff x="610838" y="4603012"/>
            <a:chExt cx="10114312" cy="1338828"/>
          </a:xfrm>
        </p:grpSpPr>
        <p:sp>
          <p:nvSpPr>
            <p:cNvPr id="31" name="Up Arrow 5"/>
            <p:cNvSpPr/>
            <p:nvPr/>
          </p:nvSpPr>
          <p:spPr>
            <a:xfrm>
              <a:off x="610838" y="5017367"/>
              <a:ext cx="569741" cy="481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TextBox 17"/>
            <p:cNvSpPr txBox="1"/>
            <p:nvPr/>
          </p:nvSpPr>
          <p:spPr>
            <a:xfrm>
              <a:off x="1180579" y="4703905"/>
              <a:ext cx="2601465" cy="1107996"/>
            </a:xfrm>
            <a:prstGeom prst="rect">
              <a:avLst/>
            </a:prstGeom>
            <a:noFill/>
          </p:spPr>
          <p:txBody>
            <a:bodyPr wrap="square" rtlCol="0">
              <a:spAutoFit/>
            </a:bodyPr>
            <a:lstStyle/>
            <a:p>
              <a:pPr algn="ctr"/>
              <a:r>
                <a:rPr lang="en-US" sz="6600" b="1" dirty="0">
                  <a:solidFill>
                    <a:schemeClr val="bg1"/>
                  </a:solidFill>
                  <a:cs typeface="+mn-ea"/>
                  <a:sym typeface="+mn-lt"/>
                </a:rPr>
                <a:t>86.3%</a:t>
              </a:r>
            </a:p>
          </p:txBody>
        </p:sp>
        <p:sp>
          <p:nvSpPr>
            <p:cNvPr id="33" name="郑少PPT"/>
            <p:cNvSpPr txBox="1"/>
            <p:nvPr/>
          </p:nvSpPr>
          <p:spPr>
            <a:xfrm>
              <a:off x="3950077" y="4603012"/>
              <a:ext cx="6775073" cy="1338828"/>
            </a:xfrm>
            <a:prstGeom prst="rect">
              <a:avLst/>
            </a:prstGeom>
            <a:noFill/>
          </p:spPr>
          <p:txBody>
            <a:bodyPr wrap="square" rtlCol="0">
              <a:spAutoFit/>
            </a:bodyPr>
            <a:lstStyle/>
            <a:p>
              <a:pPr>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nSpc>
                  <a:spcPct val="150000"/>
                </a:lnSpc>
              </a:pPr>
              <a:r>
                <a:rPr lang="zh-CN" altLang="en-US" sz="1200" dirty="0">
                  <a:solidFill>
                    <a:srgbClr val="FFFFFF"/>
                  </a:solidFill>
                  <a:cs typeface="+mn-ea"/>
                  <a:sym typeface="+mn-lt"/>
                </a:rPr>
                <a:t>点击此处添加标题点击此处添加标题点击此处添加标题点击此处添加标题点击此处添加标题点击此处添加标题点击此处添加标题点击此处添加标题点击此处添加标题点击此处添加标题点击此处添加标题点击此处添加标题</a:t>
              </a:r>
            </a:p>
          </p:txBody>
        </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00" y="2587556"/>
            <a:ext cx="12193200" cy="2273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图片 7"/>
          <p:cNvPicPr>
            <a:picLocks noChangeAspect="1"/>
          </p:cNvPicPr>
          <p:nvPr/>
        </p:nvPicPr>
        <p:blipFill rotWithShape="1">
          <a:blip r:embed="rId3" cstate="screen"/>
          <a:srcRect/>
          <a:stretch>
            <a:fillRect/>
          </a:stretch>
        </p:blipFill>
        <p:spPr>
          <a:xfrm>
            <a:off x="88099" y="1344021"/>
            <a:ext cx="3958980" cy="4169958"/>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8144922" y="1344021"/>
            <a:ext cx="3958980" cy="4169958"/>
          </a:xfrm>
          <a:prstGeom prst="rect">
            <a:avLst/>
          </a:prstGeom>
        </p:spPr>
      </p:pic>
      <p:sp>
        <p:nvSpPr>
          <p:cNvPr id="14" name="文本框"/>
          <p:cNvSpPr txBox="1"/>
          <p:nvPr/>
        </p:nvSpPr>
        <p:spPr>
          <a:xfrm>
            <a:off x="4135776" y="3609858"/>
            <a:ext cx="3920448" cy="2585323"/>
          </a:xfrm>
          <a:prstGeom prst="rect">
            <a:avLst/>
          </a:prstGeom>
          <a:noFill/>
        </p:spPr>
        <p:txBody>
          <a:bodyPr wrap="square" rtlCol="0">
            <a:spAutoFit/>
          </a:bodyPr>
          <a:lstStyle/>
          <a:p>
            <a:pPr algn="ctr">
              <a:lnSpc>
                <a:spcPct val="150000"/>
              </a:lnSpc>
            </a:pPr>
            <a:r>
              <a:rPr lang="zh-CN" altLang="en-US" sz="3600" b="1" dirty="0">
                <a:solidFill>
                  <a:srgbClr val="FFFFFF"/>
                </a:solidFill>
                <a:cs typeface="+mn-ea"/>
                <a:sym typeface="+mn-lt"/>
              </a:rPr>
              <a:t>添加标题</a:t>
            </a:r>
            <a:endParaRPr lang="en-US" altLang="zh-CN" sz="3600" b="1" dirty="0">
              <a:solidFill>
                <a:srgbClr val="FFFFFF"/>
              </a:solidFill>
              <a:cs typeface="+mn-ea"/>
              <a:sym typeface="+mn-lt"/>
            </a:endParaRPr>
          </a:p>
          <a:p>
            <a:pPr algn="ctr"/>
            <a:endParaRPr lang="en-US" altLang="zh-CN" sz="3600" b="1" dirty="0">
              <a:solidFill>
                <a:srgbClr val="FFFFFF"/>
              </a:solidFill>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5" name="文本框"/>
          <p:cNvSpPr txBox="1"/>
          <p:nvPr/>
        </p:nvSpPr>
        <p:spPr>
          <a:xfrm>
            <a:off x="4652221" y="524885"/>
            <a:ext cx="2887558" cy="2831544"/>
          </a:xfrm>
          <a:prstGeom prst="rect">
            <a:avLst/>
          </a:prstGeom>
          <a:noFill/>
        </p:spPr>
        <p:txBody>
          <a:bodyPr wrap="square" rtlCol="0">
            <a:spAutoFit/>
          </a:bodyPr>
          <a:lstStyle/>
          <a:p>
            <a:pPr algn="ctr"/>
            <a:r>
              <a:rPr lang="en-US" altLang="zh-CN" sz="13800" b="1" dirty="0">
                <a:cs typeface="+mn-ea"/>
                <a:sym typeface="+mn-lt"/>
              </a:rPr>
              <a:t>03</a:t>
            </a:r>
          </a:p>
          <a:p>
            <a:pPr algn="ctr"/>
            <a:r>
              <a:rPr lang="en-US" altLang="zh-CN" sz="4000" b="1" dirty="0">
                <a:solidFill>
                  <a:srgbClr val="FFFFFF"/>
                </a:solidFill>
                <a:cs typeface="+mn-ea"/>
                <a:sym typeface="+mn-lt"/>
              </a:rPr>
              <a:t>Part three</a:t>
            </a:r>
            <a:endParaRPr lang="zh-CN" altLang="en-US" sz="4000"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grpSp>
        <p:nvGrpSpPr>
          <p:cNvPr id="3" name="组合 2"/>
          <p:cNvGrpSpPr/>
          <p:nvPr/>
        </p:nvGrpSpPr>
        <p:grpSpPr>
          <a:xfrm>
            <a:off x="3904207" y="1752610"/>
            <a:ext cx="2100416" cy="2100234"/>
            <a:chOff x="3904207" y="1752610"/>
            <a:chExt cx="2100416" cy="2100234"/>
          </a:xfrm>
        </p:grpSpPr>
        <p:sp>
          <p:nvSpPr>
            <p:cNvPr id="4" name="涙形 14"/>
            <p:cNvSpPr/>
            <p:nvPr/>
          </p:nvSpPr>
          <p:spPr>
            <a:xfrm rot="5400000">
              <a:off x="3904298" y="1752519"/>
              <a:ext cx="2100234" cy="2100416"/>
            </a:xfrm>
            <a:prstGeom prst="teardrop">
              <a:avLst/>
            </a:prstGeom>
            <a:solidFill>
              <a:srgbClr val="F2F2F2"/>
            </a:solidFill>
            <a:ln w="889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200" dirty="0">
                <a:cs typeface="+mn-ea"/>
                <a:sym typeface="+mn-lt"/>
              </a:endParaRPr>
            </a:p>
          </p:txBody>
        </p:sp>
        <p:sp>
          <p:nvSpPr>
            <p:cNvPr id="5" name="TextBox 1"/>
            <p:cNvSpPr txBox="1"/>
            <p:nvPr/>
          </p:nvSpPr>
          <p:spPr>
            <a:xfrm>
              <a:off x="4600188" y="2344310"/>
              <a:ext cx="708454" cy="1015663"/>
            </a:xfrm>
            <a:prstGeom prst="rect">
              <a:avLst/>
            </a:prstGeom>
            <a:noFill/>
          </p:spPr>
          <p:txBody>
            <a:bodyPr wrap="square" rtlCol="0">
              <a:spAutoFit/>
            </a:bodyPr>
            <a:lstStyle/>
            <a:p>
              <a:pPr algn="ctr"/>
              <a:r>
                <a:rPr lang="en-ID" sz="6000" b="1" dirty="0">
                  <a:solidFill>
                    <a:schemeClr val="accent1"/>
                  </a:solidFill>
                  <a:cs typeface="+mn-ea"/>
                  <a:sym typeface="+mn-lt"/>
                </a:rPr>
                <a:t>S</a:t>
              </a:r>
            </a:p>
          </p:txBody>
        </p:sp>
      </p:grpSp>
      <p:grpSp>
        <p:nvGrpSpPr>
          <p:cNvPr id="6" name="组合 5"/>
          <p:cNvGrpSpPr/>
          <p:nvPr/>
        </p:nvGrpSpPr>
        <p:grpSpPr>
          <a:xfrm>
            <a:off x="6187376" y="1752610"/>
            <a:ext cx="2100417" cy="2530692"/>
            <a:chOff x="6187376" y="1752610"/>
            <a:chExt cx="2100417" cy="2530692"/>
          </a:xfrm>
        </p:grpSpPr>
        <p:sp>
          <p:nvSpPr>
            <p:cNvPr id="7" name="涙形 22"/>
            <p:cNvSpPr/>
            <p:nvPr/>
          </p:nvSpPr>
          <p:spPr>
            <a:xfrm rot="10800000">
              <a:off x="6187376" y="1752610"/>
              <a:ext cx="2100417" cy="2100234"/>
            </a:xfrm>
            <a:prstGeom prst="teardrop">
              <a:avLst/>
            </a:prstGeom>
            <a:solidFill>
              <a:schemeClr val="bg1">
                <a:lumMod val="95000"/>
              </a:schemeClr>
            </a:solidFill>
            <a:ln w="889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200" dirty="0">
                <a:cs typeface="+mn-ea"/>
                <a:sym typeface="+mn-lt"/>
              </a:endParaRPr>
            </a:p>
          </p:txBody>
        </p:sp>
        <p:sp>
          <p:nvSpPr>
            <p:cNvPr id="8" name="TextBox 24"/>
            <p:cNvSpPr txBox="1"/>
            <p:nvPr/>
          </p:nvSpPr>
          <p:spPr>
            <a:xfrm>
              <a:off x="6870369" y="2344310"/>
              <a:ext cx="708454" cy="1938992"/>
            </a:xfrm>
            <a:prstGeom prst="rect">
              <a:avLst/>
            </a:prstGeom>
            <a:noFill/>
          </p:spPr>
          <p:txBody>
            <a:bodyPr wrap="square" rtlCol="0">
              <a:spAutoFit/>
            </a:bodyPr>
            <a:lstStyle/>
            <a:p>
              <a:pPr algn="ctr"/>
              <a:r>
                <a:rPr lang="en-ID" sz="6000" b="1" dirty="0">
                  <a:solidFill>
                    <a:schemeClr val="accent2"/>
                  </a:solidFill>
                  <a:cs typeface="+mn-ea"/>
                  <a:sym typeface="+mn-lt"/>
                </a:rPr>
                <a:t>W</a:t>
              </a:r>
              <a:r>
                <a:rPr lang="en-ID" sz="6000" b="1" dirty="0">
                  <a:solidFill>
                    <a:schemeClr val="accent1">
                      <a:lumMod val="60000"/>
                      <a:lumOff val="40000"/>
                    </a:schemeClr>
                  </a:solidFill>
                  <a:cs typeface="+mn-ea"/>
                  <a:sym typeface="+mn-lt"/>
                </a:rPr>
                <a:t> </a:t>
              </a:r>
            </a:p>
          </p:txBody>
        </p:sp>
      </p:grpSp>
      <p:grpSp>
        <p:nvGrpSpPr>
          <p:cNvPr id="9" name="组合 8"/>
          <p:cNvGrpSpPr/>
          <p:nvPr/>
        </p:nvGrpSpPr>
        <p:grpSpPr>
          <a:xfrm>
            <a:off x="3904207" y="4034171"/>
            <a:ext cx="2100416" cy="2100234"/>
            <a:chOff x="3904207" y="4034171"/>
            <a:chExt cx="2100416" cy="2100234"/>
          </a:xfrm>
        </p:grpSpPr>
        <p:sp>
          <p:nvSpPr>
            <p:cNvPr id="10" name="涙形 14"/>
            <p:cNvSpPr/>
            <p:nvPr/>
          </p:nvSpPr>
          <p:spPr>
            <a:xfrm rot="16200000" flipV="1">
              <a:off x="3904298" y="4034080"/>
              <a:ext cx="2100234" cy="2100416"/>
            </a:xfrm>
            <a:prstGeom prst="teardrop">
              <a:avLst/>
            </a:prstGeom>
            <a:solidFill>
              <a:srgbClr val="F2F2F2"/>
            </a:solidFill>
            <a:ln w="889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200" dirty="0">
                <a:cs typeface="+mn-ea"/>
                <a:sym typeface="+mn-lt"/>
              </a:endParaRPr>
            </a:p>
          </p:txBody>
        </p:sp>
        <p:sp>
          <p:nvSpPr>
            <p:cNvPr id="11" name="TextBox 32"/>
            <p:cNvSpPr txBox="1"/>
            <p:nvPr/>
          </p:nvSpPr>
          <p:spPr>
            <a:xfrm>
              <a:off x="4600188" y="4574763"/>
              <a:ext cx="708454" cy="1015663"/>
            </a:xfrm>
            <a:prstGeom prst="rect">
              <a:avLst/>
            </a:prstGeom>
            <a:noFill/>
          </p:spPr>
          <p:txBody>
            <a:bodyPr wrap="square" rtlCol="0">
              <a:spAutoFit/>
            </a:bodyPr>
            <a:lstStyle/>
            <a:p>
              <a:pPr algn="ctr"/>
              <a:r>
                <a:rPr lang="en-ID" sz="6000" b="1" dirty="0">
                  <a:solidFill>
                    <a:schemeClr val="accent4"/>
                  </a:solidFill>
                  <a:cs typeface="+mn-ea"/>
                  <a:sym typeface="+mn-lt"/>
                </a:rPr>
                <a:t>O</a:t>
              </a:r>
            </a:p>
          </p:txBody>
        </p:sp>
      </p:grpSp>
      <p:grpSp>
        <p:nvGrpSpPr>
          <p:cNvPr id="12" name="组合 11"/>
          <p:cNvGrpSpPr/>
          <p:nvPr/>
        </p:nvGrpSpPr>
        <p:grpSpPr>
          <a:xfrm>
            <a:off x="6187376" y="4034171"/>
            <a:ext cx="2100417" cy="2100234"/>
            <a:chOff x="6187376" y="4034171"/>
            <a:chExt cx="2100417" cy="2100234"/>
          </a:xfrm>
        </p:grpSpPr>
        <p:sp>
          <p:nvSpPr>
            <p:cNvPr id="13" name="涙形 22"/>
            <p:cNvSpPr/>
            <p:nvPr/>
          </p:nvSpPr>
          <p:spPr>
            <a:xfrm rot="10800000" flipV="1">
              <a:off x="6187376" y="4034171"/>
              <a:ext cx="2100417" cy="2100234"/>
            </a:xfrm>
            <a:prstGeom prst="teardrop">
              <a:avLst/>
            </a:prstGeom>
            <a:solidFill>
              <a:schemeClr val="bg1">
                <a:lumMod val="95000"/>
              </a:schemeClr>
            </a:solidFill>
            <a:ln w="889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200" dirty="0">
                <a:cs typeface="+mn-ea"/>
                <a:sym typeface="+mn-lt"/>
              </a:endParaRPr>
            </a:p>
          </p:txBody>
        </p:sp>
        <p:sp>
          <p:nvSpPr>
            <p:cNvPr id="14" name="TextBox 33"/>
            <p:cNvSpPr txBox="1"/>
            <p:nvPr/>
          </p:nvSpPr>
          <p:spPr>
            <a:xfrm>
              <a:off x="6870369" y="4574763"/>
              <a:ext cx="708454" cy="1015663"/>
            </a:xfrm>
            <a:prstGeom prst="rect">
              <a:avLst/>
            </a:prstGeom>
            <a:noFill/>
          </p:spPr>
          <p:txBody>
            <a:bodyPr wrap="square" rtlCol="0">
              <a:spAutoFit/>
            </a:bodyPr>
            <a:lstStyle/>
            <a:p>
              <a:pPr algn="ctr"/>
              <a:r>
                <a:rPr lang="en-ID" sz="6000" b="1" dirty="0">
                  <a:solidFill>
                    <a:schemeClr val="accent3"/>
                  </a:solidFill>
                  <a:cs typeface="+mn-ea"/>
                  <a:sym typeface="+mn-lt"/>
                </a:rPr>
                <a:t>T</a:t>
              </a:r>
              <a:r>
                <a:rPr lang="en-ID" sz="6000" b="1" dirty="0">
                  <a:solidFill>
                    <a:schemeClr val="accent1">
                      <a:lumMod val="60000"/>
                      <a:lumOff val="40000"/>
                    </a:schemeClr>
                  </a:solidFill>
                  <a:cs typeface="+mn-ea"/>
                  <a:sym typeface="+mn-lt"/>
                </a:rPr>
                <a:t> </a:t>
              </a:r>
            </a:p>
          </p:txBody>
        </p:sp>
      </p:grpSp>
      <p:sp>
        <p:nvSpPr>
          <p:cNvPr id="15" name="郑少PPT"/>
          <p:cNvSpPr txBox="1"/>
          <p:nvPr/>
        </p:nvSpPr>
        <p:spPr>
          <a:xfrm>
            <a:off x="839270" y="2030428"/>
            <a:ext cx="2698038" cy="1523494"/>
          </a:xfrm>
          <a:prstGeom prst="rect">
            <a:avLst/>
          </a:prstGeom>
          <a:noFill/>
        </p:spPr>
        <p:txBody>
          <a:bodyPr wrap="square" rtlCol="0">
            <a:spAutoFit/>
          </a:bodyPr>
          <a:lstStyle/>
          <a:p>
            <a:pPr algn="r">
              <a:lnSpc>
                <a:spcPct val="150000"/>
              </a:lnSpc>
            </a:pPr>
            <a:r>
              <a:rPr lang="zh-CN" altLang="en-US" sz="2000" b="1" dirty="0">
                <a:cs typeface="+mn-ea"/>
                <a:sym typeface="+mn-lt"/>
              </a:rPr>
              <a:t>添加标题</a:t>
            </a:r>
            <a:endParaRPr lang="en-US" altLang="zh-CN" sz="2000" b="1" dirty="0">
              <a:cs typeface="+mn-ea"/>
              <a:sym typeface="+mn-lt"/>
            </a:endParaRPr>
          </a:p>
          <a:p>
            <a:pPr algn="r">
              <a:lnSpc>
                <a:spcPct val="150000"/>
              </a:lnSpc>
            </a:pPr>
            <a:r>
              <a:rPr lang="zh-CN" altLang="en-US" sz="1400" dirty="0">
                <a:solidFill>
                  <a:schemeClr val="tx2"/>
                </a:solidFill>
                <a:cs typeface="+mn-ea"/>
                <a:sym typeface="+mn-lt"/>
              </a:rPr>
              <a:t>点击此处添加标题点击此处添加标题点击此处添加标题点击此处添加标题</a:t>
            </a:r>
          </a:p>
        </p:txBody>
      </p:sp>
      <p:sp>
        <p:nvSpPr>
          <p:cNvPr id="16" name="郑少PPT"/>
          <p:cNvSpPr txBox="1"/>
          <p:nvPr/>
        </p:nvSpPr>
        <p:spPr>
          <a:xfrm>
            <a:off x="839270" y="4366947"/>
            <a:ext cx="2698038" cy="1523494"/>
          </a:xfrm>
          <a:prstGeom prst="rect">
            <a:avLst/>
          </a:prstGeom>
          <a:noFill/>
        </p:spPr>
        <p:txBody>
          <a:bodyPr wrap="square" rtlCol="0">
            <a:spAutoFit/>
          </a:bodyPr>
          <a:lstStyle/>
          <a:p>
            <a:pPr algn="r">
              <a:lnSpc>
                <a:spcPct val="150000"/>
              </a:lnSpc>
            </a:pPr>
            <a:r>
              <a:rPr lang="zh-CN" altLang="en-US" sz="2000" b="1" dirty="0">
                <a:cs typeface="+mn-ea"/>
                <a:sym typeface="+mn-lt"/>
              </a:rPr>
              <a:t>添加标题</a:t>
            </a:r>
            <a:endParaRPr lang="en-US" altLang="zh-CN" sz="2000" b="1" dirty="0">
              <a:cs typeface="+mn-ea"/>
              <a:sym typeface="+mn-lt"/>
            </a:endParaRPr>
          </a:p>
          <a:p>
            <a:pPr algn="r">
              <a:lnSpc>
                <a:spcPct val="150000"/>
              </a:lnSpc>
            </a:pPr>
            <a:r>
              <a:rPr lang="zh-CN" altLang="en-US" sz="1400" dirty="0">
                <a:solidFill>
                  <a:schemeClr val="tx2"/>
                </a:solidFill>
                <a:cs typeface="+mn-ea"/>
                <a:sym typeface="+mn-lt"/>
              </a:rPr>
              <a:t>点击此处添加标题点击此处添加标题点击此处添加标题点击此处添加标题</a:t>
            </a:r>
          </a:p>
        </p:txBody>
      </p:sp>
      <p:sp>
        <p:nvSpPr>
          <p:cNvPr id="17" name="郑少PPT"/>
          <p:cNvSpPr txBox="1"/>
          <p:nvPr/>
        </p:nvSpPr>
        <p:spPr>
          <a:xfrm>
            <a:off x="8654693" y="2030428"/>
            <a:ext cx="2698038" cy="1523494"/>
          </a:xfrm>
          <a:prstGeom prst="rect">
            <a:avLst/>
          </a:prstGeom>
          <a:noFill/>
        </p:spPr>
        <p:txBody>
          <a:bodyPr wrap="square" rtlCol="0">
            <a:spAutoFit/>
          </a:bodyPr>
          <a:lstStyle/>
          <a:p>
            <a:pPr>
              <a:lnSpc>
                <a:spcPct val="150000"/>
              </a:lnSpc>
            </a:pPr>
            <a:r>
              <a:rPr lang="zh-CN" altLang="en-US" sz="2000" b="1" dirty="0">
                <a:cs typeface="+mn-ea"/>
                <a:sym typeface="+mn-lt"/>
              </a:rPr>
              <a:t>添加标题</a:t>
            </a:r>
            <a:endParaRPr lang="en-US" altLang="zh-CN" sz="2000" b="1" dirty="0">
              <a:cs typeface="+mn-ea"/>
              <a:sym typeface="+mn-lt"/>
            </a:endParaRPr>
          </a:p>
          <a:p>
            <a:pPr>
              <a:lnSpc>
                <a:spcPct val="150000"/>
              </a:lnSpc>
            </a:pPr>
            <a:r>
              <a:rPr lang="zh-CN" altLang="en-US" sz="1400" dirty="0">
                <a:solidFill>
                  <a:schemeClr val="tx2"/>
                </a:solidFill>
                <a:cs typeface="+mn-ea"/>
                <a:sym typeface="+mn-lt"/>
              </a:rPr>
              <a:t>点击此处添加标题点击此处添加标题点击此处添加标题点击此处添加标题</a:t>
            </a:r>
          </a:p>
        </p:txBody>
      </p:sp>
      <p:sp>
        <p:nvSpPr>
          <p:cNvPr id="18" name="郑少PPT"/>
          <p:cNvSpPr txBox="1"/>
          <p:nvPr/>
        </p:nvSpPr>
        <p:spPr>
          <a:xfrm>
            <a:off x="8654693" y="4366947"/>
            <a:ext cx="2698038" cy="1523494"/>
          </a:xfrm>
          <a:prstGeom prst="rect">
            <a:avLst/>
          </a:prstGeom>
          <a:noFill/>
        </p:spPr>
        <p:txBody>
          <a:bodyPr wrap="square" rtlCol="0">
            <a:spAutoFit/>
          </a:bodyPr>
          <a:lstStyle/>
          <a:p>
            <a:pPr>
              <a:lnSpc>
                <a:spcPct val="150000"/>
              </a:lnSpc>
            </a:pPr>
            <a:r>
              <a:rPr lang="zh-CN" altLang="en-US" sz="2000" b="1" dirty="0">
                <a:cs typeface="+mn-ea"/>
                <a:sym typeface="+mn-lt"/>
              </a:rPr>
              <a:t>添加标题</a:t>
            </a:r>
            <a:endParaRPr lang="en-US" altLang="zh-CN" sz="2000" b="1" dirty="0">
              <a:cs typeface="+mn-ea"/>
              <a:sym typeface="+mn-lt"/>
            </a:endParaRPr>
          </a:p>
          <a:p>
            <a:pPr>
              <a:lnSpc>
                <a:spcPct val="150000"/>
              </a:lnSpc>
            </a:pPr>
            <a:r>
              <a:rPr lang="zh-CN" altLang="en-US" sz="1400" dirty="0">
                <a:solidFill>
                  <a:schemeClr val="tx2"/>
                </a:solidFill>
                <a:cs typeface="+mn-ea"/>
                <a:sym typeface="+mn-lt"/>
              </a:rPr>
              <a:t>点击此处添加标题点击此处添加标题点击此处添加标题点击此处添加标题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pic>
        <p:nvPicPr>
          <p:cNvPr id="15" name="图片占位符 2"/>
          <p:cNvPicPr>
            <a:picLocks noChangeAspect="1"/>
          </p:cNvPicPr>
          <p:nvPr/>
        </p:nvPicPr>
        <p:blipFill rotWithShape="1">
          <a:blip r:embed="rId3" cstate="screen"/>
          <a:srcRect/>
          <a:stretch>
            <a:fillRect/>
          </a:stretch>
        </p:blipFill>
        <p:spPr>
          <a:xfrm>
            <a:off x="455279" y="1562100"/>
            <a:ext cx="2493443" cy="2048532"/>
          </a:xfrm>
          <a:prstGeom prst="rect">
            <a:avLst/>
          </a:prstGeom>
        </p:spPr>
      </p:pic>
      <p:sp>
        <p:nvSpPr>
          <p:cNvPr id="16" name="矩形 15"/>
          <p:cNvSpPr/>
          <p:nvPr/>
        </p:nvSpPr>
        <p:spPr>
          <a:xfrm>
            <a:off x="2948722" y="1788094"/>
            <a:ext cx="2948507" cy="1596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FFFFFF"/>
              </a:solidFill>
              <a:cs typeface="+mn-ea"/>
              <a:sym typeface="+mn-lt"/>
            </a:endParaRPr>
          </a:p>
        </p:txBody>
      </p:sp>
      <p:sp>
        <p:nvSpPr>
          <p:cNvPr id="17" name="添加标题"/>
          <p:cNvSpPr txBox="1"/>
          <p:nvPr/>
        </p:nvSpPr>
        <p:spPr>
          <a:xfrm>
            <a:off x="3504714" y="1989057"/>
            <a:ext cx="2138816" cy="1223412"/>
          </a:xfrm>
          <a:prstGeom prst="rect">
            <a:avLst/>
          </a:prstGeom>
          <a:noFill/>
        </p:spPr>
        <p:txBody>
          <a:bodyPr wrap="square" rtlCol="0">
            <a:spAutoFit/>
          </a:bodyPr>
          <a:lstStyle/>
          <a:p>
            <a:pPr algn="just">
              <a:lnSpc>
                <a:spcPct val="150000"/>
              </a:lnSpc>
            </a:pPr>
            <a:r>
              <a:rPr lang="zh-CN" altLang="en-US" sz="1600" b="1" dirty="0">
                <a:solidFill>
                  <a:srgbClr val="FFFFFF"/>
                </a:solidFill>
                <a:cs typeface="+mn-ea"/>
                <a:sym typeface="+mn-lt"/>
              </a:rPr>
              <a:t>添加标题</a:t>
            </a:r>
            <a:endParaRPr lang="en-US" altLang="zh-CN" sz="1600" b="1" dirty="0">
              <a:solidFill>
                <a:srgbClr val="FFFFFF"/>
              </a:solidFill>
              <a:cs typeface="+mn-ea"/>
              <a:sym typeface="+mn-lt"/>
            </a:endParaRPr>
          </a:p>
          <a:p>
            <a:pPr algn="just">
              <a:lnSpc>
                <a:spcPct val="150000"/>
              </a:lnSpc>
            </a:pPr>
            <a:r>
              <a:rPr lang="zh-CN" altLang="en-US" sz="1100" dirty="0">
                <a:solidFill>
                  <a:srgbClr val="FFFFFF"/>
                </a:solidFill>
                <a:cs typeface="+mn-ea"/>
                <a:sym typeface="+mn-lt"/>
              </a:rPr>
              <a:t>单击此处添加标题单击此处添加标题单击此处添加标题单击此处添加标题单击此处添加标题</a:t>
            </a:r>
          </a:p>
        </p:txBody>
      </p:sp>
      <p:pic>
        <p:nvPicPr>
          <p:cNvPr id="18" name="图片占位符 4"/>
          <p:cNvPicPr>
            <a:picLocks noChangeAspect="1"/>
          </p:cNvPicPr>
          <p:nvPr/>
        </p:nvPicPr>
        <p:blipFill rotWithShape="1">
          <a:blip r:embed="rId4" cstate="screen"/>
          <a:srcRect/>
          <a:stretch>
            <a:fillRect/>
          </a:stretch>
        </p:blipFill>
        <p:spPr>
          <a:xfrm>
            <a:off x="6294770" y="1562100"/>
            <a:ext cx="2493443" cy="2048532"/>
          </a:xfrm>
          <a:prstGeom prst="rect">
            <a:avLst/>
          </a:prstGeom>
        </p:spPr>
      </p:pic>
      <p:sp>
        <p:nvSpPr>
          <p:cNvPr id="19" name="矩形 18"/>
          <p:cNvSpPr/>
          <p:nvPr/>
        </p:nvSpPr>
        <p:spPr>
          <a:xfrm>
            <a:off x="8788214" y="1788092"/>
            <a:ext cx="2948508" cy="1596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FFFFFF"/>
              </a:solidFill>
              <a:cs typeface="+mn-ea"/>
              <a:sym typeface="+mn-lt"/>
            </a:endParaRPr>
          </a:p>
        </p:txBody>
      </p:sp>
      <p:sp>
        <p:nvSpPr>
          <p:cNvPr id="20" name="添加标题"/>
          <p:cNvSpPr txBox="1"/>
          <p:nvPr/>
        </p:nvSpPr>
        <p:spPr>
          <a:xfrm>
            <a:off x="9344206" y="1989055"/>
            <a:ext cx="2138816" cy="1223412"/>
          </a:xfrm>
          <a:prstGeom prst="rect">
            <a:avLst/>
          </a:prstGeom>
          <a:noFill/>
        </p:spPr>
        <p:txBody>
          <a:bodyPr wrap="square" rtlCol="0">
            <a:spAutoFit/>
          </a:bodyPr>
          <a:lstStyle/>
          <a:p>
            <a:pPr algn="just">
              <a:lnSpc>
                <a:spcPct val="150000"/>
              </a:lnSpc>
            </a:pPr>
            <a:r>
              <a:rPr lang="zh-CN" altLang="en-US" sz="1600" b="1" dirty="0">
                <a:solidFill>
                  <a:srgbClr val="FFFFFF"/>
                </a:solidFill>
                <a:cs typeface="+mn-ea"/>
                <a:sym typeface="+mn-lt"/>
              </a:rPr>
              <a:t>添加标题</a:t>
            </a:r>
            <a:endParaRPr lang="en-US" altLang="zh-CN" sz="1600" b="1" dirty="0">
              <a:solidFill>
                <a:srgbClr val="FFFFFF"/>
              </a:solidFill>
              <a:cs typeface="+mn-ea"/>
              <a:sym typeface="+mn-lt"/>
            </a:endParaRPr>
          </a:p>
          <a:p>
            <a:pPr algn="just">
              <a:lnSpc>
                <a:spcPct val="150000"/>
              </a:lnSpc>
            </a:pPr>
            <a:r>
              <a:rPr lang="zh-CN" altLang="en-US" sz="1100" dirty="0">
                <a:solidFill>
                  <a:srgbClr val="FFFFFF"/>
                </a:solidFill>
                <a:cs typeface="+mn-ea"/>
                <a:sym typeface="+mn-lt"/>
              </a:rPr>
              <a:t>单击此处添加标题单击此处添加标题单击此处添加标题单击此处添加标题单击此处添加标题</a:t>
            </a:r>
          </a:p>
        </p:txBody>
      </p:sp>
      <p:sp>
        <p:nvSpPr>
          <p:cNvPr id="21" name="矩形: 圆角 20"/>
          <p:cNvSpPr/>
          <p:nvPr/>
        </p:nvSpPr>
        <p:spPr>
          <a:xfrm>
            <a:off x="2284071" y="4216037"/>
            <a:ext cx="2051065" cy="7239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FFFF"/>
                </a:solidFill>
                <a:cs typeface="+mn-ea"/>
                <a:sym typeface="+mn-lt"/>
              </a:rPr>
              <a:t>添加标题</a:t>
            </a:r>
            <a:endParaRPr lang="en-US" altLang="zh-CN" b="1" dirty="0">
              <a:solidFill>
                <a:srgbClr val="FFFFFF"/>
              </a:solidFill>
              <a:cs typeface="+mn-ea"/>
              <a:sym typeface="+mn-lt"/>
            </a:endParaRPr>
          </a:p>
        </p:txBody>
      </p:sp>
      <p:sp>
        <p:nvSpPr>
          <p:cNvPr id="22" name="添加标题"/>
          <p:cNvSpPr txBox="1"/>
          <p:nvPr/>
        </p:nvSpPr>
        <p:spPr>
          <a:xfrm>
            <a:off x="1347481" y="5011199"/>
            <a:ext cx="3924245" cy="1200329"/>
          </a:xfrm>
          <a:prstGeom prst="rect">
            <a:avLst/>
          </a:prstGeom>
          <a:noFill/>
        </p:spPr>
        <p:txBody>
          <a:bodyPr wrap="square" rtlCol="0">
            <a:spAutoFit/>
          </a:bodyPr>
          <a:lstStyle/>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23" name="矩形: 圆角 22"/>
          <p:cNvSpPr/>
          <p:nvPr/>
        </p:nvSpPr>
        <p:spPr>
          <a:xfrm>
            <a:off x="7856864" y="4313019"/>
            <a:ext cx="2051065" cy="7239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FFFF"/>
                </a:solidFill>
                <a:cs typeface="+mn-ea"/>
                <a:sym typeface="+mn-lt"/>
              </a:rPr>
              <a:t>添加标题</a:t>
            </a:r>
            <a:endParaRPr lang="en-US" altLang="zh-CN" b="1" dirty="0">
              <a:solidFill>
                <a:srgbClr val="FFFFFF"/>
              </a:solidFill>
              <a:cs typeface="+mn-ea"/>
              <a:sym typeface="+mn-lt"/>
            </a:endParaRPr>
          </a:p>
        </p:txBody>
      </p:sp>
      <p:sp>
        <p:nvSpPr>
          <p:cNvPr id="24" name="添加标题"/>
          <p:cNvSpPr txBox="1"/>
          <p:nvPr/>
        </p:nvSpPr>
        <p:spPr>
          <a:xfrm>
            <a:off x="6920274" y="5199808"/>
            <a:ext cx="3924245" cy="1200329"/>
          </a:xfrm>
          <a:prstGeom prst="rect">
            <a:avLst/>
          </a:prstGeom>
          <a:noFill/>
        </p:spPr>
        <p:txBody>
          <a:bodyPr wrap="square" rtlCol="0">
            <a:spAutoFit/>
          </a:bodyPr>
          <a:lstStyle/>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P spid="21" grpId="0" animBg="1"/>
      <p:bldP spid="22" grpId="0"/>
      <p:bldP spid="23"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pic>
        <p:nvPicPr>
          <p:cNvPr id="3" name="图片占位符 2"/>
          <p:cNvPicPr>
            <a:picLocks noChangeAspect="1"/>
          </p:cNvPicPr>
          <p:nvPr/>
        </p:nvPicPr>
        <p:blipFill rotWithShape="1">
          <a:blip r:embed="rId3" cstate="screen"/>
          <a:srcRect/>
          <a:stretch>
            <a:fillRect/>
          </a:stretch>
        </p:blipFill>
        <p:spPr>
          <a:xfrm>
            <a:off x="4565328" y="2068228"/>
            <a:ext cx="3067372" cy="3179324"/>
          </a:xfrm>
          <a:prstGeom prst="ellipse">
            <a:avLst/>
          </a:prstGeom>
        </p:spPr>
      </p:pic>
      <p:sp>
        <p:nvSpPr>
          <p:cNvPr id="4" name="TextBox 7"/>
          <p:cNvSpPr txBox="1"/>
          <p:nvPr/>
        </p:nvSpPr>
        <p:spPr>
          <a:xfrm>
            <a:off x="2348222" y="2846823"/>
            <a:ext cx="2054262" cy="1015663"/>
          </a:xfrm>
          <a:prstGeom prst="rect">
            <a:avLst/>
          </a:prstGeom>
          <a:noFill/>
        </p:spPr>
        <p:txBody>
          <a:bodyPr wrap="square" lIns="0" tIns="0" rIns="0" bIns="0" rtlCol="0">
            <a:spAutoFit/>
          </a:bodyPr>
          <a:lstStyle/>
          <a:p>
            <a:pPr>
              <a:lnSpc>
                <a:spcPct val="150000"/>
              </a:lnSpc>
            </a:pPr>
            <a:r>
              <a:rPr lang="zh-CN" altLang="en-US" sz="1100" dirty="0">
                <a:solidFill>
                  <a:schemeClr val="tx2"/>
                </a:solidFill>
                <a:cs typeface="+mn-ea"/>
                <a:sym typeface="+mn-lt"/>
              </a:rPr>
              <a:t>单击此处添加标题单击此处添加标题单击此处添加标题单击此处添加标题单击此处添加标题单击此处添加标题</a:t>
            </a:r>
          </a:p>
        </p:txBody>
      </p:sp>
      <p:grpSp>
        <p:nvGrpSpPr>
          <p:cNvPr id="5" name="组合 4"/>
          <p:cNvGrpSpPr/>
          <p:nvPr/>
        </p:nvGrpSpPr>
        <p:grpSpPr>
          <a:xfrm>
            <a:off x="1523999" y="2068227"/>
            <a:ext cx="3687558" cy="707573"/>
            <a:chOff x="1523999" y="2068227"/>
            <a:chExt cx="3687558" cy="707573"/>
          </a:xfrm>
        </p:grpSpPr>
        <p:sp>
          <p:nvSpPr>
            <p:cNvPr id="6" name="Shape 1183"/>
            <p:cNvSpPr/>
            <p:nvPr userDrawn="1"/>
          </p:nvSpPr>
          <p:spPr>
            <a:xfrm>
              <a:off x="1523999" y="2068227"/>
              <a:ext cx="3687558" cy="7075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483" y="21600"/>
                  </a:lnTo>
                  <a:lnTo>
                    <a:pt x="0" y="21600"/>
                  </a:lnTo>
                  <a:lnTo>
                    <a:pt x="0" y="0"/>
                  </a:lnTo>
                  <a:close/>
                </a:path>
              </a:pathLst>
            </a:custGeom>
            <a:solidFill>
              <a:srgbClr val="ECECEC"/>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dirty="0">
                <a:cs typeface="+mn-ea"/>
                <a:sym typeface="+mn-lt"/>
              </a:endParaRPr>
            </a:p>
          </p:txBody>
        </p:sp>
        <p:sp>
          <p:nvSpPr>
            <p:cNvPr id="7" name="Shape 1186"/>
            <p:cNvSpPr/>
            <p:nvPr/>
          </p:nvSpPr>
          <p:spPr>
            <a:xfrm>
              <a:off x="1738247" y="2282093"/>
              <a:ext cx="318002" cy="279840"/>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l">
                <a:lnSpc>
                  <a:spcPct val="100000"/>
                </a:lnSpc>
                <a:spcBef>
                  <a:spcPts val="4500"/>
                </a:spcBef>
                <a:defRPr sz="2500">
                  <a:latin typeface="Aleo Light"/>
                  <a:ea typeface="Aleo Light"/>
                  <a:cs typeface="Aleo Light"/>
                  <a:sym typeface="Aleo Light"/>
                </a:defRPr>
              </a:pPr>
              <a:endParaRPr dirty="0">
                <a:cs typeface="+mn-ea"/>
                <a:sym typeface="+mn-lt"/>
              </a:endParaRPr>
            </a:p>
          </p:txBody>
        </p:sp>
        <p:sp>
          <p:nvSpPr>
            <p:cNvPr id="8" name="TextBox 9"/>
            <p:cNvSpPr txBox="1"/>
            <p:nvPr/>
          </p:nvSpPr>
          <p:spPr>
            <a:xfrm>
              <a:off x="2348222" y="2268125"/>
              <a:ext cx="1686870" cy="307777"/>
            </a:xfrm>
            <a:prstGeom prst="rect">
              <a:avLst/>
            </a:prstGeom>
            <a:noFill/>
          </p:spPr>
          <p:txBody>
            <a:bodyPr wrap="square" lIns="0" tIns="0" rIns="0" bIns="0" rtlCol="0">
              <a:spAutoFit/>
            </a:bodyPr>
            <a:lstStyle/>
            <a:p>
              <a:r>
                <a:rPr lang="zh-CN" altLang="en-US" sz="2000" b="1" dirty="0">
                  <a:solidFill>
                    <a:schemeClr val="accent1"/>
                  </a:solidFill>
                  <a:cs typeface="+mn-ea"/>
                  <a:sym typeface="+mn-lt"/>
                </a:rPr>
                <a:t>添加标题</a:t>
              </a:r>
              <a:endParaRPr lang="en-US" sz="2000" b="1" dirty="0">
                <a:solidFill>
                  <a:schemeClr val="accent1"/>
                </a:solidFill>
                <a:cs typeface="+mn-ea"/>
                <a:sym typeface="+mn-lt"/>
              </a:endParaRPr>
            </a:p>
          </p:txBody>
        </p:sp>
      </p:grpSp>
      <p:sp>
        <p:nvSpPr>
          <p:cNvPr id="9" name="TextBox 7"/>
          <p:cNvSpPr txBox="1"/>
          <p:nvPr/>
        </p:nvSpPr>
        <p:spPr>
          <a:xfrm>
            <a:off x="8100668" y="2846823"/>
            <a:ext cx="2054262" cy="1015663"/>
          </a:xfrm>
          <a:prstGeom prst="rect">
            <a:avLst/>
          </a:prstGeom>
          <a:noFill/>
        </p:spPr>
        <p:txBody>
          <a:bodyPr wrap="square" lIns="0" tIns="0" rIns="0" bIns="0" rtlCol="0">
            <a:spAutoFit/>
          </a:bodyPr>
          <a:lstStyle/>
          <a:p>
            <a:pPr>
              <a:lnSpc>
                <a:spcPct val="150000"/>
              </a:lnSpc>
            </a:pPr>
            <a:r>
              <a:rPr lang="zh-CN" altLang="en-US" sz="1100" dirty="0">
                <a:solidFill>
                  <a:schemeClr val="tx2"/>
                </a:solidFill>
                <a:cs typeface="+mn-ea"/>
                <a:sym typeface="+mn-lt"/>
              </a:rPr>
              <a:t>单击此处添加标题单击此处添加标题单击此处添加标题单击此处添加标题单击此处添加标题单击此处添加标题</a:t>
            </a:r>
          </a:p>
        </p:txBody>
      </p:sp>
      <p:grpSp>
        <p:nvGrpSpPr>
          <p:cNvPr id="10" name="组合 9"/>
          <p:cNvGrpSpPr/>
          <p:nvPr/>
        </p:nvGrpSpPr>
        <p:grpSpPr>
          <a:xfrm>
            <a:off x="6980442" y="2068227"/>
            <a:ext cx="3687558" cy="707573"/>
            <a:chOff x="6980442" y="2068227"/>
            <a:chExt cx="3687558" cy="707573"/>
          </a:xfrm>
        </p:grpSpPr>
        <p:sp>
          <p:nvSpPr>
            <p:cNvPr id="11" name="Shape 1199"/>
            <p:cNvSpPr/>
            <p:nvPr/>
          </p:nvSpPr>
          <p:spPr>
            <a:xfrm flipH="1">
              <a:off x="6980442" y="2068227"/>
              <a:ext cx="3687558" cy="7075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483" y="21600"/>
                  </a:lnTo>
                  <a:lnTo>
                    <a:pt x="0" y="21600"/>
                  </a:lnTo>
                  <a:lnTo>
                    <a:pt x="0" y="0"/>
                  </a:lnTo>
                  <a:close/>
                </a:path>
              </a:pathLst>
            </a:custGeom>
            <a:solidFill>
              <a:srgbClr val="ECECEC"/>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dirty="0">
                <a:cs typeface="+mn-ea"/>
                <a:sym typeface="+mn-lt"/>
              </a:endParaRPr>
            </a:p>
          </p:txBody>
        </p:sp>
        <p:sp>
          <p:nvSpPr>
            <p:cNvPr id="12" name="Shape 1201"/>
            <p:cNvSpPr/>
            <p:nvPr/>
          </p:nvSpPr>
          <p:spPr>
            <a:xfrm>
              <a:off x="10012241" y="2300496"/>
              <a:ext cx="365756" cy="243034"/>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algn="l">
                <a:lnSpc>
                  <a:spcPct val="100000"/>
                </a:lnSpc>
                <a:spcBef>
                  <a:spcPts val="4500"/>
                </a:spcBef>
                <a:defRPr sz="2500">
                  <a:latin typeface="Aleo Light"/>
                  <a:ea typeface="Aleo Light"/>
                  <a:cs typeface="Aleo Light"/>
                  <a:sym typeface="Aleo Light"/>
                </a:defRPr>
              </a:pPr>
              <a:endParaRPr dirty="0">
                <a:cs typeface="+mn-ea"/>
                <a:sym typeface="+mn-lt"/>
              </a:endParaRPr>
            </a:p>
          </p:txBody>
        </p:sp>
        <p:sp>
          <p:nvSpPr>
            <p:cNvPr id="13" name="TextBox 9"/>
            <p:cNvSpPr txBox="1"/>
            <p:nvPr/>
          </p:nvSpPr>
          <p:spPr>
            <a:xfrm>
              <a:off x="8100668" y="2268125"/>
              <a:ext cx="1686870" cy="307777"/>
            </a:xfrm>
            <a:prstGeom prst="rect">
              <a:avLst/>
            </a:prstGeom>
            <a:noFill/>
          </p:spPr>
          <p:txBody>
            <a:bodyPr wrap="square" lIns="0" tIns="0" rIns="0" bIns="0" rtlCol="0">
              <a:spAutoFit/>
            </a:bodyPr>
            <a:lstStyle/>
            <a:p>
              <a:r>
                <a:rPr lang="zh-CN" altLang="en-US" sz="2000" b="1" dirty="0">
                  <a:solidFill>
                    <a:schemeClr val="accent3"/>
                  </a:solidFill>
                  <a:cs typeface="+mn-ea"/>
                  <a:sym typeface="+mn-lt"/>
                </a:rPr>
                <a:t>添加标题</a:t>
              </a:r>
              <a:endParaRPr lang="en-US" sz="2000" b="1" dirty="0">
                <a:solidFill>
                  <a:schemeClr val="accent3"/>
                </a:solidFill>
                <a:cs typeface="+mn-ea"/>
                <a:sym typeface="+mn-lt"/>
              </a:endParaRPr>
            </a:p>
          </p:txBody>
        </p:sp>
      </p:grpSp>
      <p:sp>
        <p:nvSpPr>
          <p:cNvPr id="14" name="TextBox 7"/>
          <p:cNvSpPr txBox="1"/>
          <p:nvPr/>
        </p:nvSpPr>
        <p:spPr>
          <a:xfrm>
            <a:off x="2348222" y="5323997"/>
            <a:ext cx="2054262" cy="1015663"/>
          </a:xfrm>
          <a:prstGeom prst="rect">
            <a:avLst/>
          </a:prstGeom>
          <a:noFill/>
        </p:spPr>
        <p:txBody>
          <a:bodyPr wrap="square" lIns="0" tIns="0" rIns="0" bIns="0" rtlCol="0">
            <a:spAutoFit/>
          </a:bodyPr>
          <a:lstStyle/>
          <a:p>
            <a:pPr>
              <a:lnSpc>
                <a:spcPct val="150000"/>
              </a:lnSpc>
            </a:pPr>
            <a:r>
              <a:rPr lang="zh-CN" altLang="en-US" sz="1100" dirty="0">
                <a:solidFill>
                  <a:schemeClr val="tx2"/>
                </a:solidFill>
                <a:cs typeface="+mn-ea"/>
                <a:sym typeface="+mn-lt"/>
              </a:rPr>
              <a:t>单击此处添加标题单击此处添加标题单击此处添加标题单击此处添加标题单击此处添加标题单击此处添加标题</a:t>
            </a:r>
          </a:p>
        </p:txBody>
      </p:sp>
      <p:grpSp>
        <p:nvGrpSpPr>
          <p:cNvPr id="15" name="组合 14"/>
          <p:cNvGrpSpPr/>
          <p:nvPr/>
        </p:nvGrpSpPr>
        <p:grpSpPr>
          <a:xfrm>
            <a:off x="1523999" y="4535266"/>
            <a:ext cx="3687558" cy="707573"/>
            <a:chOff x="1523999" y="4535266"/>
            <a:chExt cx="3687558" cy="707573"/>
          </a:xfrm>
        </p:grpSpPr>
        <p:sp>
          <p:nvSpPr>
            <p:cNvPr id="16" name="Shape 1190"/>
            <p:cNvSpPr/>
            <p:nvPr/>
          </p:nvSpPr>
          <p:spPr>
            <a:xfrm rot="10800000" flipH="1">
              <a:off x="1523999" y="4535266"/>
              <a:ext cx="3687558" cy="7075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483" y="21600"/>
                  </a:lnTo>
                  <a:lnTo>
                    <a:pt x="0" y="21600"/>
                  </a:lnTo>
                  <a:lnTo>
                    <a:pt x="0" y="0"/>
                  </a:lnTo>
                  <a:close/>
                </a:path>
              </a:pathLst>
            </a:custGeom>
            <a:solidFill>
              <a:srgbClr val="ECECEC"/>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dirty="0">
                <a:cs typeface="+mn-ea"/>
                <a:sym typeface="+mn-lt"/>
              </a:endParaRPr>
            </a:p>
          </p:txBody>
        </p:sp>
        <p:sp>
          <p:nvSpPr>
            <p:cNvPr id="17" name="Shape 1193"/>
            <p:cNvSpPr/>
            <p:nvPr/>
          </p:nvSpPr>
          <p:spPr>
            <a:xfrm>
              <a:off x="1777797" y="4723992"/>
              <a:ext cx="238902" cy="330122"/>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lnSpc>
                  <a:spcPct val="100000"/>
                </a:lnSpc>
                <a:spcBef>
                  <a:spcPts val="4500"/>
                </a:spcBef>
                <a:defRPr sz="2500">
                  <a:latin typeface="Aleo Light"/>
                  <a:ea typeface="Aleo Light"/>
                  <a:cs typeface="Aleo Light"/>
                  <a:sym typeface="Aleo Light"/>
                </a:defRPr>
              </a:pPr>
              <a:endParaRPr dirty="0">
                <a:cs typeface="+mn-ea"/>
                <a:sym typeface="+mn-lt"/>
              </a:endParaRPr>
            </a:p>
          </p:txBody>
        </p:sp>
        <p:sp>
          <p:nvSpPr>
            <p:cNvPr id="18" name="TextBox 9"/>
            <p:cNvSpPr txBox="1"/>
            <p:nvPr/>
          </p:nvSpPr>
          <p:spPr>
            <a:xfrm>
              <a:off x="2348222" y="4735165"/>
              <a:ext cx="1686870" cy="307777"/>
            </a:xfrm>
            <a:prstGeom prst="rect">
              <a:avLst/>
            </a:prstGeom>
            <a:noFill/>
          </p:spPr>
          <p:txBody>
            <a:bodyPr wrap="square" lIns="0" tIns="0" rIns="0" bIns="0" rtlCol="0">
              <a:spAutoFit/>
            </a:bodyPr>
            <a:lstStyle/>
            <a:p>
              <a:r>
                <a:rPr lang="zh-CN" altLang="en-US" sz="2000" b="1" dirty="0">
                  <a:solidFill>
                    <a:schemeClr val="accent2"/>
                  </a:solidFill>
                  <a:cs typeface="+mn-ea"/>
                  <a:sym typeface="+mn-lt"/>
                </a:rPr>
                <a:t>添加标题</a:t>
              </a:r>
              <a:endParaRPr lang="en-US" sz="2000" b="1" dirty="0">
                <a:solidFill>
                  <a:schemeClr val="accent2"/>
                </a:solidFill>
                <a:cs typeface="+mn-ea"/>
                <a:sym typeface="+mn-lt"/>
              </a:endParaRPr>
            </a:p>
          </p:txBody>
        </p:sp>
      </p:grpSp>
      <p:sp>
        <p:nvSpPr>
          <p:cNvPr id="19" name="TextBox 7"/>
          <p:cNvSpPr txBox="1"/>
          <p:nvPr/>
        </p:nvSpPr>
        <p:spPr>
          <a:xfrm>
            <a:off x="8100668" y="5323997"/>
            <a:ext cx="2054262" cy="1015663"/>
          </a:xfrm>
          <a:prstGeom prst="rect">
            <a:avLst/>
          </a:prstGeom>
          <a:noFill/>
        </p:spPr>
        <p:txBody>
          <a:bodyPr wrap="square" lIns="0" tIns="0" rIns="0" bIns="0" rtlCol="0">
            <a:spAutoFit/>
          </a:bodyPr>
          <a:lstStyle/>
          <a:p>
            <a:pPr>
              <a:lnSpc>
                <a:spcPct val="150000"/>
              </a:lnSpc>
            </a:pPr>
            <a:r>
              <a:rPr lang="zh-CN" altLang="en-US" sz="1100" dirty="0">
                <a:solidFill>
                  <a:schemeClr val="tx2"/>
                </a:solidFill>
                <a:cs typeface="+mn-ea"/>
                <a:sym typeface="+mn-lt"/>
              </a:rPr>
              <a:t>单击此处添加标题单击此处添加标题单击此处添加标题单击此处添加标题单击此处添加标题单击此处添加标题</a:t>
            </a:r>
          </a:p>
        </p:txBody>
      </p:sp>
      <p:grpSp>
        <p:nvGrpSpPr>
          <p:cNvPr id="20" name="组合 19"/>
          <p:cNvGrpSpPr/>
          <p:nvPr/>
        </p:nvGrpSpPr>
        <p:grpSpPr>
          <a:xfrm>
            <a:off x="6980442" y="4535266"/>
            <a:ext cx="3687558" cy="707573"/>
            <a:chOff x="6980442" y="4535266"/>
            <a:chExt cx="3687558" cy="707573"/>
          </a:xfrm>
        </p:grpSpPr>
        <p:sp>
          <p:nvSpPr>
            <p:cNvPr id="21" name="Shape 1207"/>
            <p:cNvSpPr/>
            <p:nvPr/>
          </p:nvSpPr>
          <p:spPr>
            <a:xfrm rot="10800000">
              <a:off x="6980442" y="4535266"/>
              <a:ext cx="3687558" cy="7075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483" y="21600"/>
                  </a:lnTo>
                  <a:lnTo>
                    <a:pt x="0" y="21600"/>
                  </a:lnTo>
                  <a:lnTo>
                    <a:pt x="0" y="0"/>
                  </a:lnTo>
                  <a:close/>
                </a:path>
              </a:pathLst>
            </a:custGeom>
            <a:solidFill>
              <a:srgbClr val="ECECEC"/>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dirty="0">
                <a:cs typeface="+mn-ea"/>
                <a:sym typeface="+mn-lt"/>
              </a:endParaRPr>
            </a:p>
          </p:txBody>
        </p:sp>
        <p:grpSp>
          <p:nvGrpSpPr>
            <p:cNvPr id="22" name="Group 1213"/>
            <p:cNvGrpSpPr/>
            <p:nvPr/>
          </p:nvGrpSpPr>
          <p:grpSpPr>
            <a:xfrm>
              <a:off x="9997723" y="4697579"/>
              <a:ext cx="394792" cy="382948"/>
              <a:chOff x="0" y="0"/>
              <a:chExt cx="522094" cy="506430"/>
            </a:xfrm>
            <a:solidFill>
              <a:schemeClr val="accent4"/>
            </a:solidFill>
          </p:grpSpPr>
          <p:sp>
            <p:nvSpPr>
              <p:cNvPr id="24" name="Shape 1210"/>
              <p:cNvSpPr/>
              <p:nvPr/>
            </p:nvSpPr>
            <p:spPr>
              <a:xfrm>
                <a:off x="120341" y="240683"/>
                <a:ext cx="160638" cy="265748"/>
              </a:xfrm>
              <a:custGeom>
                <a:avLst/>
                <a:gdLst/>
                <a:ahLst/>
                <a:cxnLst>
                  <a:cxn ang="0">
                    <a:pos x="wd2" y="hd2"/>
                  </a:cxn>
                  <a:cxn ang="5400000">
                    <a:pos x="wd2" y="hd2"/>
                  </a:cxn>
                  <a:cxn ang="10800000">
                    <a:pos x="wd2" y="hd2"/>
                  </a:cxn>
                  <a:cxn ang="16200000">
                    <a:pos x="wd2" y="hd2"/>
                  </a:cxn>
                </a:cxnLst>
                <a:rect l="0" t="0" r="r" b="b"/>
                <a:pathLst>
                  <a:path w="21600" h="21600" extrusionOk="0">
                    <a:moveTo>
                      <a:pt x="16199" y="281"/>
                    </a:moveTo>
                    <a:lnTo>
                      <a:pt x="16199" y="15073"/>
                    </a:lnTo>
                    <a:cubicBezTo>
                      <a:pt x="16199" y="15923"/>
                      <a:pt x="15651" y="16679"/>
                      <a:pt x="14556" y="17342"/>
                    </a:cubicBezTo>
                    <a:cubicBezTo>
                      <a:pt x="13459" y="18005"/>
                      <a:pt x="12207" y="18336"/>
                      <a:pt x="10801" y="18336"/>
                    </a:cubicBezTo>
                    <a:cubicBezTo>
                      <a:pt x="9395" y="18336"/>
                      <a:pt x="8144" y="18005"/>
                      <a:pt x="7047" y="17342"/>
                    </a:cubicBezTo>
                    <a:cubicBezTo>
                      <a:pt x="5949" y="16679"/>
                      <a:pt x="5401" y="15923"/>
                      <a:pt x="5401" y="15073"/>
                    </a:cubicBezTo>
                    <a:cubicBezTo>
                      <a:pt x="5401" y="14629"/>
                      <a:pt x="5133" y="14247"/>
                      <a:pt x="4599" y="13925"/>
                    </a:cubicBezTo>
                    <a:cubicBezTo>
                      <a:pt x="4063" y="13601"/>
                      <a:pt x="3431" y="13440"/>
                      <a:pt x="2700" y="13440"/>
                    </a:cubicBezTo>
                    <a:cubicBezTo>
                      <a:pt x="1970" y="13440"/>
                      <a:pt x="1335" y="13601"/>
                      <a:pt x="801" y="13925"/>
                    </a:cubicBezTo>
                    <a:cubicBezTo>
                      <a:pt x="268" y="14247"/>
                      <a:pt x="0" y="14629"/>
                      <a:pt x="0" y="15073"/>
                    </a:cubicBezTo>
                    <a:cubicBezTo>
                      <a:pt x="0" y="16841"/>
                      <a:pt x="1070" y="18369"/>
                      <a:pt x="3206" y="19662"/>
                    </a:cubicBezTo>
                    <a:cubicBezTo>
                      <a:pt x="5345" y="20955"/>
                      <a:pt x="7876" y="21600"/>
                      <a:pt x="10801" y="21600"/>
                    </a:cubicBezTo>
                    <a:cubicBezTo>
                      <a:pt x="13724" y="21600"/>
                      <a:pt x="16258" y="20955"/>
                      <a:pt x="18394" y="19662"/>
                    </a:cubicBezTo>
                    <a:cubicBezTo>
                      <a:pt x="20530" y="18369"/>
                      <a:pt x="21600" y="16841"/>
                      <a:pt x="21600" y="15073"/>
                    </a:cubicBezTo>
                    <a:lnTo>
                      <a:pt x="21600" y="281"/>
                    </a:lnTo>
                    <a:cubicBezTo>
                      <a:pt x="20672" y="95"/>
                      <a:pt x="19772" y="0"/>
                      <a:pt x="18900" y="0"/>
                    </a:cubicBezTo>
                    <a:cubicBezTo>
                      <a:pt x="18030" y="0"/>
                      <a:pt x="17127" y="95"/>
                      <a:pt x="16199" y="281"/>
                    </a:cubicBezTo>
                    <a:cubicBezTo>
                      <a:pt x="16199" y="281"/>
                      <a:pt x="16199" y="281"/>
                      <a:pt x="16199" y="281"/>
                    </a:cubicBezTo>
                    <a:close/>
                  </a:path>
                </a:pathLst>
              </a:custGeom>
              <a:grpFill/>
              <a:ln w="12700" cap="flat">
                <a:noFill/>
                <a:miter lim="400000"/>
              </a:ln>
              <a:effectLst/>
            </p:spPr>
            <p:txBody>
              <a:bodyPr wrap="square" lIns="38100" tIns="38100" rIns="38100" bIns="38100" numCol="1" anchor="ctr">
                <a:noAutofit/>
              </a:bodyPr>
              <a:lstStyle/>
              <a:p>
                <a:pPr lvl="0" algn="l">
                  <a:lnSpc>
                    <a:spcPct val="100000"/>
                  </a:lnSpc>
                  <a:spcBef>
                    <a:spcPts val="4500"/>
                  </a:spcBef>
                  <a:defRPr sz="2500">
                    <a:latin typeface="Aleo Light"/>
                    <a:ea typeface="Aleo Light"/>
                    <a:cs typeface="Aleo Light"/>
                    <a:sym typeface="Aleo Light"/>
                  </a:defRPr>
                </a:pPr>
                <a:endParaRPr dirty="0">
                  <a:cs typeface="+mn-ea"/>
                  <a:sym typeface="+mn-lt"/>
                </a:endParaRPr>
              </a:p>
            </p:txBody>
          </p:sp>
          <p:sp>
            <p:nvSpPr>
              <p:cNvPr id="25" name="Shape 1211"/>
              <p:cNvSpPr/>
              <p:nvPr/>
            </p:nvSpPr>
            <p:spPr>
              <a:xfrm>
                <a:off x="240683" y="0"/>
                <a:ext cx="40165" cy="508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35"/>
                    </a:lnTo>
                    <a:cubicBezTo>
                      <a:pt x="21600" y="6225"/>
                      <a:pt x="20528" y="4219"/>
                      <a:pt x="18394" y="2533"/>
                    </a:cubicBezTo>
                    <a:cubicBezTo>
                      <a:pt x="16261" y="847"/>
                      <a:pt x="13722" y="0"/>
                      <a:pt x="10800" y="0"/>
                    </a:cubicBezTo>
                    <a:cubicBezTo>
                      <a:pt x="7878" y="0"/>
                      <a:pt x="5349" y="847"/>
                      <a:pt x="3206" y="2533"/>
                    </a:cubicBezTo>
                    <a:cubicBezTo>
                      <a:pt x="1072" y="4229"/>
                      <a:pt x="0" y="6225"/>
                      <a:pt x="0" y="8535"/>
                    </a:cubicBezTo>
                    <a:lnTo>
                      <a:pt x="0" y="21600"/>
                    </a:lnTo>
                    <a:cubicBezTo>
                      <a:pt x="4733" y="21424"/>
                      <a:pt x="8322" y="21336"/>
                      <a:pt x="10800" y="21336"/>
                    </a:cubicBezTo>
                    <a:cubicBezTo>
                      <a:pt x="13278" y="21336"/>
                      <a:pt x="16878" y="21424"/>
                      <a:pt x="21600" y="21600"/>
                    </a:cubicBezTo>
                    <a:cubicBezTo>
                      <a:pt x="21600" y="21600"/>
                      <a:pt x="21600" y="21600"/>
                      <a:pt x="21600" y="21600"/>
                    </a:cubicBezTo>
                    <a:close/>
                  </a:path>
                </a:pathLst>
              </a:custGeom>
              <a:grpFill/>
              <a:ln w="12700" cap="flat">
                <a:noFill/>
                <a:miter lim="400000"/>
              </a:ln>
              <a:effectLst/>
            </p:spPr>
            <p:txBody>
              <a:bodyPr wrap="square" lIns="38100" tIns="38100" rIns="38100" bIns="38100" numCol="1" anchor="ctr">
                <a:noAutofit/>
              </a:bodyPr>
              <a:lstStyle/>
              <a:p>
                <a:pPr lvl="0" algn="l">
                  <a:lnSpc>
                    <a:spcPct val="100000"/>
                  </a:lnSpc>
                  <a:spcBef>
                    <a:spcPts val="4500"/>
                  </a:spcBef>
                  <a:defRPr sz="2500">
                    <a:latin typeface="Aleo Light"/>
                    <a:ea typeface="Aleo Light"/>
                    <a:cs typeface="Aleo Light"/>
                    <a:sym typeface="Aleo Light"/>
                  </a:defRPr>
                </a:pPr>
                <a:endParaRPr dirty="0">
                  <a:cs typeface="+mn-ea"/>
                  <a:sym typeface="+mn-lt"/>
                </a:endParaRPr>
              </a:p>
            </p:txBody>
          </p:sp>
          <p:sp>
            <p:nvSpPr>
              <p:cNvPr id="26" name="Shape 1212"/>
              <p:cNvSpPr/>
              <p:nvPr/>
            </p:nvSpPr>
            <p:spPr>
              <a:xfrm>
                <a:off x="0" y="62577"/>
                <a:ext cx="522095" cy="229670"/>
              </a:xfrm>
              <a:custGeom>
                <a:avLst/>
                <a:gdLst/>
                <a:ahLst/>
                <a:cxnLst>
                  <a:cxn ang="0">
                    <a:pos x="wd2" y="hd2"/>
                  </a:cxn>
                  <a:cxn ang="5400000">
                    <a:pos x="wd2" y="hd2"/>
                  </a:cxn>
                  <a:cxn ang="10800000">
                    <a:pos x="wd2" y="hd2"/>
                  </a:cxn>
                  <a:cxn ang="16200000">
                    <a:pos x="wd2" y="hd2"/>
                  </a:cxn>
                </a:cxnLst>
                <a:rect l="0" t="0" r="r" b="b"/>
                <a:pathLst>
                  <a:path w="21600" h="21600" extrusionOk="0">
                    <a:moveTo>
                      <a:pt x="21587" y="17469"/>
                    </a:moveTo>
                    <a:cubicBezTo>
                      <a:pt x="21300" y="14754"/>
                      <a:pt x="20801" y="12280"/>
                      <a:pt x="20087" y="10046"/>
                    </a:cubicBezTo>
                    <a:cubicBezTo>
                      <a:pt x="19373" y="7815"/>
                      <a:pt x="18532" y="5976"/>
                      <a:pt x="17563" y="4529"/>
                    </a:cubicBezTo>
                    <a:cubicBezTo>
                      <a:pt x="16593" y="3084"/>
                      <a:pt x="15527" y="1967"/>
                      <a:pt x="14363" y="1180"/>
                    </a:cubicBezTo>
                    <a:cubicBezTo>
                      <a:pt x="13199" y="393"/>
                      <a:pt x="12011" y="0"/>
                      <a:pt x="10800" y="0"/>
                    </a:cubicBezTo>
                    <a:cubicBezTo>
                      <a:pt x="9155" y="0"/>
                      <a:pt x="7596" y="668"/>
                      <a:pt x="6120" y="2006"/>
                    </a:cubicBezTo>
                    <a:cubicBezTo>
                      <a:pt x="4645" y="3345"/>
                      <a:pt x="3355" y="5355"/>
                      <a:pt x="2252" y="8041"/>
                    </a:cubicBezTo>
                    <a:cubicBezTo>
                      <a:pt x="1149" y="10726"/>
                      <a:pt x="402" y="13868"/>
                      <a:pt x="13" y="17469"/>
                    </a:cubicBezTo>
                    <a:cubicBezTo>
                      <a:pt x="5" y="17507"/>
                      <a:pt x="0" y="17576"/>
                      <a:pt x="0" y="17675"/>
                    </a:cubicBezTo>
                    <a:cubicBezTo>
                      <a:pt x="0" y="17930"/>
                      <a:pt x="41" y="18152"/>
                      <a:pt x="124" y="18339"/>
                    </a:cubicBezTo>
                    <a:cubicBezTo>
                      <a:pt x="205" y="18526"/>
                      <a:pt x="303" y="18618"/>
                      <a:pt x="415" y="18618"/>
                    </a:cubicBezTo>
                    <a:cubicBezTo>
                      <a:pt x="510" y="18618"/>
                      <a:pt x="610" y="18521"/>
                      <a:pt x="714" y="18324"/>
                    </a:cubicBezTo>
                    <a:cubicBezTo>
                      <a:pt x="1138" y="17419"/>
                      <a:pt x="1540" y="16740"/>
                      <a:pt x="1921" y="16287"/>
                    </a:cubicBezTo>
                    <a:cubicBezTo>
                      <a:pt x="2302" y="15836"/>
                      <a:pt x="2743" y="15610"/>
                      <a:pt x="3245" y="15610"/>
                    </a:cubicBezTo>
                    <a:cubicBezTo>
                      <a:pt x="3834" y="15610"/>
                      <a:pt x="4388" y="15974"/>
                      <a:pt x="4906" y="16701"/>
                    </a:cubicBezTo>
                    <a:cubicBezTo>
                      <a:pt x="5426" y="17428"/>
                      <a:pt x="5872" y="18383"/>
                      <a:pt x="6244" y="19563"/>
                    </a:cubicBezTo>
                    <a:cubicBezTo>
                      <a:pt x="6304" y="19760"/>
                      <a:pt x="6380" y="20035"/>
                      <a:pt x="6471" y="20388"/>
                    </a:cubicBezTo>
                    <a:cubicBezTo>
                      <a:pt x="6562" y="20744"/>
                      <a:pt x="6625" y="20979"/>
                      <a:pt x="6659" y="21097"/>
                    </a:cubicBezTo>
                    <a:cubicBezTo>
                      <a:pt x="6754" y="21432"/>
                      <a:pt x="6875" y="21600"/>
                      <a:pt x="7022" y="21600"/>
                    </a:cubicBezTo>
                    <a:cubicBezTo>
                      <a:pt x="7178" y="21600"/>
                      <a:pt x="7304" y="21432"/>
                      <a:pt x="7399" y="21097"/>
                    </a:cubicBezTo>
                    <a:cubicBezTo>
                      <a:pt x="7434" y="20979"/>
                      <a:pt x="7496" y="20744"/>
                      <a:pt x="7587" y="20388"/>
                    </a:cubicBezTo>
                    <a:cubicBezTo>
                      <a:pt x="7678" y="20035"/>
                      <a:pt x="7754" y="19760"/>
                      <a:pt x="7814" y="19563"/>
                    </a:cubicBezTo>
                    <a:cubicBezTo>
                      <a:pt x="8186" y="18383"/>
                      <a:pt x="8630" y="17428"/>
                      <a:pt x="9145" y="16701"/>
                    </a:cubicBezTo>
                    <a:cubicBezTo>
                      <a:pt x="9660" y="15974"/>
                      <a:pt x="10211" y="15610"/>
                      <a:pt x="10800" y="15610"/>
                    </a:cubicBezTo>
                    <a:cubicBezTo>
                      <a:pt x="11388" y="15610"/>
                      <a:pt x="11940" y="15972"/>
                      <a:pt x="12455" y="16701"/>
                    </a:cubicBezTo>
                    <a:cubicBezTo>
                      <a:pt x="12970" y="17428"/>
                      <a:pt x="13414" y="18383"/>
                      <a:pt x="13786" y="19563"/>
                    </a:cubicBezTo>
                    <a:cubicBezTo>
                      <a:pt x="13846" y="19760"/>
                      <a:pt x="13922" y="20035"/>
                      <a:pt x="14013" y="20388"/>
                    </a:cubicBezTo>
                    <a:cubicBezTo>
                      <a:pt x="14104" y="20744"/>
                      <a:pt x="14166" y="20979"/>
                      <a:pt x="14201" y="21097"/>
                    </a:cubicBezTo>
                    <a:cubicBezTo>
                      <a:pt x="14296" y="21432"/>
                      <a:pt x="14421" y="21600"/>
                      <a:pt x="14578" y="21600"/>
                    </a:cubicBezTo>
                    <a:cubicBezTo>
                      <a:pt x="14725" y="21600"/>
                      <a:pt x="14845" y="21432"/>
                      <a:pt x="14941" y="21097"/>
                    </a:cubicBezTo>
                    <a:cubicBezTo>
                      <a:pt x="14975" y="20979"/>
                      <a:pt x="15038" y="20744"/>
                      <a:pt x="15129" y="20388"/>
                    </a:cubicBezTo>
                    <a:cubicBezTo>
                      <a:pt x="15220" y="20035"/>
                      <a:pt x="15296" y="19760"/>
                      <a:pt x="15356" y="19563"/>
                    </a:cubicBezTo>
                    <a:cubicBezTo>
                      <a:pt x="15729" y="18383"/>
                      <a:pt x="16175" y="17428"/>
                      <a:pt x="16694" y="16701"/>
                    </a:cubicBezTo>
                    <a:cubicBezTo>
                      <a:pt x="17212" y="15972"/>
                      <a:pt x="17766" y="15610"/>
                      <a:pt x="18355" y="15610"/>
                    </a:cubicBezTo>
                    <a:cubicBezTo>
                      <a:pt x="18857" y="15610"/>
                      <a:pt x="19298" y="15836"/>
                      <a:pt x="19679" y="16287"/>
                    </a:cubicBezTo>
                    <a:cubicBezTo>
                      <a:pt x="20060" y="16740"/>
                      <a:pt x="20462" y="17419"/>
                      <a:pt x="20886" y="18324"/>
                    </a:cubicBezTo>
                    <a:cubicBezTo>
                      <a:pt x="20990" y="18521"/>
                      <a:pt x="21090" y="18618"/>
                      <a:pt x="21185" y="18618"/>
                    </a:cubicBezTo>
                    <a:cubicBezTo>
                      <a:pt x="21297" y="18618"/>
                      <a:pt x="21395" y="18526"/>
                      <a:pt x="21477" y="18339"/>
                    </a:cubicBezTo>
                    <a:cubicBezTo>
                      <a:pt x="21559" y="18152"/>
                      <a:pt x="21600" y="17930"/>
                      <a:pt x="21600" y="17675"/>
                    </a:cubicBezTo>
                    <a:cubicBezTo>
                      <a:pt x="21600" y="17576"/>
                      <a:pt x="21595" y="17507"/>
                      <a:pt x="21587" y="17469"/>
                    </a:cubicBezTo>
                    <a:cubicBezTo>
                      <a:pt x="21587" y="17469"/>
                      <a:pt x="21587" y="17469"/>
                      <a:pt x="21587" y="17469"/>
                    </a:cubicBezTo>
                    <a:close/>
                  </a:path>
                </a:pathLst>
              </a:custGeom>
              <a:grpFill/>
              <a:ln w="12700" cap="flat">
                <a:noFill/>
                <a:miter lim="400000"/>
              </a:ln>
              <a:effectLst/>
            </p:spPr>
            <p:txBody>
              <a:bodyPr wrap="square" lIns="38100" tIns="38100" rIns="38100" bIns="38100" numCol="1" anchor="ctr">
                <a:noAutofit/>
              </a:bodyPr>
              <a:lstStyle/>
              <a:p>
                <a:pPr lvl="0" algn="l">
                  <a:lnSpc>
                    <a:spcPct val="100000"/>
                  </a:lnSpc>
                  <a:spcBef>
                    <a:spcPts val="4500"/>
                  </a:spcBef>
                  <a:defRPr sz="2500">
                    <a:latin typeface="Aleo Light"/>
                    <a:ea typeface="Aleo Light"/>
                    <a:cs typeface="Aleo Light"/>
                    <a:sym typeface="Aleo Light"/>
                  </a:defRPr>
                </a:pPr>
                <a:endParaRPr dirty="0">
                  <a:cs typeface="+mn-ea"/>
                  <a:sym typeface="+mn-lt"/>
                </a:endParaRPr>
              </a:p>
            </p:txBody>
          </p:sp>
        </p:grpSp>
        <p:sp>
          <p:nvSpPr>
            <p:cNvPr id="23" name="TextBox 9"/>
            <p:cNvSpPr txBox="1"/>
            <p:nvPr/>
          </p:nvSpPr>
          <p:spPr>
            <a:xfrm>
              <a:off x="8100668" y="4735165"/>
              <a:ext cx="1686870" cy="307777"/>
            </a:xfrm>
            <a:prstGeom prst="rect">
              <a:avLst/>
            </a:prstGeom>
            <a:noFill/>
          </p:spPr>
          <p:txBody>
            <a:bodyPr wrap="square" lIns="0" tIns="0" rIns="0" bIns="0" rtlCol="0">
              <a:spAutoFit/>
            </a:bodyPr>
            <a:lstStyle/>
            <a:p>
              <a:r>
                <a:rPr lang="zh-CN" altLang="en-US" sz="2000" b="1" dirty="0">
                  <a:solidFill>
                    <a:schemeClr val="accent4"/>
                  </a:solidFill>
                  <a:cs typeface="+mn-ea"/>
                  <a:sym typeface="+mn-lt"/>
                </a:rPr>
                <a:t>添加标题</a:t>
              </a:r>
              <a:endParaRPr lang="en-US" sz="2000" b="1" dirty="0">
                <a:solidFill>
                  <a:schemeClr val="accent4"/>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sp>
        <p:nvSpPr>
          <p:cNvPr id="3" name="Rectangle 5"/>
          <p:cNvSpPr/>
          <p:nvPr/>
        </p:nvSpPr>
        <p:spPr>
          <a:xfrm>
            <a:off x="2372366" y="2159391"/>
            <a:ext cx="1026942" cy="1026942"/>
          </a:xfrm>
          <a:prstGeom prst="rect">
            <a:avLst/>
          </a:prstGeom>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A</a:t>
            </a:r>
          </a:p>
        </p:txBody>
      </p:sp>
      <p:sp>
        <p:nvSpPr>
          <p:cNvPr id="4" name="Rectangle 6"/>
          <p:cNvSpPr/>
          <p:nvPr/>
        </p:nvSpPr>
        <p:spPr>
          <a:xfrm>
            <a:off x="3268085" y="2736230"/>
            <a:ext cx="1026942" cy="1026942"/>
          </a:xfrm>
          <a:prstGeom prst="rect">
            <a:avLst/>
          </a:prstGeom>
          <a:solidFill>
            <a:schemeClr val="accent2"/>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B</a:t>
            </a:r>
          </a:p>
        </p:txBody>
      </p:sp>
      <p:sp>
        <p:nvSpPr>
          <p:cNvPr id="5" name="Rectangle 7"/>
          <p:cNvSpPr/>
          <p:nvPr/>
        </p:nvSpPr>
        <p:spPr>
          <a:xfrm>
            <a:off x="4159552" y="3331862"/>
            <a:ext cx="1026942" cy="1026942"/>
          </a:xfrm>
          <a:prstGeom prst="rect">
            <a:avLst/>
          </a:prstGeom>
          <a:solidFill>
            <a:schemeClr val="accent3"/>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C</a:t>
            </a:r>
          </a:p>
        </p:txBody>
      </p:sp>
      <p:sp>
        <p:nvSpPr>
          <p:cNvPr id="6" name="Rectangle 8"/>
          <p:cNvSpPr/>
          <p:nvPr/>
        </p:nvSpPr>
        <p:spPr>
          <a:xfrm>
            <a:off x="5051019" y="3927494"/>
            <a:ext cx="1026942" cy="1026942"/>
          </a:xfrm>
          <a:prstGeom prst="rect">
            <a:avLst/>
          </a:prstGeom>
          <a:solidFill>
            <a:schemeClr val="accent4"/>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D</a:t>
            </a:r>
          </a:p>
        </p:txBody>
      </p:sp>
      <p:sp>
        <p:nvSpPr>
          <p:cNvPr id="7" name="Rectangle 9"/>
          <p:cNvSpPr/>
          <p:nvPr/>
        </p:nvSpPr>
        <p:spPr>
          <a:xfrm>
            <a:off x="5942486" y="4501368"/>
            <a:ext cx="1026942" cy="1026942"/>
          </a:xfrm>
          <a:prstGeom prst="rect">
            <a:avLst/>
          </a:prstGeom>
          <a:solidFill>
            <a:schemeClr val="accent5"/>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E</a:t>
            </a:r>
          </a:p>
        </p:txBody>
      </p:sp>
      <p:sp>
        <p:nvSpPr>
          <p:cNvPr id="8" name="Rectangle 10"/>
          <p:cNvSpPr/>
          <p:nvPr/>
        </p:nvSpPr>
        <p:spPr>
          <a:xfrm>
            <a:off x="6833953" y="5086121"/>
            <a:ext cx="1026942" cy="1026942"/>
          </a:xfrm>
          <a:prstGeom prst="rect">
            <a:avLst/>
          </a:prstGeom>
          <a:solidFill>
            <a:schemeClr val="accent6"/>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F</a:t>
            </a:r>
          </a:p>
        </p:txBody>
      </p:sp>
      <p:grpSp>
        <p:nvGrpSpPr>
          <p:cNvPr id="9" name="Group 11"/>
          <p:cNvGrpSpPr/>
          <p:nvPr/>
        </p:nvGrpSpPr>
        <p:grpSpPr>
          <a:xfrm>
            <a:off x="2490925" y="3500438"/>
            <a:ext cx="1012225" cy="553950"/>
            <a:chOff x="2764565" y="3500438"/>
            <a:chExt cx="1012225" cy="553950"/>
          </a:xfrm>
        </p:grpSpPr>
        <p:cxnSp>
          <p:nvCxnSpPr>
            <p:cNvPr id="10" name="Elbow Connector 15"/>
            <p:cNvCxnSpPr/>
            <p:nvPr/>
          </p:nvCxnSpPr>
          <p:spPr>
            <a:xfrm rot="10800000" flipV="1">
              <a:off x="2933701" y="3500438"/>
              <a:ext cx="843089" cy="469382"/>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3"/>
            <p:cNvSpPr/>
            <p:nvPr/>
          </p:nvSpPr>
          <p:spPr>
            <a:xfrm>
              <a:off x="2764565" y="3885253"/>
              <a:ext cx="169135" cy="16913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grpSp>
      <p:grpSp>
        <p:nvGrpSpPr>
          <p:cNvPr id="12" name="Group 14"/>
          <p:cNvGrpSpPr/>
          <p:nvPr/>
        </p:nvGrpSpPr>
        <p:grpSpPr>
          <a:xfrm>
            <a:off x="4252165" y="4687423"/>
            <a:ext cx="1012225" cy="553950"/>
            <a:chOff x="2764565" y="3500438"/>
            <a:chExt cx="1012225" cy="553950"/>
          </a:xfrm>
        </p:grpSpPr>
        <p:cxnSp>
          <p:nvCxnSpPr>
            <p:cNvPr id="13" name="Elbow Connector 23"/>
            <p:cNvCxnSpPr/>
            <p:nvPr/>
          </p:nvCxnSpPr>
          <p:spPr>
            <a:xfrm rot="10800000" flipV="1">
              <a:off x="2933701" y="3500438"/>
              <a:ext cx="843089" cy="469382"/>
            </a:xfrm>
            <a:prstGeom prst="bentConnector3">
              <a:avLst>
                <a:gd name="adj1"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Oval 16"/>
            <p:cNvSpPr/>
            <p:nvPr/>
          </p:nvSpPr>
          <p:spPr>
            <a:xfrm>
              <a:off x="2764565" y="3885253"/>
              <a:ext cx="169135" cy="16913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grpSp>
      <p:grpSp>
        <p:nvGrpSpPr>
          <p:cNvPr id="15" name="Group 17"/>
          <p:cNvGrpSpPr/>
          <p:nvPr/>
        </p:nvGrpSpPr>
        <p:grpSpPr>
          <a:xfrm>
            <a:off x="3210568" y="1824240"/>
            <a:ext cx="2596778" cy="600550"/>
            <a:chOff x="2996942" y="2563916"/>
            <a:chExt cx="2596778" cy="600550"/>
          </a:xfrm>
        </p:grpSpPr>
        <p:cxnSp>
          <p:nvCxnSpPr>
            <p:cNvPr id="16" name="Elbow Connector 26"/>
            <p:cNvCxnSpPr/>
            <p:nvPr/>
          </p:nvCxnSpPr>
          <p:spPr>
            <a:xfrm rot="10800000" flipV="1">
              <a:off x="2996942" y="2648484"/>
              <a:ext cx="2427643" cy="515982"/>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9"/>
            <p:cNvSpPr/>
            <p:nvPr/>
          </p:nvSpPr>
          <p:spPr>
            <a:xfrm>
              <a:off x="5424585" y="2563916"/>
              <a:ext cx="169135" cy="16913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grpSp>
      <p:grpSp>
        <p:nvGrpSpPr>
          <p:cNvPr id="18" name="Group 20"/>
          <p:cNvGrpSpPr/>
          <p:nvPr/>
        </p:nvGrpSpPr>
        <p:grpSpPr>
          <a:xfrm>
            <a:off x="5051022" y="2672862"/>
            <a:ext cx="1397673" cy="967693"/>
            <a:chOff x="2996945" y="2204470"/>
            <a:chExt cx="1397673" cy="967693"/>
          </a:xfrm>
        </p:grpSpPr>
        <p:cxnSp>
          <p:nvCxnSpPr>
            <p:cNvPr id="19" name="Elbow Connector 35"/>
            <p:cNvCxnSpPr/>
            <p:nvPr/>
          </p:nvCxnSpPr>
          <p:spPr>
            <a:xfrm rot="10800000" flipV="1">
              <a:off x="2996945" y="2278716"/>
              <a:ext cx="1228538" cy="893447"/>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Oval 22"/>
            <p:cNvSpPr/>
            <p:nvPr/>
          </p:nvSpPr>
          <p:spPr>
            <a:xfrm>
              <a:off x="4225483" y="2204470"/>
              <a:ext cx="169135" cy="16913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grpSp>
      <p:grpSp>
        <p:nvGrpSpPr>
          <p:cNvPr id="21" name="Group 23"/>
          <p:cNvGrpSpPr/>
          <p:nvPr/>
        </p:nvGrpSpPr>
        <p:grpSpPr>
          <a:xfrm>
            <a:off x="6756057" y="3738214"/>
            <a:ext cx="1124563" cy="1037473"/>
            <a:chOff x="2996945" y="2134689"/>
            <a:chExt cx="1124563" cy="1037473"/>
          </a:xfrm>
        </p:grpSpPr>
        <p:cxnSp>
          <p:nvCxnSpPr>
            <p:cNvPr id="22" name="Elbow Connector 53"/>
            <p:cNvCxnSpPr/>
            <p:nvPr/>
          </p:nvCxnSpPr>
          <p:spPr>
            <a:xfrm rot="10800000" flipV="1">
              <a:off x="2996945" y="2219257"/>
              <a:ext cx="955428" cy="952905"/>
            </a:xfrm>
            <a:prstGeom prst="bentConnector3">
              <a:avLst>
                <a:gd name="adj1" fmla="val 50000"/>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5"/>
            <p:cNvSpPr/>
            <p:nvPr/>
          </p:nvSpPr>
          <p:spPr>
            <a:xfrm>
              <a:off x="3952373" y="2134689"/>
              <a:ext cx="169135" cy="16913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grpSp>
      <p:grpSp>
        <p:nvGrpSpPr>
          <p:cNvPr id="24" name="Group 26"/>
          <p:cNvGrpSpPr/>
          <p:nvPr/>
        </p:nvGrpSpPr>
        <p:grpSpPr>
          <a:xfrm>
            <a:off x="7647523" y="4765365"/>
            <a:ext cx="963347" cy="590796"/>
            <a:chOff x="2996945" y="2581366"/>
            <a:chExt cx="963347" cy="590796"/>
          </a:xfrm>
        </p:grpSpPr>
        <p:cxnSp>
          <p:nvCxnSpPr>
            <p:cNvPr id="25" name="Elbow Connector 56"/>
            <p:cNvCxnSpPr/>
            <p:nvPr/>
          </p:nvCxnSpPr>
          <p:spPr>
            <a:xfrm rot="10800000" flipV="1">
              <a:off x="2996945" y="2665934"/>
              <a:ext cx="794212" cy="506228"/>
            </a:xfrm>
            <a:prstGeom prst="bentConnector3">
              <a:avLst>
                <a:gd name="adj1"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Oval 28"/>
            <p:cNvSpPr/>
            <p:nvPr/>
          </p:nvSpPr>
          <p:spPr>
            <a:xfrm>
              <a:off x="3791157" y="2581366"/>
              <a:ext cx="169135" cy="16913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grpSp>
      <p:sp>
        <p:nvSpPr>
          <p:cNvPr id="27" name="郑少PPT"/>
          <p:cNvSpPr txBox="1"/>
          <p:nvPr/>
        </p:nvSpPr>
        <p:spPr>
          <a:xfrm>
            <a:off x="5980586" y="1255711"/>
            <a:ext cx="3004074"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a:t>
            </a:r>
          </a:p>
        </p:txBody>
      </p:sp>
      <p:sp>
        <p:nvSpPr>
          <p:cNvPr id="28" name="郑少PPT"/>
          <p:cNvSpPr txBox="1"/>
          <p:nvPr/>
        </p:nvSpPr>
        <p:spPr>
          <a:xfrm>
            <a:off x="6476413" y="2325605"/>
            <a:ext cx="3004074"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a:t>
            </a:r>
          </a:p>
        </p:txBody>
      </p:sp>
      <p:sp>
        <p:nvSpPr>
          <p:cNvPr id="29" name="郑少PPT"/>
          <p:cNvSpPr txBox="1"/>
          <p:nvPr/>
        </p:nvSpPr>
        <p:spPr>
          <a:xfrm>
            <a:off x="7978450" y="3382037"/>
            <a:ext cx="3004074"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a:t>
            </a:r>
          </a:p>
        </p:txBody>
      </p:sp>
      <p:sp>
        <p:nvSpPr>
          <p:cNvPr id="30" name="郑少PPT"/>
          <p:cNvSpPr txBox="1"/>
          <p:nvPr/>
        </p:nvSpPr>
        <p:spPr>
          <a:xfrm>
            <a:off x="8655107" y="4586655"/>
            <a:ext cx="3004074"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a:t>
            </a:r>
          </a:p>
        </p:txBody>
      </p:sp>
      <p:sp>
        <p:nvSpPr>
          <p:cNvPr id="31" name="郑少PPT"/>
          <p:cNvSpPr txBox="1"/>
          <p:nvPr/>
        </p:nvSpPr>
        <p:spPr>
          <a:xfrm>
            <a:off x="1078956" y="4922114"/>
            <a:ext cx="3004074" cy="1061829"/>
          </a:xfrm>
          <a:prstGeom prst="rect">
            <a:avLst/>
          </a:prstGeom>
          <a:noFill/>
        </p:spPr>
        <p:txBody>
          <a:bodyPr wrap="square" rtlCol="0">
            <a:spAutoFit/>
          </a:bodyPr>
          <a:lstStyle/>
          <a:p>
            <a:pPr algn="r">
              <a:lnSpc>
                <a:spcPct val="150000"/>
              </a:lnSpc>
            </a:pPr>
            <a:r>
              <a:rPr lang="zh-CN" altLang="en-US" b="1" dirty="0">
                <a:cs typeface="+mn-ea"/>
                <a:sym typeface="+mn-lt"/>
              </a:rPr>
              <a:t>添加标题</a:t>
            </a:r>
            <a:endParaRPr lang="en-US" altLang="zh-CN" b="1" dirty="0">
              <a:cs typeface="+mn-ea"/>
              <a:sym typeface="+mn-lt"/>
            </a:endParaRPr>
          </a:p>
          <a:p>
            <a:pPr algn="r">
              <a:lnSpc>
                <a:spcPct val="150000"/>
              </a:lnSpc>
            </a:pPr>
            <a:r>
              <a:rPr lang="zh-CN" altLang="en-US" sz="1200" dirty="0">
                <a:solidFill>
                  <a:schemeClr val="tx2"/>
                </a:solidFill>
                <a:cs typeface="+mn-ea"/>
                <a:sym typeface="+mn-lt"/>
              </a:rPr>
              <a:t>点击此处添加标题点击此处添加标题点击此处添加标题</a:t>
            </a:r>
          </a:p>
        </p:txBody>
      </p:sp>
      <p:sp>
        <p:nvSpPr>
          <p:cNvPr id="32" name="郑少PPT"/>
          <p:cNvSpPr txBox="1"/>
          <p:nvPr/>
        </p:nvSpPr>
        <p:spPr>
          <a:xfrm>
            <a:off x="532819" y="3705057"/>
            <a:ext cx="1927053" cy="1338828"/>
          </a:xfrm>
          <a:prstGeom prst="rect">
            <a:avLst/>
          </a:prstGeom>
          <a:noFill/>
        </p:spPr>
        <p:txBody>
          <a:bodyPr wrap="square" rtlCol="0">
            <a:spAutoFit/>
          </a:bodyPr>
          <a:lstStyle/>
          <a:p>
            <a:pPr algn="r">
              <a:lnSpc>
                <a:spcPct val="150000"/>
              </a:lnSpc>
            </a:pPr>
            <a:r>
              <a:rPr lang="zh-CN" altLang="en-US" b="1" dirty="0">
                <a:cs typeface="+mn-ea"/>
                <a:sym typeface="+mn-lt"/>
              </a:rPr>
              <a:t>添加标题</a:t>
            </a:r>
            <a:endParaRPr lang="en-US" altLang="zh-CN" b="1" dirty="0">
              <a:cs typeface="+mn-ea"/>
              <a:sym typeface="+mn-lt"/>
            </a:endParaRPr>
          </a:p>
          <a:p>
            <a:pPr algn="r">
              <a:lnSpc>
                <a:spcPct val="150000"/>
              </a:lnSpc>
            </a:pPr>
            <a:r>
              <a:rPr lang="zh-CN" altLang="en-US" sz="1200" dirty="0">
                <a:solidFill>
                  <a:schemeClr val="tx2"/>
                </a:solidFill>
                <a:cs typeface="+mn-ea"/>
                <a:sym typeface="+mn-lt"/>
              </a:rPr>
              <a:t>点击此处添加标题点击此处添加标题添加标题添加标题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00" y="2587556"/>
            <a:ext cx="12193200" cy="2273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图片 7"/>
          <p:cNvPicPr>
            <a:picLocks noChangeAspect="1"/>
          </p:cNvPicPr>
          <p:nvPr/>
        </p:nvPicPr>
        <p:blipFill rotWithShape="1">
          <a:blip r:embed="rId3" cstate="screen"/>
          <a:srcRect/>
          <a:stretch>
            <a:fillRect/>
          </a:stretch>
        </p:blipFill>
        <p:spPr>
          <a:xfrm>
            <a:off x="88099" y="1344021"/>
            <a:ext cx="3958980" cy="4169958"/>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8144922" y="1344021"/>
            <a:ext cx="3958980" cy="4169958"/>
          </a:xfrm>
          <a:prstGeom prst="rect">
            <a:avLst/>
          </a:prstGeom>
        </p:spPr>
      </p:pic>
      <p:sp>
        <p:nvSpPr>
          <p:cNvPr id="14" name="文本框"/>
          <p:cNvSpPr txBox="1"/>
          <p:nvPr/>
        </p:nvSpPr>
        <p:spPr>
          <a:xfrm>
            <a:off x="4135776" y="3609858"/>
            <a:ext cx="3920448" cy="2585323"/>
          </a:xfrm>
          <a:prstGeom prst="rect">
            <a:avLst/>
          </a:prstGeom>
          <a:noFill/>
        </p:spPr>
        <p:txBody>
          <a:bodyPr wrap="square" rtlCol="0">
            <a:spAutoFit/>
          </a:bodyPr>
          <a:lstStyle/>
          <a:p>
            <a:pPr algn="ctr">
              <a:lnSpc>
                <a:spcPct val="150000"/>
              </a:lnSpc>
            </a:pPr>
            <a:r>
              <a:rPr lang="zh-CN" altLang="en-US" sz="3600" b="1" dirty="0">
                <a:solidFill>
                  <a:srgbClr val="FFFFFF"/>
                </a:solidFill>
                <a:cs typeface="+mn-ea"/>
                <a:sym typeface="+mn-lt"/>
              </a:rPr>
              <a:t>添加标题</a:t>
            </a:r>
            <a:endParaRPr lang="en-US" altLang="zh-CN" sz="3600" b="1" dirty="0">
              <a:solidFill>
                <a:srgbClr val="FFFFFF"/>
              </a:solidFill>
              <a:cs typeface="+mn-ea"/>
              <a:sym typeface="+mn-lt"/>
            </a:endParaRPr>
          </a:p>
          <a:p>
            <a:pPr algn="ctr"/>
            <a:endParaRPr lang="en-US" altLang="zh-CN" sz="3600" b="1" dirty="0">
              <a:solidFill>
                <a:srgbClr val="FFFFFF"/>
              </a:solidFill>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5" name="文本框"/>
          <p:cNvSpPr txBox="1"/>
          <p:nvPr/>
        </p:nvSpPr>
        <p:spPr>
          <a:xfrm>
            <a:off x="4652221" y="524885"/>
            <a:ext cx="2887558" cy="2831544"/>
          </a:xfrm>
          <a:prstGeom prst="rect">
            <a:avLst/>
          </a:prstGeom>
          <a:noFill/>
        </p:spPr>
        <p:txBody>
          <a:bodyPr wrap="square" rtlCol="0">
            <a:spAutoFit/>
          </a:bodyPr>
          <a:lstStyle/>
          <a:p>
            <a:pPr algn="ctr"/>
            <a:r>
              <a:rPr lang="en-US" altLang="zh-CN" sz="13800" b="1" dirty="0">
                <a:cs typeface="+mn-ea"/>
                <a:sym typeface="+mn-lt"/>
              </a:rPr>
              <a:t>04</a:t>
            </a:r>
          </a:p>
          <a:p>
            <a:pPr algn="ctr"/>
            <a:r>
              <a:rPr lang="en-US" altLang="zh-CN" sz="4000" b="1" dirty="0">
                <a:solidFill>
                  <a:srgbClr val="FFFFFF"/>
                </a:solidFill>
                <a:cs typeface="+mn-ea"/>
                <a:sym typeface="+mn-lt"/>
              </a:rPr>
              <a:t>Part four</a:t>
            </a:r>
            <a:endParaRPr lang="zh-CN" altLang="en-US" sz="4000"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14310" y="489520"/>
            <a:ext cx="5635171" cy="535531"/>
          </a:xfrm>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sp>
        <p:nvSpPr>
          <p:cNvPr id="3" name="矩形 2"/>
          <p:cNvSpPr/>
          <p:nvPr/>
        </p:nvSpPr>
        <p:spPr>
          <a:xfrm>
            <a:off x="7641535" y="1505857"/>
            <a:ext cx="4550465" cy="497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4" name="组合 3"/>
          <p:cNvGrpSpPr/>
          <p:nvPr/>
        </p:nvGrpSpPr>
        <p:grpSpPr>
          <a:xfrm>
            <a:off x="995626" y="2177923"/>
            <a:ext cx="4832914" cy="1061829"/>
            <a:chOff x="668034" y="2036434"/>
            <a:chExt cx="4832914" cy="1061829"/>
          </a:xfrm>
        </p:grpSpPr>
        <p:grpSp>
          <p:nvGrpSpPr>
            <p:cNvPr id="5" name="组合 4"/>
            <p:cNvGrpSpPr/>
            <p:nvPr/>
          </p:nvGrpSpPr>
          <p:grpSpPr>
            <a:xfrm>
              <a:off x="668034" y="2182290"/>
              <a:ext cx="741070" cy="741070"/>
              <a:chOff x="671431" y="4984261"/>
              <a:chExt cx="914400" cy="914400"/>
            </a:xfrm>
          </p:grpSpPr>
          <p:sp>
            <p:nvSpPr>
              <p:cNvPr id="7" name="椭圆 6"/>
              <p:cNvSpPr/>
              <p:nvPr/>
            </p:nvSpPr>
            <p:spPr>
              <a:xfrm>
                <a:off x="671431" y="4984261"/>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8" name="Group 10"/>
              <p:cNvGrpSpPr/>
              <p:nvPr/>
            </p:nvGrpSpPr>
            <p:grpSpPr>
              <a:xfrm>
                <a:off x="896461" y="5209293"/>
                <a:ext cx="464344" cy="464344"/>
                <a:chOff x="4439444" y="1652588"/>
                <a:chExt cx="464344" cy="464344"/>
              </a:xfrm>
              <a:solidFill>
                <a:srgbClr val="FFFFFF"/>
              </a:solidFill>
            </p:grpSpPr>
            <p:sp>
              <p:nvSpPr>
                <p:cNvPr id="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sp>
          <p:nvSpPr>
            <p:cNvPr id="6" name="添加标题"/>
            <p:cNvSpPr txBox="1"/>
            <p:nvPr/>
          </p:nvSpPr>
          <p:spPr>
            <a:xfrm>
              <a:off x="1635072" y="2036434"/>
              <a:ext cx="3865876" cy="1061829"/>
            </a:xfrm>
            <a:prstGeom prst="rect">
              <a:avLst/>
            </a:prstGeom>
            <a:noFill/>
          </p:spPr>
          <p:txBody>
            <a:bodyPr wrap="square" rtlCol="0">
              <a:spAutoFit/>
            </a:bodyPr>
            <a:lstStyle/>
            <a:p>
              <a:pPr algn="just">
                <a:lnSpc>
                  <a:spcPct val="150000"/>
                </a:lnSpc>
              </a:pPr>
              <a:r>
                <a:rPr lang="zh-CN" altLang="en-US" b="1" dirty="0">
                  <a:solidFill>
                    <a:schemeClr val="accent1"/>
                  </a:solidFill>
                  <a:cs typeface="+mn-ea"/>
                  <a:sym typeface="+mn-lt"/>
                </a:rPr>
                <a:t>添加标题</a:t>
              </a:r>
              <a:endParaRPr lang="en-US" altLang="zh-CN" b="1" dirty="0">
                <a:solidFill>
                  <a:schemeClr val="accent1"/>
                </a:solidFill>
                <a:cs typeface="+mn-ea"/>
                <a:sym typeface="+mn-lt"/>
              </a:endParaRPr>
            </a:p>
            <a:p>
              <a:pPr algn="just">
                <a:lnSpc>
                  <a:spcPct val="150000"/>
                </a:lnSpc>
              </a:pPr>
              <a:r>
                <a:rPr lang="zh-CN" altLang="en-US" sz="1200" dirty="0">
                  <a:solidFill>
                    <a:schemeClr val="tx2"/>
                  </a:solidFill>
                  <a:cs typeface="+mn-ea"/>
                  <a:sym typeface="+mn-lt"/>
                </a:rPr>
                <a:t>点击此处添加标题点击此处添加标题点击此处添加标题添加标题添加标题</a:t>
              </a:r>
            </a:p>
          </p:txBody>
        </p:sp>
      </p:grpSp>
      <p:grpSp>
        <p:nvGrpSpPr>
          <p:cNvPr id="12" name="组合 11"/>
          <p:cNvGrpSpPr/>
          <p:nvPr/>
        </p:nvGrpSpPr>
        <p:grpSpPr>
          <a:xfrm>
            <a:off x="995626" y="3447402"/>
            <a:ext cx="4832914" cy="1061829"/>
            <a:chOff x="668034" y="3414434"/>
            <a:chExt cx="4832914" cy="1061829"/>
          </a:xfrm>
        </p:grpSpPr>
        <p:grpSp>
          <p:nvGrpSpPr>
            <p:cNvPr id="13" name="组合 12"/>
            <p:cNvGrpSpPr/>
            <p:nvPr/>
          </p:nvGrpSpPr>
          <p:grpSpPr>
            <a:xfrm>
              <a:off x="668034" y="3560290"/>
              <a:ext cx="741070" cy="741070"/>
              <a:chOff x="6449085" y="4984261"/>
              <a:chExt cx="914401" cy="914400"/>
            </a:xfrm>
          </p:grpSpPr>
          <p:sp>
            <p:nvSpPr>
              <p:cNvPr id="15" name="椭圆 14"/>
              <p:cNvSpPr/>
              <p:nvPr/>
            </p:nvSpPr>
            <p:spPr>
              <a:xfrm>
                <a:off x="6449085" y="4984261"/>
                <a:ext cx="91440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AutoShape 59"/>
              <p:cNvSpPr/>
              <p:nvPr/>
            </p:nvSpPr>
            <p:spPr bwMode="auto">
              <a:xfrm>
                <a:off x="6673710" y="5209293"/>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4" name="添加标题"/>
            <p:cNvSpPr txBox="1"/>
            <p:nvPr/>
          </p:nvSpPr>
          <p:spPr>
            <a:xfrm>
              <a:off x="1635072" y="3414434"/>
              <a:ext cx="3865876" cy="1061829"/>
            </a:xfrm>
            <a:prstGeom prst="rect">
              <a:avLst/>
            </a:prstGeom>
            <a:noFill/>
          </p:spPr>
          <p:txBody>
            <a:bodyPr wrap="square" rtlCol="0">
              <a:spAutoFit/>
            </a:bodyPr>
            <a:lstStyle/>
            <a:p>
              <a:pPr algn="just">
                <a:lnSpc>
                  <a:spcPct val="150000"/>
                </a:lnSpc>
              </a:pPr>
              <a:r>
                <a:rPr lang="zh-CN" altLang="en-US" b="1" dirty="0">
                  <a:solidFill>
                    <a:schemeClr val="accent2"/>
                  </a:solidFill>
                  <a:cs typeface="+mn-ea"/>
                  <a:sym typeface="+mn-lt"/>
                </a:rPr>
                <a:t>添加标题</a:t>
              </a:r>
              <a:endParaRPr lang="en-US" altLang="zh-CN" b="1" dirty="0">
                <a:solidFill>
                  <a:schemeClr val="accent2"/>
                </a:solidFill>
                <a:cs typeface="+mn-ea"/>
                <a:sym typeface="+mn-lt"/>
              </a:endParaRPr>
            </a:p>
            <a:p>
              <a:pPr algn="just">
                <a:lnSpc>
                  <a:spcPct val="150000"/>
                </a:lnSpc>
              </a:pPr>
              <a:r>
                <a:rPr lang="zh-CN" altLang="en-US" sz="1200" dirty="0">
                  <a:solidFill>
                    <a:schemeClr val="tx2"/>
                  </a:solidFill>
                  <a:cs typeface="+mn-ea"/>
                  <a:sym typeface="+mn-lt"/>
                </a:rPr>
                <a:t>点击此处添加标题点击此处添加标题点击此处添加标题添加标题添加标题</a:t>
              </a:r>
            </a:p>
          </p:txBody>
        </p:sp>
      </p:grpSp>
      <p:grpSp>
        <p:nvGrpSpPr>
          <p:cNvPr id="17" name="组合 16"/>
          <p:cNvGrpSpPr/>
          <p:nvPr/>
        </p:nvGrpSpPr>
        <p:grpSpPr>
          <a:xfrm>
            <a:off x="995626" y="4716882"/>
            <a:ext cx="4832914" cy="1061829"/>
            <a:chOff x="668034" y="4575393"/>
            <a:chExt cx="4832914" cy="1061829"/>
          </a:xfrm>
        </p:grpSpPr>
        <p:sp>
          <p:nvSpPr>
            <p:cNvPr id="18" name="添加标题"/>
            <p:cNvSpPr txBox="1"/>
            <p:nvPr/>
          </p:nvSpPr>
          <p:spPr>
            <a:xfrm>
              <a:off x="1635072" y="4575393"/>
              <a:ext cx="3865876" cy="1061829"/>
            </a:xfrm>
            <a:prstGeom prst="rect">
              <a:avLst/>
            </a:prstGeom>
            <a:noFill/>
          </p:spPr>
          <p:txBody>
            <a:bodyPr wrap="square" rtlCol="0">
              <a:spAutoFit/>
            </a:bodyPr>
            <a:lstStyle/>
            <a:p>
              <a:pPr algn="just">
                <a:lnSpc>
                  <a:spcPct val="150000"/>
                </a:lnSpc>
              </a:pPr>
              <a:r>
                <a:rPr lang="zh-CN" altLang="en-US" b="1" dirty="0">
                  <a:solidFill>
                    <a:schemeClr val="accent3"/>
                  </a:solidFill>
                  <a:cs typeface="+mn-ea"/>
                  <a:sym typeface="+mn-lt"/>
                </a:rPr>
                <a:t>添加标题</a:t>
              </a:r>
              <a:endParaRPr lang="en-US" altLang="zh-CN" b="1" dirty="0">
                <a:solidFill>
                  <a:schemeClr val="accent3"/>
                </a:solidFill>
                <a:cs typeface="+mn-ea"/>
                <a:sym typeface="+mn-lt"/>
              </a:endParaRPr>
            </a:p>
            <a:p>
              <a:pPr algn="just">
                <a:lnSpc>
                  <a:spcPct val="150000"/>
                </a:lnSpc>
              </a:pPr>
              <a:r>
                <a:rPr lang="zh-CN" altLang="en-US" sz="1200" dirty="0">
                  <a:solidFill>
                    <a:schemeClr val="tx2"/>
                  </a:solidFill>
                  <a:cs typeface="+mn-ea"/>
                  <a:sym typeface="+mn-lt"/>
                </a:rPr>
                <a:t>点击此处添加标题点击此处添加标题点击此处添加标题添加标题添加标题</a:t>
              </a:r>
            </a:p>
          </p:txBody>
        </p:sp>
        <p:grpSp>
          <p:nvGrpSpPr>
            <p:cNvPr id="19" name="组合 18"/>
            <p:cNvGrpSpPr/>
            <p:nvPr/>
          </p:nvGrpSpPr>
          <p:grpSpPr>
            <a:xfrm>
              <a:off x="668034" y="4721249"/>
              <a:ext cx="741070" cy="741070"/>
              <a:chOff x="668034" y="4897764"/>
              <a:chExt cx="741070" cy="741070"/>
            </a:xfrm>
          </p:grpSpPr>
          <p:sp>
            <p:nvSpPr>
              <p:cNvPr id="20" name="椭圆 19"/>
              <p:cNvSpPr/>
              <p:nvPr/>
            </p:nvSpPr>
            <p:spPr>
              <a:xfrm>
                <a:off x="668034" y="4897764"/>
                <a:ext cx="741070" cy="7410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21" name="组合 20"/>
              <p:cNvGrpSpPr/>
              <p:nvPr/>
            </p:nvGrpSpPr>
            <p:grpSpPr>
              <a:xfrm>
                <a:off x="852210" y="5081940"/>
                <a:ext cx="372718" cy="372718"/>
                <a:chOff x="4427654" y="3049909"/>
                <a:chExt cx="464344" cy="464344"/>
              </a:xfrm>
              <a:solidFill>
                <a:srgbClr val="FFFFFF"/>
              </a:solidFill>
            </p:grpSpPr>
            <p:sp>
              <p:nvSpPr>
                <p:cNvPr id="22"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3"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4"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grpSp>
      <p:pic>
        <p:nvPicPr>
          <p:cNvPr id="25" name="图片 24"/>
          <p:cNvPicPr>
            <a:picLocks noChangeAspect="1"/>
          </p:cNvPicPr>
          <p:nvPr/>
        </p:nvPicPr>
        <p:blipFill>
          <a:blip r:embed="rId3" cstate="screen"/>
          <a:stretch>
            <a:fillRect/>
          </a:stretch>
        </p:blipFill>
        <p:spPr>
          <a:xfrm>
            <a:off x="6645908" y="2873654"/>
            <a:ext cx="4550466" cy="2235548"/>
          </a:xfrm>
          <a:custGeom>
            <a:avLst/>
            <a:gdLst>
              <a:gd name="connsiteX0" fmla="*/ 0 w 4550466"/>
              <a:gd name="connsiteY0" fmla="*/ 0 h 4920344"/>
              <a:gd name="connsiteX1" fmla="*/ 4550466 w 4550466"/>
              <a:gd name="connsiteY1" fmla="*/ 0 h 4920344"/>
              <a:gd name="connsiteX2" fmla="*/ 4550466 w 4550466"/>
              <a:gd name="connsiteY2" fmla="*/ 4920344 h 4920344"/>
              <a:gd name="connsiteX3" fmla="*/ 0 w 4550466"/>
              <a:gd name="connsiteY3" fmla="*/ 4920344 h 4920344"/>
            </a:gdLst>
            <a:ahLst/>
            <a:cxnLst>
              <a:cxn ang="0">
                <a:pos x="connsiteX0" y="connsiteY0"/>
              </a:cxn>
              <a:cxn ang="0">
                <a:pos x="connsiteX1" y="connsiteY1"/>
              </a:cxn>
              <a:cxn ang="0">
                <a:pos x="connsiteX2" y="connsiteY2"/>
              </a:cxn>
              <a:cxn ang="0">
                <a:pos x="connsiteX3" y="connsiteY3"/>
              </a:cxn>
            </a:cxnLst>
            <a:rect l="l" t="t" r="r" b="b"/>
            <a:pathLst>
              <a:path w="4550466" h="4920344">
                <a:moveTo>
                  <a:pt x="0" y="0"/>
                </a:moveTo>
                <a:lnTo>
                  <a:pt x="4550466" y="0"/>
                </a:lnTo>
                <a:lnTo>
                  <a:pt x="4550466" y="4920344"/>
                </a:lnTo>
                <a:lnTo>
                  <a:pt x="0" y="492034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9" y="0"/>
            <a:ext cx="12192599" cy="6858001"/>
            <a:chOff x="1" y="0"/>
            <a:chExt cx="12192599" cy="6858001"/>
          </a:xfrm>
        </p:grpSpPr>
        <p:pic>
          <p:nvPicPr>
            <p:cNvPr id="2" name="图片 1"/>
            <p:cNvPicPr>
              <a:picLocks noChangeAspect="1"/>
            </p:cNvPicPr>
            <p:nvPr/>
          </p:nvPicPr>
          <p:blipFill rotWithShape="1">
            <a:blip r:embed="rId3" cstate="screen"/>
            <a:srcRect/>
            <a:stretch>
              <a:fillRect/>
            </a:stretch>
          </p:blipFill>
          <p:spPr>
            <a:xfrm rot="5400000">
              <a:off x="-1257029" y="1257032"/>
              <a:ext cx="6857999" cy="4343940"/>
            </a:xfrm>
            <a:prstGeom prst="rect">
              <a:avLst/>
            </a:prstGeom>
          </p:spPr>
        </p:pic>
        <p:sp>
          <p:nvSpPr>
            <p:cNvPr id="16" name="矩形 15"/>
            <p:cNvSpPr/>
            <p:nvPr/>
          </p:nvSpPr>
          <p:spPr>
            <a:xfrm>
              <a:off x="2336800" y="0"/>
              <a:ext cx="9855800" cy="6858000"/>
            </a:xfrm>
            <a:prstGeom prst="rect">
              <a:avLst/>
            </a:prstGeom>
            <a:gradFill flip="none" rotWithShape="1">
              <a:gsLst>
                <a:gs pos="0">
                  <a:schemeClr val="accent1"/>
                </a:gs>
                <a:gs pos="83000">
                  <a:srgbClr val="AA0002"/>
                </a:gs>
                <a:gs pos="100000">
                  <a:schemeClr val="accent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1" name="组合 40"/>
          <p:cNvGrpSpPr/>
          <p:nvPr/>
        </p:nvGrpSpPr>
        <p:grpSpPr>
          <a:xfrm>
            <a:off x="2114833" y="2589902"/>
            <a:ext cx="2380877" cy="1678196"/>
            <a:chOff x="1637031" y="2589902"/>
            <a:chExt cx="2380877" cy="1678196"/>
          </a:xfrm>
        </p:grpSpPr>
        <p:sp>
          <p:nvSpPr>
            <p:cNvPr id="42" name="郑少PPT"/>
            <p:cNvSpPr/>
            <p:nvPr/>
          </p:nvSpPr>
          <p:spPr>
            <a:xfrm>
              <a:off x="1637031" y="2589902"/>
              <a:ext cx="2380877" cy="1323439"/>
            </a:xfrm>
            <a:prstGeom prst="rect">
              <a:avLst/>
            </a:prstGeom>
          </p:spPr>
          <p:txBody>
            <a:bodyPr wrap="square">
              <a:spAutoFit/>
            </a:bodyPr>
            <a:lstStyle/>
            <a:p>
              <a:pPr algn="ctr"/>
              <a:r>
                <a:rPr lang="zh-CN" altLang="en-US" sz="8000" b="1" dirty="0">
                  <a:solidFill>
                    <a:srgbClr val="FFFFFF"/>
                  </a:solidFill>
                  <a:cs typeface="+mn-ea"/>
                  <a:sym typeface="+mn-lt"/>
                </a:rPr>
                <a:t>目录</a:t>
              </a:r>
              <a:endParaRPr lang="en-US" altLang="zh-CN" sz="8000" b="1" dirty="0">
                <a:solidFill>
                  <a:srgbClr val="FFFFFF"/>
                </a:solidFill>
                <a:cs typeface="+mn-ea"/>
                <a:sym typeface="+mn-lt"/>
              </a:endParaRPr>
            </a:p>
          </p:txBody>
        </p:sp>
        <p:sp>
          <p:nvSpPr>
            <p:cNvPr id="43" name="矩形 42"/>
            <p:cNvSpPr/>
            <p:nvPr/>
          </p:nvSpPr>
          <p:spPr>
            <a:xfrm>
              <a:off x="1874346" y="3929544"/>
              <a:ext cx="1906246" cy="338554"/>
            </a:xfrm>
            <a:prstGeom prst="rect">
              <a:avLst/>
            </a:prstGeom>
          </p:spPr>
          <p:txBody>
            <a:bodyPr wrap="square">
              <a:spAutoFit/>
            </a:bodyPr>
            <a:lstStyle/>
            <a:p>
              <a:pPr algn="dist"/>
              <a:r>
                <a:rPr lang="en-US" altLang="zh-CN" sz="1600" dirty="0">
                  <a:solidFill>
                    <a:srgbClr val="FFFFFF"/>
                  </a:solidFill>
                  <a:cs typeface="+mn-ea"/>
                  <a:sym typeface="+mn-lt"/>
                </a:rPr>
                <a:t>CONTENTS</a:t>
              </a:r>
              <a:endParaRPr lang="en-US" altLang="zh-CN" sz="4000" dirty="0">
                <a:solidFill>
                  <a:srgbClr val="FFFFFF"/>
                </a:solidFill>
                <a:cs typeface="+mn-ea"/>
                <a:sym typeface="+mn-lt"/>
              </a:endParaRPr>
            </a:p>
          </p:txBody>
        </p:sp>
      </p:grpSp>
      <p:sp>
        <p:nvSpPr>
          <p:cNvPr id="44" name="文本"/>
          <p:cNvSpPr txBox="1"/>
          <p:nvPr/>
        </p:nvSpPr>
        <p:spPr>
          <a:xfrm>
            <a:off x="6886643" y="704929"/>
            <a:ext cx="3676804" cy="1292662"/>
          </a:xfrm>
          <a:prstGeom prst="rect">
            <a:avLst/>
          </a:prstGeom>
          <a:noFill/>
        </p:spPr>
        <p:txBody>
          <a:bodyPr wrap="square" rtlCol="0">
            <a:spAutoFit/>
          </a:bodyPr>
          <a:lstStyle/>
          <a:p>
            <a:pPr>
              <a:lnSpc>
                <a:spcPct val="150000"/>
              </a:lnSpc>
              <a:defRPr/>
            </a:pPr>
            <a:r>
              <a:rPr lang="zh-CN" altLang="en-US" sz="2400" b="1" dirty="0">
                <a:solidFill>
                  <a:srgbClr val="FFFFFF"/>
                </a:solidFill>
                <a:cs typeface="+mn-ea"/>
                <a:sym typeface="+mn-lt"/>
              </a:rPr>
              <a:t>添加标题</a:t>
            </a:r>
            <a:endParaRPr lang="en-US" altLang="zh-CN" sz="2400" b="1" dirty="0">
              <a:solidFill>
                <a:srgbClr val="FFFFFF"/>
              </a:solidFill>
              <a:cs typeface="+mn-ea"/>
              <a:sym typeface="+mn-lt"/>
            </a:endParaRPr>
          </a:p>
          <a:p>
            <a:pPr>
              <a:lnSpc>
                <a:spcPct val="150000"/>
              </a:lnSpc>
              <a:defRPr/>
            </a:pPr>
            <a:r>
              <a:rPr lang="zh-CN" altLang="en-US" sz="1400" dirty="0">
                <a:solidFill>
                  <a:srgbClr val="FFFFFF"/>
                </a:solidFill>
                <a:cs typeface="+mn-ea"/>
                <a:sym typeface="+mn-lt"/>
              </a:rPr>
              <a:t>单击此处添加标题单击此处添加标题单击此处添加标题单击此处添加标题</a:t>
            </a:r>
          </a:p>
        </p:txBody>
      </p:sp>
      <p:sp>
        <p:nvSpPr>
          <p:cNvPr id="45" name="文本"/>
          <p:cNvSpPr/>
          <p:nvPr/>
        </p:nvSpPr>
        <p:spPr>
          <a:xfrm>
            <a:off x="5394260" y="825122"/>
            <a:ext cx="1188245" cy="1015663"/>
          </a:xfrm>
          <a:prstGeom prst="rect">
            <a:avLst/>
          </a:prstGeom>
        </p:spPr>
        <p:txBody>
          <a:bodyPr wrap="square">
            <a:spAutoFit/>
          </a:bodyPr>
          <a:lstStyle/>
          <a:p>
            <a:pPr algn="ctr"/>
            <a:r>
              <a:rPr lang="en-US" altLang="zh-CN" sz="6000" b="1" dirty="0">
                <a:solidFill>
                  <a:srgbClr val="FFFFFF"/>
                </a:solidFill>
                <a:cs typeface="+mn-ea"/>
                <a:sym typeface="+mn-lt"/>
              </a:rPr>
              <a:t>01</a:t>
            </a:r>
            <a:endParaRPr lang="en-US" sz="6000" dirty="0">
              <a:solidFill>
                <a:srgbClr val="FFFFFF"/>
              </a:solidFill>
              <a:cs typeface="+mn-ea"/>
              <a:sym typeface="+mn-lt"/>
            </a:endParaRPr>
          </a:p>
        </p:txBody>
      </p:sp>
      <p:sp>
        <p:nvSpPr>
          <p:cNvPr id="46" name="文本"/>
          <p:cNvSpPr/>
          <p:nvPr/>
        </p:nvSpPr>
        <p:spPr>
          <a:xfrm>
            <a:off x="5394260" y="2242518"/>
            <a:ext cx="1188245" cy="1015663"/>
          </a:xfrm>
          <a:prstGeom prst="rect">
            <a:avLst/>
          </a:prstGeom>
        </p:spPr>
        <p:txBody>
          <a:bodyPr wrap="square">
            <a:spAutoFit/>
          </a:bodyPr>
          <a:lstStyle/>
          <a:p>
            <a:pPr algn="ctr"/>
            <a:r>
              <a:rPr lang="en-US" altLang="zh-CN" sz="6000" b="1" dirty="0">
                <a:solidFill>
                  <a:srgbClr val="FFFFFF"/>
                </a:solidFill>
                <a:cs typeface="+mn-ea"/>
                <a:sym typeface="+mn-lt"/>
              </a:rPr>
              <a:t>02</a:t>
            </a:r>
            <a:endParaRPr lang="en-US" sz="6000" dirty="0">
              <a:solidFill>
                <a:srgbClr val="FFFFFF"/>
              </a:solidFill>
              <a:cs typeface="+mn-ea"/>
              <a:sym typeface="+mn-lt"/>
            </a:endParaRPr>
          </a:p>
        </p:txBody>
      </p:sp>
      <p:sp>
        <p:nvSpPr>
          <p:cNvPr id="47" name="文本"/>
          <p:cNvSpPr txBox="1"/>
          <p:nvPr/>
        </p:nvSpPr>
        <p:spPr>
          <a:xfrm>
            <a:off x="6886643" y="2122325"/>
            <a:ext cx="3676804" cy="1292662"/>
          </a:xfrm>
          <a:prstGeom prst="rect">
            <a:avLst/>
          </a:prstGeom>
          <a:noFill/>
        </p:spPr>
        <p:txBody>
          <a:bodyPr wrap="square" rtlCol="0">
            <a:spAutoFit/>
          </a:bodyPr>
          <a:lstStyle/>
          <a:p>
            <a:pPr>
              <a:lnSpc>
                <a:spcPct val="150000"/>
              </a:lnSpc>
              <a:defRPr/>
            </a:pPr>
            <a:r>
              <a:rPr lang="zh-CN" altLang="en-US" sz="2400" b="1" dirty="0">
                <a:solidFill>
                  <a:srgbClr val="FFFFFF"/>
                </a:solidFill>
                <a:cs typeface="+mn-ea"/>
                <a:sym typeface="+mn-lt"/>
              </a:rPr>
              <a:t>添加标题</a:t>
            </a:r>
            <a:endParaRPr lang="en-US" altLang="zh-CN" sz="2400" b="1" dirty="0">
              <a:solidFill>
                <a:srgbClr val="FFFFFF"/>
              </a:solidFill>
              <a:cs typeface="+mn-ea"/>
              <a:sym typeface="+mn-lt"/>
            </a:endParaRPr>
          </a:p>
          <a:p>
            <a:pPr>
              <a:lnSpc>
                <a:spcPct val="150000"/>
              </a:lnSpc>
              <a:defRPr/>
            </a:pPr>
            <a:r>
              <a:rPr lang="zh-CN" altLang="en-US" sz="1400" dirty="0">
                <a:solidFill>
                  <a:srgbClr val="FFFFFF"/>
                </a:solidFill>
                <a:cs typeface="+mn-ea"/>
                <a:sym typeface="+mn-lt"/>
              </a:rPr>
              <a:t>单击此处添加标题单击此处添加标题单击此处添加标题单击此处添加标题</a:t>
            </a:r>
          </a:p>
        </p:txBody>
      </p:sp>
      <p:sp>
        <p:nvSpPr>
          <p:cNvPr id="48" name="文本"/>
          <p:cNvSpPr/>
          <p:nvPr/>
        </p:nvSpPr>
        <p:spPr>
          <a:xfrm>
            <a:off x="5394260" y="3659915"/>
            <a:ext cx="1188245" cy="1015663"/>
          </a:xfrm>
          <a:prstGeom prst="rect">
            <a:avLst/>
          </a:prstGeom>
        </p:spPr>
        <p:txBody>
          <a:bodyPr wrap="square">
            <a:spAutoFit/>
          </a:bodyPr>
          <a:lstStyle/>
          <a:p>
            <a:pPr algn="ctr"/>
            <a:r>
              <a:rPr lang="en-US" altLang="zh-CN" sz="6000" b="1" dirty="0">
                <a:solidFill>
                  <a:srgbClr val="FFFFFF"/>
                </a:solidFill>
                <a:cs typeface="+mn-ea"/>
                <a:sym typeface="+mn-lt"/>
              </a:rPr>
              <a:t>03</a:t>
            </a:r>
            <a:endParaRPr lang="en-US" sz="6000" dirty="0">
              <a:solidFill>
                <a:srgbClr val="FFFFFF"/>
              </a:solidFill>
              <a:cs typeface="+mn-ea"/>
              <a:sym typeface="+mn-lt"/>
            </a:endParaRPr>
          </a:p>
        </p:txBody>
      </p:sp>
      <p:sp>
        <p:nvSpPr>
          <p:cNvPr id="49" name="文本"/>
          <p:cNvSpPr txBox="1"/>
          <p:nvPr/>
        </p:nvSpPr>
        <p:spPr>
          <a:xfrm>
            <a:off x="6886643" y="3539722"/>
            <a:ext cx="3676804" cy="1292662"/>
          </a:xfrm>
          <a:prstGeom prst="rect">
            <a:avLst/>
          </a:prstGeom>
          <a:noFill/>
        </p:spPr>
        <p:txBody>
          <a:bodyPr wrap="square" rtlCol="0">
            <a:spAutoFit/>
          </a:bodyPr>
          <a:lstStyle/>
          <a:p>
            <a:pPr>
              <a:lnSpc>
                <a:spcPct val="150000"/>
              </a:lnSpc>
              <a:defRPr/>
            </a:pPr>
            <a:r>
              <a:rPr lang="zh-CN" altLang="en-US" sz="2400" b="1" dirty="0">
                <a:solidFill>
                  <a:srgbClr val="FFFFFF"/>
                </a:solidFill>
                <a:cs typeface="+mn-ea"/>
                <a:sym typeface="+mn-lt"/>
              </a:rPr>
              <a:t>添加标题</a:t>
            </a:r>
            <a:endParaRPr lang="en-US" altLang="zh-CN" sz="2400" b="1" dirty="0">
              <a:solidFill>
                <a:srgbClr val="FFFFFF"/>
              </a:solidFill>
              <a:cs typeface="+mn-ea"/>
              <a:sym typeface="+mn-lt"/>
            </a:endParaRPr>
          </a:p>
          <a:p>
            <a:pPr>
              <a:lnSpc>
                <a:spcPct val="150000"/>
              </a:lnSpc>
              <a:defRPr/>
            </a:pPr>
            <a:r>
              <a:rPr lang="zh-CN" altLang="en-US" sz="1400" dirty="0">
                <a:solidFill>
                  <a:srgbClr val="FFFFFF"/>
                </a:solidFill>
                <a:cs typeface="+mn-ea"/>
                <a:sym typeface="+mn-lt"/>
              </a:rPr>
              <a:t>单击此处添加标题单击此处添加标题单击此处添加标题单击此处添加标题</a:t>
            </a:r>
          </a:p>
        </p:txBody>
      </p:sp>
      <p:sp>
        <p:nvSpPr>
          <p:cNvPr id="50" name="文本"/>
          <p:cNvSpPr/>
          <p:nvPr/>
        </p:nvSpPr>
        <p:spPr>
          <a:xfrm>
            <a:off x="5394260" y="5017215"/>
            <a:ext cx="1188245" cy="1015663"/>
          </a:xfrm>
          <a:prstGeom prst="rect">
            <a:avLst/>
          </a:prstGeom>
        </p:spPr>
        <p:txBody>
          <a:bodyPr wrap="square">
            <a:spAutoFit/>
          </a:bodyPr>
          <a:lstStyle/>
          <a:p>
            <a:pPr algn="ctr"/>
            <a:r>
              <a:rPr lang="en-US" altLang="zh-CN" sz="6000" b="1" dirty="0">
                <a:solidFill>
                  <a:srgbClr val="FFFFFF"/>
                </a:solidFill>
                <a:cs typeface="+mn-ea"/>
                <a:sym typeface="+mn-lt"/>
              </a:rPr>
              <a:t>04</a:t>
            </a:r>
            <a:endParaRPr lang="en-US" sz="6000" dirty="0">
              <a:solidFill>
                <a:srgbClr val="FFFFFF"/>
              </a:solidFill>
              <a:cs typeface="+mn-ea"/>
              <a:sym typeface="+mn-lt"/>
            </a:endParaRPr>
          </a:p>
        </p:txBody>
      </p:sp>
      <p:sp>
        <p:nvSpPr>
          <p:cNvPr id="51" name="文本"/>
          <p:cNvSpPr txBox="1"/>
          <p:nvPr/>
        </p:nvSpPr>
        <p:spPr>
          <a:xfrm>
            <a:off x="6886643" y="4897022"/>
            <a:ext cx="3676804" cy="1292662"/>
          </a:xfrm>
          <a:prstGeom prst="rect">
            <a:avLst/>
          </a:prstGeom>
          <a:noFill/>
        </p:spPr>
        <p:txBody>
          <a:bodyPr wrap="square" rtlCol="0">
            <a:spAutoFit/>
          </a:bodyPr>
          <a:lstStyle/>
          <a:p>
            <a:pPr>
              <a:lnSpc>
                <a:spcPct val="150000"/>
              </a:lnSpc>
              <a:defRPr/>
            </a:pPr>
            <a:r>
              <a:rPr lang="zh-CN" altLang="en-US" sz="2400" b="1" dirty="0">
                <a:solidFill>
                  <a:srgbClr val="FFFFFF"/>
                </a:solidFill>
                <a:cs typeface="+mn-ea"/>
                <a:sym typeface="+mn-lt"/>
              </a:rPr>
              <a:t>添加标题</a:t>
            </a:r>
            <a:endParaRPr lang="en-US" altLang="zh-CN" sz="2400" b="1" dirty="0">
              <a:solidFill>
                <a:srgbClr val="FFFFFF"/>
              </a:solidFill>
              <a:cs typeface="+mn-ea"/>
              <a:sym typeface="+mn-lt"/>
            </a:endParaRPr>
          </a:p>
          <a:p>
            <a:pPr>
              <a:lnSpc>
                <a:spcPct val="150000"/>
              </a:lnSpc>
              <a:defRPr/>
            </a:pPr>
            <a:r>
              <a:rPr lang="zh-CN" altLang="en-US" sz="1400" dirty="0">
                <a:solidFill>
                  <a:srgbClr val="FFFFFF"/>
                </a:solidFill>
                <a:cs typeface="+mn-ea"/>
                <a:sym typeface="+mn-lt"/>
              </a:rPr>
              <a:t>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conveyor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ppt_x"/>
                                          </p:val>
                                        </p:tav>
                                        <p:tav tm="100000">
                                          <p:val>
                                            <p:strVal val="#ppt_x"/>
                                          </p:val>
                                        </p:tav>
                                      </p:tavLst>
                                    </p:anim>
                                    <p:anim calcmode="lin" valueType="num">
                                      <p:cBhvr additive="base">
                                        <p:cTn id="31" dur="500" fill="hold"/>
                                        <p:tgtEl>
                                          <p:spTgt spid="5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1+#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fill="hold"/>
                                        <p:tgtEl>
                                          <p:spTgt spid="47"/>
                                        </p:tgtEl>
                                        <p:attrNameLst>
                                          <p:attrName>ppt_x</p:attrName>
                                        </p:attrNameLst>
                                      </p:cBhvr>
                                      <p:tavLst>
                                        <p:tav tm="0">
                                          <p:val>
                                            <p:strVal val="1+#ppt_w/2"/>
                                          </p:val>
                                        </p:tav>
                                        <p:tav tm="100000">
                                          <p:val>
                                            <p:strVal val="#ppt_x"/>
                                          </p:val>
                                        </p:tav>
                                      </p:tavLst>
                                    </p:anim>
                                    <p:anim calcmode="lin" valueType="num">
                                      <p:cBhvr additive="base">
                                        <p:cTn id="41" dur="500" fill="hold"/>
                                        <p:tgtEl>
                                          <p:spTgt spid="47"/>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1+#ppt_w/2"/>
                                          </p:val>
                                        </p:tav>
                                        <p:tav tm="100000">
                                          <p:val>
                                            <p:strVal val="#ppt_x"/>
                                          </p:val>
                                        </p:tav>
                                      </p:tavLst>
                                    </p:anim>
                                    <p:anim calcmode="lin" valueType="num">
                                      <p:cBhvr additive="base">
                                        <p:cTn id="46" dur="500" fill="hold"/>
                                        <p:tgtEl>
                                          <p:spTgt spid="4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1+#ppt_w/2"/>
                                          </p:val>
                                        </p:tav>
                                        <p:tav tm="100000">
                                          <p:val>
                                            <p:strVal val="#ppt_x"/>
                                          </p:val>
                                        </p:tav>
                                      </p:tavLst>
                                    </p:anim>
                                    <p:anim calcmode="lin" valueType="num">
                                      <p:cBhvr additive="base">
                                        <p:cTn id="51"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grpSp>
        <p:nvGrpSpPr>
          <p:cNvPr id="10" name="组合 9"/>
          <p:cNvGrpSpPr/>
          <p:nvPr/>
        </p:nvGrpSpPr>
        <p:grpSpPr>
          <a:xfrm>
            <a:off x="3974386" y="2140956"/>
            <a:ext cx="4243228" cy="3708972"/>
            <a:chOff x="4167491" y="1882739"/>
            <a:chExt cx="4243228" cy="3708972"/>
          </a:xfrm>
        </p:grpSpPr>
        <p:grpSp>
          <p:nvGrpSpPr>
            <p:cNvPr id="11" name="组合 10"/>
            <p:cNvGrpSpPr/>
            <p:nvPr/>
          </p:nvGrpSpPr>
          <p:grpSpPr>
            <a:xfrm>
              <a:off x="4167491" y="1882739"/>
              <a:ext cx="4243228" cy="3708972"/>
              <a:chOff x="4167491" y="1882739"/>
              <a:chExt cx="4243228" cy="3708972"/>
            </a:xfrm>
          </p:grpSpPr>
          <p:sp>
            <p:nvSpPr>
              <p:cNvPr id="13" name="不完整圆 12"/>
              <p:cNvSpPr/>
              <p:nvPr/>
            </p:nvSpPr>
            <p:spPr>
              <a:xfrm flipH="1">
                <a:off x="4701747" y="1882739"/>
                <a:ext cx="3708972" cy="3708972"/>
              </a:xfrm>
              <a:prstGeom prst="pie">
                <a:avLst>
                  <a:gd name="adj1" fmla="val 7490696"/>
                  <a:gd name="adj2" fmla="val 146258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4" name="不完整圆 13"/>
              <p:cNvSpPr/>
              <p:nvPr/>
            </p:nvSpPr>
            <p:spPr>
              <a:xfrm>
                <a:off x="4167491" y="1882739"/>
                <a:ext cx="3708972" cy="3708972"/>
              </a:xfrm>
              <a:prstGeom prst="pie">
                <a:avLst>
                  <a:gd name="adj1" fmla="val 7490696"/>
                  <a:gd name="adj2" fmla="val 1462580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pic>
          <p:nvPicPr>
            <p:cNvPr id="12" name="图片占位符 6"/>
            <p:cNvPicPr>
              <a:picLocks noChangeAspect="1"/>
            </p:cNvPicPr>
            <p:nvPr/>
          </p:nvPicPr>
          <p:blipFill rotWithShape="1">
            <a:blip r:embed="rId3" cstate="screen"/>
            <a:srcRect/>
            <a:stretch>
              <a:fillRect/>
            </a:stretch>
          </p:blipFill>
          <p:spPr>
            <a:xfrm>
              <a:off x="4765105" y="2201706"/>
              <a:ext cx="3048000" cy="3071038"/>
            </a:xfrm>
            <a:prstGeom prst="ellipse">
              <a:avLst/>
            </a:prstGeom>
            <a:ln w="28575">
              <a:solidFill>
                <a:srgbClr val="FFFFFF"/>
              </a:solidFill>
            </a:ln>
          </p:spPr>
        </p:pic>
      </p:grpSp>
      <p:grpSp>
        <p:nvGrpSpPr>
          <p:cNvPr id="15" name="组合 14"/>
          <p:cNvGrpSpPr/>
          <p:nvPr/>
        </p:nvGrpSpPr>
        <p:grpSpPr>
          <a:xfrm>
            <a:off x="1938238" y="1539534"/>
            <a:ext cx="896839" cy="897188"/>
            <a:chOff x="2151757" y="1214995"/>
            <a:chExt cx="896839" cy="897188"/>
          </a:xfrm>
        </p:grpSpPr>
        <p:sp>
          <p:nvSpPr>
            <p:cNvPr id="16" name="Shape 117"/>
            <p:cNvSpPr/>
            <p:nvPr/>
          </p:nvSpPr>
          <p:spPr>
            <a:xfrm>
              <a:off x="2151757" y="1214995"/>
              <a:ext cx="896839" cy="897188"/>
            </a:xfrm>
            <a:prstGeom prst="ellipse">
              <a:avLst/>
            </a:prstGeom>
            <a:solidFill>
              <a:schemeClr val="accent1"/>
            </a:solidFill>
            <a:ln>
              <a:noFill/>
            </a:ln>
          </p:spPr>
          <p:txBody>
            <a:bodyPr lIns="91425" tIns="0" rIns="91425" bIns="64000" anchor="ctr" anchorCtr="0">
              <a:noAutofit/>
            </a:bodyPr>
            <a:lstStyle/>
            <a:p>
              <a:pPr marL="0" marR="0" lvl="0" indent="0" algn="ctr" rtl="0">
                <a:spcBef>
                  <a:spcPts val="0"/>
                </a:spcBef>
                <a:buNone/>
              </a:pPr>
              <a:endParaRPr sz="2800" dirty="0">
                <a:solidFill>
                  <a:schemeClr val="lt1"/>
                </a:solidFill>
                <a:cs typeface="+mn-ea"/>
                <a:sym typeface="+mn-lt"/>
              </a:endParaRPr>
            </a:p>
          </p:txBody>
        </p:sp>
        <p:sp>
          <p:nvSpPr>
            <p:cNvPr id="17" name="Shape 120"/>
            <p:cNvSpPr/>
            <p:nvPr/>
          </p:nvSpPr>
          <p:spPr>
            <a:xfrm>
              <a:off x="2384211" y="1495196"/>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chemeClr val="lt1"/>
            </a:solidFill>
            <a:ln>
              <a:noFill/>
            </a:ln>
          </p:spPr>
          <p:txBody>
            <a:bodyPr lIns="91425" tIns="45700" rIns="91425" bIns="45700" anchor="ctr" anchorCtr="0">
              <a:noAutofit/>
            </a:bodyPr>
            <a:lstStyle/>
            <a:p>
              <a:pPr marL="0" marR="0" lvl="0" indent="0" algn="ctr" rtl="0">
                <a:spcBef>
                  <a:spcPts val="0"/>
                </a:spcBef>
                <a:buNone/>
              </a:pPr>
              <a:endParaRPr sz="3600" dirty="0">
                <a:solidFill>
                  <a:schemeClr val="dk1"/>
                </a:solidFill>
                <a:cs typeface="+mn-ea"/>
                <a:sym typeface="+mn-lt"/>
              </a:endParaRPr>
            </a:p>
          </p:txBody>
        </p:sp>
      </p:grpSp>
      <p:sp>
        <p:nvSpPr>
          <p:cNvPr id="18" name="添加标题"/>
          <p:cNvSpPr txBox="1"/>
          <p:nvPr/>
        </p:nvSpPr>
        <p:spPr>
          <a:xfrm>
            <a:off x="1182255" y="2459922"/>
            <a:ext cx="2408804" cy="1338828"/>
          </a:xfrm>
          <a:prstGeom prst="rect">
            <a:avLst/>
          </a:prstGeom>
          <a:noFill/>
        </p:spPr>
        <p:txBody>
          <a:bodyPr wrap="square" rtlCol="0">
            <a:spAutoFit/>
          </a:bodyPr>
          <a:lstStyle/>
          <a:p>
            <a:pPr algn="ctr">
              <a:lnSpc>
                <a:spcPct val="150000"/>
              </a:lnSpc>
            </a:pPr>
            <a:r>
              <a:rPr lang="zh-CN" altLang="en-US" b="1" dirty="0">
                <a:solidFill>
                  <a:schemeClr val="accent1"/>
                </a:solidFill>
                <a:cs typeface="+mn-ea"/>
                <a:sym typeface="+mn-lt"/>
              </a:rPr>
              <a:t>添加标题</a:t>
            </a:r>
            <a:endParaRPr lang="en-US" altLang="zh-CN" b="1" dirty="0">
              <a:solidFill>
                <a:schemeClr val="accent1"/>
              </a:solidFill>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a:t>
            </a:r>
          </a:p>
        </p:txBody>
      </p:sp>
      <p:grpSp>
        <p:nvGrpSpPr>
          <p:cNvPr id="25" name="组合 24"/>
          <p:cNvGrpSpPr/>
          <p:nvPr/>
        </p:nvGrpSpPr>
        <p:grpSpPr>
          <a:xfrm>
            <a:off x="9364300" y="1539534"/>
            <a:ext cx="896839" cy="897188"/>
            <a:chOff x="2151757" y="3576749"/>
            <a:chExt cx="896839" cy="897188"/>
          </a:xfrm>
        </p:grpSpPr>
        <p:sp>
          <p:nvSpPr>
            <p:cNvPr id="26" name="Shape 111"/>
            <p:cNvSpPr/>
            <p:nvPr/>
          </p:nvSpPr>
          <p:spPr>
            <a:xfrm>
              <a:off x="2151757" y="3576749"/>
              <a:ext cx="896839" cy="897188"/>
            </a:xfrm>
            <a:prstGeom prst="ellipse">
              <a:avLst/>
            </a:prstGeom>
            <a:solidFill>
              <a:schemeClr val="accent2"/>
            </a:solidFill>
            <a:ln>
              <a:noFill/>
            </a:ln>
          </p:spPr>
          <p:txBody>
            <a:bodyPr lIns="91425" tIns="0" rIns="91425" bIns="64000" anchor="ctr" anchorCtr="0">
              <a:noAutofit/>
            </a:bodyPr>
            <a:lstStyle/>
            <a:p>
              <a:pPr marL="0" marR="0" lvl="0" indent="0" algn="ctr" rtl="0">
                <a:spcBef>
                  <a:spcPts val="0"/>
                </a:spcBef>
                <a:buNone/>
              </a:pPr>
              <a:endParaRPr sz="2800" dirty="0">
                <a:solidFill>
                  <a:schemeClr val="lt1"/>
                </a:solidFill>
                <a:cs typeface="+mn-ea"/>
                <a:sym typeface="+mn-lt"/>
              </a:endParaRPr>
            </a:p>
          </p:txBody>
        </p:sp>
        <p:sp>
          <p:nvSpPr>
            <p:cNvPr id="27" name="Shape 122"/>
            <p:cNvSpPr/>
            <p:nvPr/>
          </p:nvSpPr>
          <p:spPr>
            <a:xfrm>
              <a:off x="2409560" y="3896458"/>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chemeClr val="lt1"/>
            </a:solidFill>
            <a:ln>
              <a:noFill/>
            </a:ln>
          </p:spPr>
          <p:txBody>
            <a:bodyPr lIns="91400" tIns="45700" rIns="91400" bIns="45700" anchor="ctr" anchorCtr="0">
              <a:noAutofit/>
            </a:bodyPr>
            <a:lstStyle/>
            <a:p>
              <a:pPr marL="0" marR="0" lvl="0" indent="0" algn="ctr" rtl="0">
                <a:spcBef>
                  <a:spcPts val="0"/>
                </a:spcBef>
                <a:buNone/>
              </a:pPr>
              <a:endParaRPr sz="3600" dirty="0">
                <a:solidFill>
                  <a:schemeClr val="dk1"/>
                </a:solidFill>
                <a:cs typeface="+mn-ea"/>
                <a:sym typeface="+mn-lt"/>
              </a:endParaRPr>
            </a:p>
          </p:txBody>
        </p:sp>
      </p:grpSp>
      <p:sp>
        <p:nvSpPr>
          <p:cNvPr id="28" name="添加标题"/>
          <p:cNvSpPr txBox="1"/>
          <p:nvPr/>
        </p:nvSpPr>
        <p:spPr>
          <a:xfrm>
            <a:off x="8597897" y="2459922"/>
            <a:ext cx="2429645" cy="1338828"/>
          </a:xfrm>
          <a:prstGeom prst="rect">
            <a:avLst/>
          </a:prstGeom>
          <a:noFill/>
        </p:spPr>
        <p:txBody>
          <a:bodyPr wrap="square" rtlCol="0">
            <a:spAutoFit/>
          </a:bodyPr>
          <a:lstStyle/>
          <a:p>
            <a:pPr algn="ctr">
              <a:lnSpc>
                <a:spcPct val="150000"/>
              </a:lnSpc>
            </a:pPr>
            <a:r>
              <a:rPr lang="zh-CN" altLang="en-US" b="1" dirty="0">
                <a:solidFill>
                  <a:schemeClr val="accent2"/>
                </a:solidFill>
                <a:cs typeface="+mn-ea"/>
                <a:sym typeface="+mn-lt"/>
              </a:rPr>
              <a:t>添加标题</a:t>
            </a:r>
            <a:endParaRPr lang="en-US" altLang="zh-CN" b="1" dirty="0">
              <a:solidFill>
                <a:schemeClr val="accent2"/>
              </a:solidFill>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a:t>
            </a:r>
          </a:p>
        </p:txBody>
      </p:sp>
      <p:grpSp>
        <p:nvGrpSpPr>
          <p:cNvPr id="29" name="组合 28"/>
          <p:cNvGrpSpPr/>
          <p:nvPr/>
        </p:nvGrpSpPr>
        <p:grpSpPr>
          <a:xfrm>
            <a:off x="1938238" y="4155998"/>
            <a:ext cx="896839" cy="897188"/>
            <a:chOff x="2151757" y="2395872"/>
            <a:chExt cx="896839" cy="897188"/>
          </a:xfrm>
        </p:grpSpPr>
        <p:sp>
          <p:nvSpPr>
            <p:cNvPr id="30" name="Shape 108"/>
            <p:cNvSpPr/>
            <p:nvPr/>
          </p:nvSpPr>
          <p:spPr>
            <a:xfrm>
              <a:off x="2151757" y="2395872"/>
              <a:ext cx="896839" cy="897188"/>
            </a:xfrm>
            <a:prstGeom prst="ellipse">
              <a:avLst/>
            </a:prstGeom>
            <a:solidFill>
              <a:schemeClr val="accent3"/>
            </a:solidFill>
            <a:ln>
              <a:noFill/>
            </a:ln>
          </p:spPr>
          <p:txBody>
            <a:bodyPr lIns="91425" tIns="0" rIns="91425" bIns="64000" anchor="ctr" anchorCtr="0">
              <a:noAutofit/>
            </a:bodyPr>
            <a:lstStyle/>
            <a:p>
              <a:pPr marL="0" marR="0" lvl="0" indent="0" algn="ctr" rtl="0">
                <a:spcBef>
                  <a:spcPts val="0"/>
                </a:spcBef>
                <a:buNone/>
              </a:pPr>
              <a:endParaRPr sz="2800" dirty="0">
                <a:solidFill>
                  <a:schemeClr val="lt1"/>
                </a:solidFill>
                <a:cs typeface="+mn-ea"/>
                <a:sym typeface="+mn-lt"/>
              </a:endParaRPr>
            </a:p>
          </p:txBody>
        </p:sp>
        <p:sp>
          <p:nvSpPr>
            <p:cNvPr id="31" name="Shape 123"/>
            <p:cNvSpPr/>
            <p:nvPr/>
          </p:nvSpPr>
          <p:spPr>
            <a:xfrm>
              <a:off x="2384211" y="2600427"/>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chemeClr val="lt1"/>
            </a:solidFill>
            <a:ln>
              <a:noFill/>
            </a:ln>
          </p:spPr>
          <p:txBody>
            <a:bodyPr lIns="91400" tIns="45700" rIns="91400" bIns="45700" anchor="ctr" anchorCtr="0">
              <a:noAutofit/>
            </a:bodyPr>
            <a:lstStyle/>
            <a:p>
              <a:pPr marL="0" marR="0" lvl="0" indent="0" algn="ctr" rtl="0">
                <a:spcBef>
                  <a:spcPts val="0"/>
                </a:spcBef>
                <a:buNone/>
              </a:pPr>
              <a:endParaRPr sz="3600" dirty="0">
                <a:solidFill>
                  <a:schemeClr val="dk1"/>
                </a:solidFill>
                <a:cs typeface="+mn-ea"/>
                <a:sym typeface="+mn-lt"/>
              </a:endParaRPr>
            </a:p>
          </p:txBody>
        </p:sp>
      </p:grpSp>
      <p:sp>
        <p:nvSpPr>
          <p:cNvPr id="32" name="添加标题"/>
          <p:cNvSpPr txBox="1"/>
          <p:nvPr/>
        </p:nvSpPr>
        <p:spPr>
          <a:xfrm>
            <a:off x="1164459" y="5143941"/>
            <a:ext cx="2444397" cy="1338828"/>
          </a:xfrm>
          <a:prstGeom prst="rect">
            <a:avLst/>
          </a:prstGeom>
          <a:noFill/>
        </p:spPr>
        <p:txBody>
          <a:bodyPr wrap="square" rtlCol="0">
            <a:spAutoFit/>
          </a:bodyPr>
          <a:lstStyle/>
          <a:p>
            <a:pPr algn="ctr">
              <a:lnSpc>
                <a:spcPct val="150000"/>
              </a:lnSpc>
            </a:pPr>
            <a:r>
              <a:rPr lang="zh-CN" altLang="en-US" b="1" dirty="0">
                <a:solidFill>
                  <a:schemeClr val="accent3"/>
                </a:solidFill>
                <a:cs typeface="+mn-ea"/>
                <a:sym typeface="+mn-lt"/>
              </a:rPr>
              <a:t>添加标题</a:t>
            </a:r>
            <a:endParaRPr lang="en-US" altLang="zh-CN" b="1" dirty="0">
              <a:solidFill>
                <a:schemeClr val="accent3"/>
              </a:solidFill>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a:t>
            </a:r>
          </a:p>
        </p:txBody>
      </p:sp>
      <p:grpSp>
        <p:nvGrpSpPr>
          <p:cNvPr id="33" name="组合 32"/>
          <p:cNvGrpSpPr/>
          <p:nvPr/>
        </p:nvGrpSpPr>
        <p:grpSpPr>
          <a:xfrm>
            <a:off x="9364300" y="4155998"/>
            <a:ext cx="896839" cy="897188"/>
            <a:chOff x="2151757" y="4745817"/>
            <a:chExt cx="896839" cy="897188"/>
          </a:xfrm>
        </p:grpSpPr>
        <p:sp>
          <p:nvSpPr>
            <p:cNvPr id="34" name="Shape 114"/>
            <p:cNvSpPr/>
            <p:nvPr/>
          </p:nvSpPr>
          <p:spPr>
            <a:xfrm>
              <a:off x="2151757" y="4745817"/>
              <a:ext cx="896839" cy="897188"/>
            </a:xfrm>
            <a:prstGeom prst="ellipse">
              <a:avLst/>
            </a:prstGeom>
            <a:solidFill>
              <a:schemeClr val="accent4"/>
            </a:solidFill>
            <a:ln>
              <a:noFill/>
            </a:ln>
          </p:spPr>
          <p:txBody>
            <a:bodyPr lIns="91425" tIns="0" rIns="91425" bIns="64000" anchor="ctr" anchorCtr="0">
              <a:noAutofit/>
            </a:bodyPr>
            <a:lstStyle/>
            <a:p>
              <a:pPr marL="0" marR="0" lvl="0" indent="0" algn="ctr" rtl="0">
                <a:spcBef>
                  <a:spcPts val="0"/>
                </a:spcBef>
                <a:buNone/>
              </a:pPr>
              <a:endParaRPr sz="2800" dirty="0">
                <a:solidFill>
                  <a:schemeClr val="lt1"/>
                </a:solidFill>
                <a:cs typeface="+mn-ea"/>
                <a:sym typeface="+mn-lt"/>
              </a:endParaRPr>
            </a:p>
          </p:txBody>
        </p:sp>
        <p:sp>
          <p:nvSpPr>
            <p:cNvPr id="35" name="Shape 121"/>
            <p:cNvSpPr/>
            <p:nvPr/>
          </p:nvSpPr>
          <p:spPr>
            <a:xfrm>
              <a:off x="2380221" y="5028603"/>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chemeClr val="lt1"/>
            </a:solidFill>
            <a:ln>
              <a:noFill/>
            </a:ln>
          </p:spPr>
          <p:txBody>
            <a:bodyPr lIns="91400" tIns="45700" rIns="91400" bIns="45700" anchor="ctr" anchorCtr="0">
              <a:noAutofit/>
            </a:bodyPr>
            <a:lstStyle/>
            <a:p>
              <a:pPr marL="0" marR="0" lvl="0" indent="0" algn="ctr" rtl="0">
                <a:spcBef>
                  <a:spcPts val="0"/>
                </a:spcBef>
                <a:buNone/>
              </a:pPr>
              <a:endParaRPr sz="3600" dirty="0">
                <a:solidFill>
                  <a:schemeClr val="dk1"/>
                </a:solidFill>
                <a:cs typeface="+mn-ea"/>
                <a:sym typeface="+mn-lt"/>
              </a:endParaRPr>
            </a:p>
          </p:txBody>
        </p:sp>
      </p:grpSp>
      <p:sp>
        <p:nvSpPr>
          <p:cNvPr id="36" name="添加标题"/>
          <p:cNvSpPr txBox="1"/>
          <p:nvPr/>
        </p:nvSpPr>
        <p:spPr>
          <a:xfrm>
            <a:off x="8597897" y="5143941"/>
            <a:ext cx="2429645" cy="1338828"/>
          </a:xfrm>
          <a:prstGeom prst="rect">
            <a:avLst/>
          </a:prstGeom>
          <a:noFill/>
        </p:spPr>
        <p:txBody>
          <a:bodyPr wrap="square" rtlCol="0">
            <a:spAutoFit/>
          </a:bodyPr>
          <a:lstStyle/>
          <a:p>
            <a:pPr algn="ctr">
              <a:lnSpc>
                <a:spcPct val="150000"/>
              </a:lnSpc>
            </a:pPr>
            <a:r>
              <a:rPr lang="zh-CN" altLang="en-US" b="1" dirty="0">
                <a:solidFill>
                  <a:schemeClr val="accent4"/>
                </a:solidFill>
                <a:cs typeface="+mn-ea"/>
                <a:sym typeface="+mn-lt"/>
              </a:rPr>
              <a:t>添加标题</a:t>
            </a:r>
            <a:endParaRPr lang="en-US" altLang="zh-CN" b="1" dirty="0">
              <a:solidFill>
                <a:schemeClr val="accent4"/>
              </a:solidFill>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32"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sp>
        <p:nvSpPr>
          <p:cNvPr id="9" name="Shape 1023"/>
          <p:cNvSpPr/>
          <p:nvPr/>
        </p:nvSpPr>
        <p:spPr>
          <a:xfrm>
            <a:off x="1192731" y="3625172"/>
            <a:ext cx="483526" cy="595564"/>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cubicBezTo>
                  <a:pt x="19731" y="12150"/>
                  <a:pt x="20769" y="10125"/>
                  <a:pt x="20769" y="8100"/>
                </a:cubicBezTo>
                <a:cubicBezTo>
                  <a:pt x="20769" y="3713"/>
                  <a:pt x="16408" y="0"/>
                  <a:pt x="10800" y="0"/>
                </a:cubicBezTo>
                <a:cubicBezTo>
                  <a:pt x="5192" y="0"/>
                  <a:pt x="831" y="3713"/>
                  <a:pt x="831" y="8100"/>
                </a:cubicBezTo>
                <a:cubicBezTo>
                  <a:pt x="831" y="10125"/>
                  <a:pt x="1869" y="12150"/>
                  <a:pt x="3323" y="13500"/>
                </a:cubicBezTo>
                <a:cubicBezTo>
                  <a:pt x="1869" y="15694"/>
                  <a:pt x="0" y="18225"/>
                  <a:pt x="0" y="18225"/>
                </a:cubicBezTo>
                <a:cubicBezTo>
                  <a:pt x="4362" y="18731"/>
                  <a:pt x="4362" y="18731"/>
                  <a:pt x="4362" y="18731"/>
                </a:cubicBezTo>
                <a:cubicBezTo>
                  <a:pt x="7062" y="21600"/>
                  <a:pt x="7062" y="21600"/>
                  <a:pt x="7062" y="21600"/>
                </a:cubicBezTo>
                <a:cubicBezTo>
                  <a:pt x="7062" y="21600"/>
                  <a:pt x="9138" y="18731"/>
                  <a:pt x="10800" y="16369"/>
                </a:cubicBezTo>
                <a:cubicBezTo>
                  <a:pt x="12462" y="18731"/>
                  <a:pt x="14538" y="21600"/>
                  <a:pt x="14538" y="21600"/>
                </a:cubicBezTo>
                <a:cubicBezTo>
                  <a:pt x="17238" y="18731"/>
                  <a:pt x="17238" y="18731"/>
                  <a:pt x="17238" y="18731"/>
                </a:cubicBezTo>
                <a:cubicBezTo>
                  <a:pt x="21600" y="18225"/>
                  <a:pt x="21600" y="18225"/>
                  <a:pt x="21600" y="18225"/>
                </a:cubicBezTo>
                <a:cubicBezTo>
                  <a:pt x="21600" y="18225"/>
                  <a:pt x="19731" y="15694"/>
                  <a:pt x="18277" y="13500"/>
                </a:cubicBezTo>
                <a:close/>
                <a:moveTo>
                  <a:pt x="6646" y="19575"/>
                </a:moveTo>
                <a:cubicBezTo>
                  <a:pt x="5400" y="17381"/>
                  <a:pt x="5400" y="17381"/>
                  <a:pt x="5400" y="17381"/>
                </a:cubicBezTo>
                <a:cubicBezTo>
                  <a:pt x="2492" y="17550"/>
                  <a:pt x="2492" y="17550"/>
                  <a:pt x="2492" y="17550"/>
                </a:cubicBezTo>
                <a:cubicBezTo>
                  <a:pt x="2492" y="17550"/>
                  <a:pt x="3531" y="16031"/>
                  <a:pt x="4569" y="14344"/>
                </a:cubicBezTo>
                <a:cubicBezTo>
                  <a:pt x="5815" y="15188"/>
                  <a:pt x="7269" y="15862"/>
                  <a:pt x="9138" y="16031"/>
                </a:cubicBezTo>
                <a:cubicBezTo>
                  <a:pt x="7892" y="17888"/>
                  <a:pt x="6646" y="19575"/>
                  <a:pt x="6646" y="19575"/>
                </a:cubicBezTo>
                <a:close/>
                <a:moveTo>
                  <a:pt x="2492" y="8100"/>
                </a:moveTo>
                <a:cubicBezTo>
                  <a:pt x="2492" y="4388"/>
                  <a:pt x="6231" y="1350"/>
                  <a:pt x="10800" y="1350"/>
                </a:cubicBezTo>
                <a:cubicBezTo>
                  <a:pt x="15369" y="1350"/>
                  <a:pt x="19108" y="4388"/>
                  <a:pt x="19108" y="8100"/>
                </a:cubicBezTo>
                <a:cubicBezTo>
                  <a:pt x="19108" y="11813"/>
                  <a:pt x="15369" y="14850"/>
                  <a:pt x="10800" y="14850"/>
                </a:cubicBezTo>
                <a:cubicBezTo>
                  <a:pt x="6231" y="14850"/>
                  <a:pt x="2492" y="11813"/>
                  <a:pt x="2492" y="8100"/>
                </a:cubicBezTo>
                <a:close/>
                <a:moveTo>
                  <a:pt x="16200" y="17381"/>
                </a:moveTo>
                <a:cubicBezTo>
                  <a:pt x="14954" y="19575"/>
                  <a:pt x="14954" y="19575"/>
                  <a:pt x="14954" y="19575"/>
                </a:cubicBezTo>
                <a:cubicBezTo>
                  <a:pt x="14954" y="19575"/>
                  <a:pt x="13708" y="17888"/>
                  <a:pt x="12462" y="16031"/>
                </a:cubicBezTo>
                <a:cubicBezTo>
                  <a:pt x="14331" y="15862"/>
                  <a:pt x="15785" y="15188"/>
                  <a:pt x="17031" y="14344"/>
                </a:cubicBezTo>
                <a:cubicBezTo>
                  <a:pt x="18069" y="16031"/>
                  <a:pt x="19108" y="17550"/>
                  <a:pt x="19108" y="17550"/>
                </a:cubicBezTo>
                <a:cubicBezTo>
                  <a:pt x="16200" y="17381"/>
                  <a:pt x="16200" y="17381"/>
                  <a:pt x="16200" y="17381"/>
                </a:cubicBezTo>
                <a:close/>
                <a:moveTo>
                  <a:pt x="10800" y="3375"/>
                </a:moveTo>
                <a:cubicBezTo>
                  <a:pt x="7685" y="3375"/>
                  <a:pt x="4985" y="5569"/>
                  <a:pt x="4985" y="8100"/>
                </a:cubicBezTo>
                <a:cubicBezTo>
                  <a:pt x="4985" y="10800"/>
                  <a:pt x="7685" y="12825"/>
                  <a:pt x="10800" y="12825"/>
                </a:cubicBezTo>
                <a:cubicBezTo>
                  <a:pt x="13915" y="12825"/>
                  <a:pt x="16615" y="10800"/>
                  <a:pt x="16615" y="8100"/>
                </a:cubicBezTo>
                <a:cubicBezTo>
                  <a:pt x="16615" y="5569"/>
                  <a:pt x="13915" y="3375"/>
                  <a:pt x="10800" y="3375"/>
                </a:cubicBezTo>
                <a:close/>
                <a:moveTo>
                  <a:pt x="10800" y="11475"/>
                </a:moveTo>
                <a:cubicBezTo>
                  <a:pt x="8515" y="11475"/>
                  <a:pt x="6646" y="9956"/>
                  <a:pt x="6646" y="8100"/>
                </a:cubicBezTo>
                <a:cubicBezTo>
                  <a:pt x="6646" y="6244"/>
                  <a:pt x="8515" y="4725"/>
                  <a:pt x="10800" y="4725"/>
                </a:cubicBezTo>
                <a:cubicBezTo>
                  <a:pt x="13085" y="4725"/>
                  <a:pt x="14954" y="6244"/>
                  <a:pt x="14954" y="8100"/>
                </a:cubicBezTo>
                <a:cubicBezTo>
                  <a:pt x="14954" y="9956"/>
                  <a:pt x="13085" y="11475"/>
                  <a:pt x="10800" y="11475"/>
                </a:cubicBezTo>
                <a:close/>
              </a:path>
            </a:pathLst>
          </a:custGeom>
          <a:solidFill>
            <a:schemeClr val="accent2"/>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dirty="0">
              <a:cs typeface="+mn-ea"/>
              <a:sym typeface="+mn-lt"/>
            </a:endParaRPr>
          </a:p>
        </p:txBody>
      </p:sp>
      <p:sp>
        <p:nvSpPr>
          <p:cNvPr id="10" name="Shape 1025"/>
          <p:cNvSpPr/>
          <p:nvPr/>
        </p:nvSpPr>
        <p:spPr>
          <a:xfrm>
            <a:off x="1136712" y="5131026"/>
            <a:ext cx="595564" cy="593597"/>
          </a:xfrm>
          <a:custGeom>
            <a:avLst/>
            <a:gdLst/>
            <a:ahLst/>
            <a:cxnLst>
              <a:cxn ang="0">
                <a:pos x="wd2" y="hd2"/>
              </a:cxn>
              <a:cxn ang="5400000">
                <a:pos x="wd2" y="hd2"/>
              </a:cxn>
              <a:cxn ang="10800000">
                <a:pos x="wd2" y="hd2"/>
              </a:cxn>
              <a:cxn ang="16200000">
                <a:pos x="wd2" y="hd2"/>
              </a:cxn>
            </a:cxnLst>
            <a:rect l="0" t="0" r="r" b="b"/>
            <a:pathLst>
              <a:path w="21600" h="21600" extrusionOk="0">
                <a:moveTo>
                  <a:pt x="21600" y="14850"/>
                </a:moveTo>
                <a:cubicBezTo>
                  <a:pt x="21600" y="16537"/>
                  <a:pt x="20419" y="17887"/>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7"/>
                  <a:pt x="14850" y="16537"/>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8"/>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8"/>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7"/>
                  <a:pt x="0" y="16537"/>
                  <a:pt x="0" y="14850"/>
                </a:cubicBezTo>
                <a:cubicBezTo>
                  <a:pt x="0" y="12994"/>
                  <a:pt x="1519" y="11475"/>
                  <a:pt x="3375" y="11475"/>
                </a:cubicBezTo>
                <a:cubicBezTo>
                  <a:pt x="5231" y="11475"/>
                  <a:pt x="6750" y="12994"/>
                  <a:pt x="6750" y="14850"/>
                </a:cubicBezTo>
                <a:cubicBezTo>
                  <a:pt x="6750" y="16537"/>
                  <a:pt x="5569" y="17887"/>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chemeClr val="accent3"/>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dirty="0">
              <a:cs typeface="+mn-ea"/>
              <a:sym typeface="+mn-lt"/>
            </a:endParaRPr>
          </a:p>
        </p:txBody>
      </p:sp>
      <p:sp>
        <p:nvSpPr>
          <p:cNvPr id="11" name="Shape 1026"/>
          <p:cNvSpPr/>
          <p:nvPr/>
        </p:nvSpPr>
        <p:spPr>
          <a:xfrm>
            <a:off x="1136712" y="2120302"/>
            <a:ext cx="595564" cy="5955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4894"/>
                  <a:pt x="0" y="10800"/>
                </a:cubicBezTo>
                <a:cubicBezTo>
                  <a:pt x="0" y="16706"/>
                  <a:pt x="4894" y="21600"/>
                  <a:pt x="10800" y="21600"/>
                </a:cubicBezTo>
                <a:cubicBezTo>
                  <a:pt x="16706" y="21600"/>
                  <a:pt x="21600" y="16706"/>
                  <a:pt x="21600" y="10800"/>
                </a:cubicBezTo>
                <a:cubicBezTo>
                  <a:pt x="21600" y="4894"/>
                  <a:pt x="16706" y="0"/>
                  <a:pt x="10800" y="0"/>
                </a:cubicBezTo>
                <a:close/>
                <a:moveTo>
                  <a:pt x="18562" y="5569"/>
                </a:moveTo>
                <a:cubicBezTo>
                  <a:pt x="15694" y="7256"/>
                  <a:pt x="15694" y="7256"/>
                  <a:pt x="15694" y="7256"/>
                </a:cubicBezTo>
                <a:cubicBezTo>
                  <a:pt x="15356" y="6750"/>
                  <a:pt x="14850" y="6244"/>
                  <a:pt x="14513" y="5906"/>
                </a:cubicBezTo>
                <a:cubicBezTo>
                  <a:pt x="16200" y="3038"/>
                  <a:pt x="16200" y="3038"/>
                  <a:pt x="16200" y="3038"/>
                </a:cubicBezTo>
                <a:cubicBezTo>
                  <a:pt x="17044" y="3713"/>
                  <a:pt x="17888" y="4556"/>
                  <a:pt x="18562" y="5569"/>
                </a:cubicBezTo>
                <a:close/>
                <a:moveTo>
                  <a:pt x="15525" y="10800"/>
                </a:moveTo>
                <a:cubicBezTo>
                  <a:pt x="15525" y="13500"/>
                  <a:pt x="13331" y="15525"/>
                  <a:pt x="10800" y="15525"/>
                </a:cubicBezTo>
                <a:cubicBezTo>
                  <a:pt x="8269" y="15525"/>
                  <a:pt x="6075" y="13500"/>
                  <a:pt x="6075" y="10800"/>
                </a:cubicBezTo>
                <a:cubicBezTo>
                  <a:pt x="6075" y="8269"/>
                  <a:pt x="8269" y="6075"/>
                  <a:pt x="10800" y="6075"/>
                </a:cubicBezTo>
                <a:cubicBezTo>
                  <a:pt x="13331" y="6075"/>
                  <a:pt x="15525" y="8269"/>
                  <a:pt x="15525" y="10800"/>
                </a:cubicBezTo>
                <a:close/>
                <a:moveTo>
                  <a:pt x="10800" y="1350"/>
                </a:moveTo>
                <a:cubicBezTo>
                  <a:pt x="12319" y="1350"/>
                  <a:pt x="13669" y="1688"/>
                  <a:pt x="15019" y="2363"/>
                </a:cubicBezTo>
                <a:cubicBezTo>
                  <a:pt x="13331" y="5231"/>
                  <a:pt x="13331" y="5231"/>
                  <a:pt x="13331" y="5231"/>
                </a:cubicBezTo>
                <a:cubicBezTo>
                  <a:pt x="12488" y="4894"/>
                  <a:pt x="11644" y="4725"/>
                  <a:pt x="10800" y="4725"/>
                </a:cubicBezTo>
                <a:cubicBezTo>
                  <a:pt x="10125" y="4725"/>
                  <a:pt x="9450" y="4894"/>
                  <a:pt x="8775" y="5063"/>
                </a:cubicBezTo>
                <a:cubicBezTo>
                  <a:pt x="7088" y="2194"/>
                  <a:pt x="7088" y="2194"/>
                  <a:pt x="7088" y="2194"/>
                </a:cubicBezTo>
                <a:cubicBezTo>
                  <a:pt x="8269" y="1688"/>
                  <a:pt x="9450" y="1350"/>
                  <a:pt x="10800" y="1350"/>
                </a:cubicBezTo>
                <a:close/>
                <a:moveTo>
                  <a:pt x="5906" y="2700"/>
                </a:moveTo>
                <a:cubicBezTo>
                  <a:pt x="7594" y="5738"/>
                  <a:pt x="7594" y="5738"/>
                  <a:pt x="7594" y="5738"/>
                </a:cubicBezTo>
                <a:cubicBezTo>
                  <a:pt x="7088" y="5906"/>
                  <a:pt x="6581" y="6412"/>
                  <a:pt x="6244" y="6919"/>
                </a:cubicBezTo>
                <a:cubicBezTo>
                  <a:pt x="3206" y="5231"/>
                  <a:pt x="3206" y="5231"/>
                  <a:pt x="3206" y="5231"/>
                </a:cubicBezTo>
                <a:cubicBezTo>
                  <a:pt x="4050" y="4219"/>
                  <a:pt x="4894" y="3375"/>
                  <a:pt x="5906" y="2700"/>
                </a:cubicBezTo>
                <a:close/>
                <a:moveTo>
                  <a:pt x="1350" y="10800"/>
                </a:moveTo>
                <a:cubicBezTo>
                  <a:pt x="1350" y="9113"/>
                  <a:pt x="1856" y="7594"/>
                  <a:pt x="2531" y="6244"/>
                </a:cubicBezTo>
                <a:cubicBezTo>
                  <a:pt x="5400" y="7931"/>
                  <a:pt x="5400" y="7931"/>
                  <a:pt x="5400" y="7931"/>
                </a:cubicBezTo>
                <a:cubicBezTo>
                  <a:pt x="5062" y="8775"/>
                  <a:pt x="4725" y="9788"/>
                  <a:pt x="4725" y="10800"/>
                </a:cubicBezTo>
                <a:cubicBezTo>
                  <a:pt x="4725" y="11644"/>
                  <a:pt x="4894" y="12488"/>
                  <a:pt x="5231" y="13162"/>
                </a:cubicBezTo>
                <a:cubicBezTo>
                  <a:pt x="2363" y="14850"/>
                  <a:pt x="2363" y="14850"/>
                  <a:pt x="2363" y="14850"/>
                </a:cubicBezTo>
                <a:cubicBezTo>
                  <a:pt x="1688" y="13669"/>
                  <a:pt x="1350" y="12319"/>
                  <a:pt x="1350" y="10800"/>
                </a:cubicBezTo>
                <a:close/>
                <a:moveTo>
                  <a:pt x="3038" y="16031"/>
                </a:moveTo>
                <a:cubicBezTo>
                  <a:pt x="5906" y="14344"/>
                  <a:pt x="5906" y="14344"/>
                  <a:pt x="5906" y="14344"/>
                </a:cubicBezTo>
                <a:cubicBezTo>
                  <a:pt x="6244" y="14850"/>
                  <a:pt x="6750" y="15356"/>
                  <a:pt x="7256" y="15694"/>
                </a:cubicBezTo>
                <a:cubicBezTo>
                  <a:pt x="5569" y="18731"/>
                  <a:pt x="5569" y="18731"/>
                  <a:pt x="5569" y="18731"/>
                </a:cubicBezTo>
                <a:cubicBezTo>
                  <a:pt x="4556" y="18056"/>
                  <a:pt x="3713" y="17044"/>
                  <a:pt x="3038" y="16031"/>
                </a:cubicBezTo>
                <a:close/>
                <a:moveTo>
                  <a:pt x="10800" y="20250"/>
                </a:moveTo>
                <a:cubicBezTo>
                  <a:pt x="9281" y="20250"/>
                  <a:pt x="7931" y="19913"/>
                  <a:pt x="6750" y="19406"/>
                </a:cubicBezTo>
                <a:cubicBezTo>
                  <a:pt x="8438" y="16369"/>
                  <a:pt x="8438" y="16369"/>
                  <a:pt x="8438" y="16369"/>
                </a:cubicBezTo>
                <a:cubicBezTo>
                  <a:pt x="9113" y="16706"/>
                  <a:pt x="9956" y="16875"/>
                  <a:pt x="10800" y="16875"/>
                </a:cubicBezTo>
                <a:cubicBezTo>
                  <a:pt x="11813" y="16875"/>
                  <a:pt x="12825" y="16706"/>
                  <a:pt x="13669" y="16200"/>
                </a:cubicBezTo>
                <a:cubicBezTo>
                  <a:pt x="15356" y="19069"/>
                  <a:pt x="15356" y="19069"/>
                  <a:pt x="15356" y="19069"/>
                </a:cubicBezTo>
                <a:cubicBezTo>
                  <a:pt x="14006" y="19913"/>
                  <a:pt x="12488" y="20250"/>
                  <a:pt x="10800" y="20250"/>
                </a:cubicBezTo>
                <a:close/>
                <a:moveTo>
                  <a:pt x="16538" y="18394"/>
                </a:moveTo>
                <a:cubicBezTo>
                  <a:pt x="14681" y="15356"/>
                  <a:pt x="14681" y="15356"/>
                  <a:pt x="14681" y="15356"/>
                </a:cubicBezTo>
                <a:cubicBezTo>
                  <a:pt x="15188" y="15019"/>
                  <a:pt x="15694" y="14513"/>
                  <a:pt x="16031" y="14006"/>
                </a:cubicBezTo>
                <a:cubicBezTo>
                  <a:pt x="18900" y="15694"/>
                  <a:pt x="18900" y="15694"/>
                  <a:pt x="18900" y="15694"/>
                </a:cubicBezTo>
                <a:cubicBezTo>
                  <a:pt x="18225" y="16706"/>
                  <a:pt x="17381" y="17719"/>
                  <a:pt x="16538" y="18394"/>
                </a:cubicBezTo>
                <a:close/>
                <a:moveTo>
                  <a:pt x="16538" y="12825"/>
                </a:moveTo>
                <a:cubicBezTo>
                  <a:pt x="16706" y="12150"/>
                  <a:pt x="16875" y="11475"/>
                  <a:pt x="16875" y="10800"/>
                </a:cubicBezTo>
                <a:cubicBezTo>
                  <a:pt x="16875" y="9956"/>
                  <a:pt x="16706" y="9113"/>
                  <a:pt x="16369" y="8438"/>
                </a:cubicBezTo>
                <a:cubicBezTo>
                  <a:pt x="19238" y="6581"/>
                  <a:pt x="19238" y="6581"/>
                  <a:pt x="19238" y="6581"/>
                </a:cubicBezTo>
                <a:cubicBezTo>
                  <a:pt x="19913" y="7931"/>
                  <a:pt x="20250" y="9281"/>
                  <a:pt x="20250" y="10800"/>
                </a:cubicBezTo>
                <a:cubicBezTo>
                  <a:pt x="20250" y="12150"/>
                  <a:pt x="19913" y="13331"/>
                  <a:pt x="19575" y="14513"/>
                </a:cubicBezTo>
                <a:cubicBezTo>
                  <a:pt x="16538" y="12825"/>
                  <a:pt x="16538" y="12825"/>
                  <a:pt x="16538" y="12825"/>
                </a:cubicBezTo>
                <a:close/>
              </a:path>
            </a:pathLst>
          </a:custGeom>
          <a:solidFill>
            <a:schemeClr val="accent1"/>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dirty="0">
              <a:cs typeface="+mn-ea"/>
              <a:sym typeface="+mn-lt"/>
            </a:endParaRPr>
          </a:p>
        </p:txBody>
      </p:sp>
      <p:sp>
        <p:nvSpPr>
          <p:cNvPr id="12" name="添加标题"/>
          <p:cNvSpPr txBox="1"/>
          <p:nvPr/>
        </p:nvSpPr>
        <p:spPr>
          <a:xfrm>
            <a:off x="2022086" y="1820773"/>
            <a:ext cx="2831331" cy="1223412"/>
          </a:xfrm>
          <a:prstGeom prst="rect">
            <a:avLst/>
          </a:prstGeom>
          <a:noFill/>
        </p:spPr>
        <p:txBody>
          <a:bodyPr wrap="square" rtlCol="0">
            <a:spAutoFit/>
          </a:bodyPr>
          <a:lstStyle/>
          <a:p>
            <a:pPr algn="just">
              <a:lnSpc>
                <a:spcPct val="150000"/>
              </a:lnSpc>
            </a:pPr>
            <a:r>
              <a:rPr lang="zh-CN" altLang="en-US" sz="1600" b="1" dirty="0">
                <a:solidFill>
                  <a:schemeClr val="accent1"/>
                </a:solidFill>
                <a:cs typeface="+mn-ea"/>
                <a:sym typeface="+mn-lt"/>
              </a:rPr>
              <a:t>添加标题</a:t>
            </a:r>
            <a:endParaRPr lang="en-US" altLang="zh-CN" sz="1600" b="1" dirty="0">
              <a:solidFill>
                <a:schemeClr val="accent1"/>
              </a:solidFill>
              <a:cs typeface="+mn-ea"/>
              <a:sym typeface="+mn-lt"/>
            </a:endParaRPr>
          </a:p>
          <a:p>
            <a:pPr algn="just">
              <a:lnSpc>
                <a:spcPct val="150000"/>
              </a:lnSpc>
            </a:pPr>
            <a:r>
              <a:rPr lang="zh-CN" altLang="en-US" sz="1100" dirty="0">
                <a:solidFill>
                  <a:schemeClr val="tx2"/>
                </a:solidFill>
                <a:cs typeface="+mn-ea"/>
                <a:sym typeface="+mn-lt"/>
              </a:rPr>
              <a:t>单击此处添加标题单击此处添加标题单击此处添加标题单击此处添加标题单击此处添加标题单击此处添加标题</a:t>
            </a:r>
          </a:p>
        </p:txBody>
      </p:sp>
      <p:sp>
        <p:nvSpPr>
          <p:cNvPr id="13" name="添加标题"/>
          <p:cNvSpPr txBox="1"/>
          <p:nvPr/>
        </p:nvSpPr>
        <p:spPr>
          <a:xfrm>
            <a:off x="2022086" y="3325643"/>
            <a:ext cx="2831331" cy="1223412"/>
          </a:xfrm>
          <a:prstGeom prst="rect">
            <a:avLst/>
          </a:prstGeom>
          <a:noFill/>
        </p:spPr>
        <p:txBody>
          <a:bodyPr wrap="square" rtlCol="0">
            <a:spAutoFit/>
          </a:bodyPr>
          <a:lstStyle/>
          <a:p>
            <a:pPr algn="just">
              <a:lnSpc>
                <a:spcPct val="150000"/>
              </a:lnSpc>
            </a:pPr>
            <a:r>
              <a:rPr lang="zh-CN" altLang="en-US" sz="1600" b="1" dirty="0">
                <a:solidFill>
                  <a:schemeClr val="accent2"/>
                </a:solidFill>
                <a:cs typeface="+mn-ea"/>
                <a:sym typeface="+mn-lt"/>
              </a:rPr>
              <a:t>添加标题</a:t>
            </a:r>
            <a:endParaRPr lang="en-US" altLang="zh-CN" sz="1600" b="1" dirty="0">
              <a:solidFill>
                <a:schemeClr val="accent2"/>
              </a:solidFill>
              <a:cs typeface="+mn-ea"/>
              <a:sym typeface="+mn-lt"/>
            </a:endParaRPr>
          </a:p>
          <a:p>
            <a:pPr algn="just">
              <a:lnSpc>
                <a:spcPct val="150000"/>
              </a:lnSpc>
            </a:pPr>
            <a:r>
              <a:rPr lang="zh-CN" altLang="en-US" sz="1100" dirty="0">
                <a:solidFill>
                  <a:schemeClr val="tx2"/>
                </a:solidFill>
                <a:cs typeface="+mn-ea"/>
                <a:sym typeface="+mn-lt"/>
              </a:rPr>
              <a:t>单击此处添加标题单击此处添加标题单击此处添加标题单击此处添加标题单击此处添加标题单击此处添加标题</a:t>
            </a:r>
          </a:p>
        </p:txBody>
      </p:sp>
      <p:sp>
        <p:nvSpPr>
          <p:cNvPr id="14" name="添加标题"/>
          <p:cNvSpPr txBox="1"/>
          <p:nvPr/>
        </p:nvSpPr>
        <p:spPr>
          <a:xfrm>
            <a:off x="2022086" y="4830513"/>
            <a:ext cx="2831331" cy="1223412"/>
          </a:xfrm>
          <a:prstGeom prst="rect">
            <a:avLst/>
          </a:prstGeom>
          <a:noFill/>
        </p:spPr>
        <p:txBody>
          <a:bodyPr wrap="square" rtlCol="0">
            <a:spAutoFit/>
          </a:bodyPr>
          <a:lstStyle/>
          <a:p>
            <a:pPr algn="just">
              <a:lnSpc>
                <a:spcPct val="150000"/>
              </a:lnSpc>
            </a:pPr>
            <a:r>
              <a:rPr lang="zh-CN" altLang="en-US" sz="1600" b="1" dirty="0">
                <a:solidFill>
                  <a:schemeClr val="accent3"/>
                </a:solidFill>
                <a:cs typeface="+mn-ea"/>
                <a:sym typeface="+mn-lt"/>
              </a:rPr>
              <a:t>添加标题</a:t>
            </a:r>
            <a:endParaRPr lang="en-US" altLang="zh-CN" sz="1600" b="1" dirty="0">
              <a:solidFill>
                <a:schemeClr val="accent3"/>
              </a:solidFill>
              <a:cs typeface="+mn-ea"/>
              <a:sym typeface="+mn-lt"/>
            </a:endParaRPr>
          </a:p>
          <a:p>
            <a:pPr algn="just">
              <a:lnSpc>
                <a:spcPct val="150000"/>
              </a:lnSpc>
            </a:pPr>
            <a:r>
              <a:rPr lang="zh-CN" altLang="en-US" sz="1100" dirty="0">
                <a:solidFill>
                  <a:schemeClr val="tx2"/>
                </a:solidFill>
                <a:cs typeface="+mn-ea"/>
                <a:sym typeface="+mn-lt"/>
              </a:rPr>
              <a:t>单击此处添加标题单击此处添加标题单击此处添加标题单击此处添加标题单击此处添加标题单击此处添加标题</a:t>
            </a:r>
          </a:p>
        </p:txBody>
      </p:sp>
      <p:pic>
        <p:nvPicPr>
          <p:cNvPr id="15" name="图片占位符 2"/>
          <p:cNvPicPr>
            <a:picLocks noChangeAspect="1"/>
          </p:cNvPicPr>
          <p:nvPr/>
        </p:nvPicPr>
        <p:blipFill rotWithShape="1">
          <a:blip r:embed="rId3" cstate="screen"/>
          <a:srcRect/>
          <a:stretch>
            <a:fillRect/>
          </a:stretch>
        </p:blipFill>
        <p:spPr>
          <a:xfrm>
            <a:off x="5048249" y="1859564"/>
            <a:ext cx="2755300" cy="2185282"/>
          </a:xfrm>
          <a:prstGeom prst="rect">
            <a:avLst/>
          </a:prstGeom>
        </p:spPr>
      </p:pic>
      <p:pic>
        <p:nvPicPr>
          <p:cNvPr id="16" name="图片占位符 4"/>
          <p:cNvPicPr>
            <a:picLocks noChangeAspect="1"/>
          </p:cNvPicPr>
          <p:nvPr/>
        </p:nvPicPr>
        <p:blipFill rotWithShape="1">
          <a:blip r:embed="rId4" cstate="screen"/>
          <a:srcRect/>
          <a:stretch>
            <a:fillRect/>
          </a:stretch>
        </p:blipFill>
        <p:spPr>
          <a:xfrm>
            <a:off x="5048249" y="4190117"/>
            <a:ext cx="2755298" cy="2185282"/>
          </a:xfrm>
          <a:prstGeom prst="rect">
            <a:avLst/>
          </a:prstGeom>
        </p:spPr>
      </p:pic>
      <p:sp>
        <p:nvSpPr>
          <p:cNvPr id="17" name="矩形 16"/>
          <p:cNvSpPr/>
          <p:nvPr/>
        </p:nvSpPr>
        <p:spPr>
          <a:xfrm>
            <a:off x="7803547" y="2277962"/>
            <a:ext cx="334041" cy="1766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8137588" y="2277962"/>
            <a:ext cx="3590862" cy="176688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p:cNvSpPr/>
          <p:nvPr/>
        </p:nvSpPr>
        <p:spPr>
          <a:xfrm>
            <a:off x="7803547" y="4608514"/>
            <a:ext cx="334041" cy="17668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19"/>
          <p:cNvSpPr/>
          <p:nvPr/>
        </p:nvSpPr>
        <p:spPr>
          <a:xfrm>
            <a:off x="8137588" y="4608513"/>
            <a:ext cx="3590862" cy="176688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添加标题"/>
          <p:cNvSpPr txBox="1"/>
          <p:nvPr/>
        </p:nvSpPr>
        <p:spPr>
          <a:xfrm>
            <a:off x="8481853" y="2507700"/>
            <a:ext cx="2902333" cy="1338828"/>
          </a:xfrm>
          <a:prstGeom prst="rect">
            <a:avLst/>
          </a:prstGeom>
          <a:noFill/>
        </p:spPr>
        <p:txBody>
          <a:bodyPr wrap="square" rtlCol="0">
            <a:spAutoFit/>
          </a:bodyPr>
          <a:lstStyle/>
          <a:p>
            <a:pPr algn="just">
              <a:lnSpc>
                <a:spcPct val="150000"/>
              </a:lnSpc>
            </a:pPr>
            <a:r>
              <a:rPr lang="zh-CN" altLang="en-US" b="1" dirty="0">
                <a:solidFill>
                  <a:schemeClr val="accent1"/>
                </a:solidFill>
                <a:cs typeface="+mn-ea"/>
                <a:sym typeface="+mn-lt"/>
              </a:rPr>
              <a:t>添加标题</a:t>
            </a:r>
            <a:endParaRPr lang="en-US" altLang="zh-CN" b="1" dirty="0">
              <a:solidFill>
                <a:schemeClr val="accent1"/>
              </a:solidFill>
              <a:cs typeface="+mn-ea"/>
              <a:sym typeface="+mn-lt"/>
            </a:endParaRPr>
          </a:p>
          <a:p>
            <a:pPr algn="just">
              <a:lnSpc>
                <a:spcPct val="150000"/>
              </a:lnSpc>
            </a:pPr>
            <a:r>
              <a:rPr lang="zh-CN" altLang="en-US" sz="1200" dirty="0">
                <a:solidFill>
                  <a:schemeClr val="tx2"/>
                </a:solidFill>
                <a:cs typeface="+mn-ea"/>
                <a:sym typeface="+mn-lt"/>
              </a:rPr>
              <a:t>单击此处添加标题单击此处添加标题单击此处添加标题单击此处添加标题单击此处添加标题单击此处添加标题</a:t>
            </a:r>
          </a:p>
        </p:txBody>
      </p:sp>
      <p:sp>
        <p:nvSpPr>
          <p:cNvPr id="22" name="添加标题"/>
          <p:cNvSpPr txBox="1"/>
          <p:nvPr/>
        </p:nvSpPr>
        <p:spPr>
          <a:xfrm>
            <a:off x="8481853" y="4838251"/>
            <a:ext cx="2902333" cy="1338828"/>
          </a:xfrm>
          <a:prstGeom prst="rect">
            <a:avLst/>
          </a:prstGeom>
          <a:noFill/>
        </p:spPr>
        <p:txBody>
          <a:bodyPr wrap="square" rtlCol="0">
            <a:spAutoFit/>
          </a:bodyPr>
          <a:lstStyle/>
          <a:p>
            <a:pPr algn="just">
              <a:lnSpc>
                <a:spcPct val="150000"/>
              </a:lnSpc>
            </a:pPr>
            <a:r>
              <a:rPr lang="zh-CN" altLang="en-US" b="1" dirty="0">
                <a:solidFill>
                  <a:schemeClr val="accent2"/>
                </a:solidFill>
                <a:cs typeface="+mn-ea"/>
                <a:sym typeface="+mn-lt"/>
              </a:rPr>
              <a:t>添加标题</a:t>
            </a:r>
            <a:endParaRPr lang="en-US" altLang="zh-CN" b="1" dirty="0">
              <a:solidFill>
                <a:schemeClr val="accent2"/>
              </a:solidFill>
              <a:cs typeface="+mn-ea"/>
              <a:sym typeface="+mn-lt"/>
            </a:endParaRPr>
          </a:p>
          <a:p>
            <a:pPr algn="just">
              <a:lnSpc>
                <a:spcPct val="150000"/>
              </a:lnSpc>
            </a:pPr>
            <a:r>
              <a:rPr lang="zh-CN" altLang="en-US" sz="1200" dirty="0">
                <a:solidFill>
                  <a:schemeClr val="tx2"/>
                </a:solidFill>
                <a:cs typeface="+mn-ea"/>
                <a:sym typeface="+mn-lt"/>
              </a:rPr>
              <a:t>单击此处添加标题单击此处添加标题单击此处添加标题单击此处添加标题单击此处添加标题单击此处添加标题</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6000"/>
                            </p:stCondLst>
                            <p:childTnLst>
                              <p:par>
                                <p:cTn id="61" presetID="2" presetClass="entr" presetSubtype="4"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2" presetClass="entr" presetSubtype="4"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7" grpId="0" animBg="1"/>
      <p:bldP spid="18" grpId="0" animBg="1"/>
      <p:bldP spid="19" grpId="0" animBg="1"/>
      <p:bldP spid="20" grpId="0" animBg="1"/>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sp>
        <p:nvSpPr>
          <p:cNvPr id="11" name="矩形 10"/>
          <p:cNvSpPr/>
          <p:nvPr/>
        </p:nvSpPr>
        <p:spPr>
          <a:xfrm>
            <a:off x="0" y="2229493"/>
            <a:ext cx="12192000" cy="1661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a:off x="1183813" y="4913614"/>
            <a:ext cx="9824374" cy="1440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组合 12"/>
          <p:cNvGrpSpPr/>
          <p:nvPr/>
        </p:nvGrpSpPr>
        <p:grpSpPr>
          <a:xfrm>
            <a:off x="4718957" y="1677256"/>
            <a:ext cx="2754086" cy="3236359"/>
            <a:chOff x="4718957" y="1677256"/>
            <a:chExt cx="2754086" cy="3236359"/>
          </a:xfrm>
        </p:grpSpPr>
        <p:sp>
          <p:nvSpPr>
            <p:cNvPr id="14" name="矩形 13"/>
            <p:cNvSpPr/>
            <p:nvPr/>
          </p:nvSpPr>
          <p:spPr>
            <a:xfrm>
              <a:off x="4718957" y="1677256"/>
              <a:ext cx="2754086" cy="3236359"/>
            </a:xfrm>
            <a:prstGeom prst="rect">
              <a:avLst/>
            </a:prstGeom>
            <a:solidFill>
              <a:srgbClr val="F2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5" name="组合 14"/>
            <p:cNvGrpSpPr/>
            <p:nvPr/>
          </p:nvGrpSpPr>
          <p:grpSpPr>
            <a:xfrm>
              <a:off x="5068869" y="3250145"/>
              <a:ext cx="2054262" cy="1336175"/>
              <a:chOff x="3498658" y="4758705"/>
              <a:chExt cx="2054262" cy="1336175"/>
            </a:xfrm>
          </p:grpSpPr>
          <p:sp>
            <p:nvSpPr>
              <p:cNvPr id="17" name="TextBox 11"/>
              <p:cNvSpPr txBox="1"/>
              <p:nvPr/>
            </p:nvSpPr>
            <p:spPr>
              <a:xfrm>
                <a:off x="3498658" y="5363013"/>
                <a:ext cx="2054262" cy="731867"/>
              </a:xfrm>
              <a:prstGeom prst="rect">
                <a:avLst/>
              </a:prstGeom>
              <a:noFill/>
            </p:spPr>
            <p:txBody>
              <a:bodyPr wrap="square" lIns="0" tIns="0" rIns="0" bIns="0" rtlCol="0">
                <a:spAutoFit/>
              </a:bodyPr>
              <a:lstStyle/>
              <a:p>
                <a:pPr algn="ctr">
                  <a:lnSpc>
                    <a:spcPct val="150000"/>
                  </a:lnSpc>
                </a:pPr>
                <a:r>
                  <a:rPr lang="zh-CN" altLang="en-US" sz="1100" dirty="0">
                    <a:solidFill>
                      <a:schemeClr val="tx2"/>
                    </a:solidFill>
                    <a:cs typeface="+mn-ea"/>
                    <a:sym typeface="+mn-lt"/>
                  </a:rPr>
                  <a:t>单击此处添加标题单击此处添加标题单击此处添加标题单击此处添加标题</a:t>
                </a:r>
              </a:p>
            </p:txBody>
          </p:sp>
          <p:cxnSp>
            <p:nvCxnSpPr>
              <p:cNvPr id="18" name="Straight Connector 12"/>
              <p:cNvCxnSpPr/>
              <p:nvPr/>
            </p:nvCxnSpPr>
            <p:spPr>
              <a:xfrm>
                <a:off x="4317976" y="5239187"/>
                <a:ext cx="415627"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3"/>
              <p:cNvSpPr txBox="1"/>
              <p:nvPr/>
            </p:nvSpPr>
            <p:spPr>
              <a:xfrm>
                <a:off x="3682354" y="4758705"/>
                <a:ext cx="1686870" cy="307777"/>
              </a:xfrm>
              <a:prstGeom prst="rect">
                <a:avLst/>
              </a:prstGeom>
              <a:noFill/>
            </p:spPr>
            <p:txBody>
              <a:bodyPr wrap="square" lIns="0" tIns="0" rIns="0" bIns="0" rtlCol="0">
                <a:spAutoFit/>
              </a:bodyPr>
              <a:lstStyle/>
              <a:p>
                <a:pPr algn="ctr"/>
                <a:r>
                  <a:rPr lang="zh-CN" altLang="en-US" sz="2000" b="1" dirty="0">
                    <a:solidFill>
                      <a:schemeClr val="accent2"/>
                    </a:solidFill>
                    <a:cs typeface="+mn-ea"/>
                    <a:sym typeface="+mn-lt"/>
                  </a:rPr>
                  <a:t>添加标题</a:t>
                </a:r>
                <a:endParaRPr lang="en-US" altLang="zh-CN" sz="2000" b="1" dirty="0">
                  <a:solidFill>
                    <a:schemeClr val="accent2"/>
                  </a:solidFill>
                  <a:cs typeface="+mn-ea"/>
                  <a:sym typeface="+mn-lt"/>
                </a:endParaRPr>
              </a:p>
            </p:txBody>
          </p:sp>
        </p:grpSp>
        <p:pic>
          <p:nvPicPr>
            <p:cNvPr id="16" name="图片占位符 10"/>
            <p:cNvPicPr>
              <a:picLocks noChangeAspect="1"/>
            </p:cNvPicPr>
            <p:nvPr/>
          </p:nvPicPr>
          <p:blipFill>
            <a:blip r:embed="rId3" cstate="screen"/>
            <a:stretch>
              <a:fillRect/>
            </a:stretch>
          </p:blipFill>
          <p:spPr>
            <a:xfrm>
              <a:off x="5622028" y="2300917"/>
              <a:ext cx="947944" cy="465705"/>
            </a:xfrm>
            <a:prstGeom prst="ellipse">
              <a:avLst/>
            </a:prstGeom>
          </p:spPr>
        </p:pic>
      </p:grpSp>
      <p:grpSp>
        <p:nvGrpSpPr>
          <p:cNvPr id="20" name="组合 19"/>
          <p:cNvGrpSpPr/>
          <p:nvPr/>
        </p:nvGrpSpPr>
        <p:grpSpPr>
          <a:xfrm>
            <a:off x="8254101" y="1677256"/>
            <a:ext cx="2754086" cy="3236359"/>
            <a:chOff x="8254101" y="1677256"/>
            <a:chExt cx="2754086" cy="3236359"/>
          </a:xfrm>
        </p:grpSpPr>
        <p:sp>
          <p:nvSpPr>
            <p:cNvPr id="21" name="矩形 20"/>
            <p:cNvSpPr/>
            <p:nvPr/>
          </p:nvSpPr>
          <p:spPr>
            <a:xfrm>
              <a:off x="8254101" y="1677256"/>
              <a:ext cx="2754086" cy="3236359"/>
            </a:xfrm>
            <a:prstGeom prst="rect">
              <a:avLst/>
            </a:prstGeom>
            <a:solidFill>
              <a:srgbClr val="F2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p:cNvGrpSpPr/>
            <p:nvPr/>
          </p:nvGrpSpPr>
          <p:grpSpPr>
            <a:xfrm>
              <a:off x="8604013" y="3250145"/>
              <a:ext cx="2054262" cy="1336175"/>
              <a:chOff x="6224245" y="4758705"/>
              <a:chExt cx="2054262" cy="1336175"/>
            </a:xfrm>
          </p:grpSpPr>
          <p:sp>
            <p:nvSpPr>
              <p:cNvPr id="24" name="TextBox 15"/>
              <p:cNvSpPr txBox="1"/>
              <p:nvPr/>
            </p:nvSpPr>
            <p:spPr>
              <a:xfrm>
                <a:off x="6224245" y="5363013"/>
                <a:ext cx="2054262" cy="731867"/>
              </a:xfrm>
              <a:prstGeom prst="rect">
                <a:avLst/>
              </a:prstGeom>
              <a:noFill/>
            </p:spPr>
            <p:txBody>
              <a:bodyPr wrap="square" lIns="0" tIns="0" rIns="0" bIns="0" rtlCol="0">
                <a:spAutoFit/>
              </a:bodyPr>
              <a:lstStyle/>
              <a:p>
                <a:pPr algn="ctr">
                  <a:lnSpc>
                    <a:spcPct val="150000"/>
                  </a:lnSpc>
                </a:pPr>
                <a:r>
                  <a:rPr lang="zh-CN" altLang="en-US" sz="1100" dirty="0">
                    <a:solidFill>
                      <a:schemeClr val="tx2"/>
                    </a:solidFill>
                    <a:cs typeface="+mn-ea"/>
                    <a:sym typeface="+mn-lt"/>
                  </a:rPr>
                  <a:t>单击此处添加标题单击此处添加标题单击此处添加标题单击此处添加标题</a:t>
                </a:r>
              </a:p>
            </p:txBody>
          </p:sp>
          <p:cxnSp>
            <p:nvCxnSpPr>
              <p:cNvPr id="25" name="Straight Connector 16"/>
              <p:cNvCxnSpPr/>
              <p:nvPr/>
            </p:nvCxnSpPr>
            <p:spPr>
              <a:xfrm>
                <a:off x="7043563" y="5239187"/>
                <a:ext cx="415627"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TextBox 17"/>
              <p:cNvSpPr txBox="1"/>
              <p:nvPr/>
            </p:nvSpPr>
            <p:spPr>
              <a:xfrm>
                <a:off x="6407941" y="4758705"/>
                <a:ext cx="1686870" cy="307777"/>
              </a:xfrm>
              <a:prstGeom prst="rect">
                <a:avLst/>
              </a:prstGeom>
              <a:noFill/>
            </p:spPr>
            <p:txBody>
              <a:bodyPr wrap="square" lIns="0" tIns="0" rIns="0" bIns="0" rtlCol="0">
                <a:spAutoFit/>
              </a:bodyPr>
              <a:lstStyle/>
              <a:p>
                <a:pPr algn="ctr"/>
                <a:r>
                  <a:rPr lang="zh-CN" altLang="en-US" sz="2000" b="1" dirty="0">
                    <a:solidFill>
                      <a:schemeClr val="accent3"/>
                    </a:solidFill>
                    <a:cs typeface="+mn-ea"/>
                    <a:sym typeface="+mn-lt"/>
                  </a:rPr>
                  <a:t>添加标题</a:t>
                </a:r>
                <a:endParaRPr lang="en-US" altLang="zh-CN" sz="2000" b="1" dirty="0">
                  <a:solidFill>
                    <a:schemeClr val="accent3"/>
                  </a:solidFill>
                  <a:cs typeface="+mn-ea"/>
                  <a:sym typeface="+mn-lt"/>
                </a:endParaRPr>
              </a:p>
            </p:txBody>
          </p:sp>
        </p:grpSp>
        <p:pic>
          <p:nvPicPr>
            <p:cNvPr id="23" name="图片占位符 12"/>
            <p:cNvPicPr>
              <a:picLocks noChangeAspect="1"/>
            </p:cNvPicPr>
            <p:nvPr/>
          </p:nvPicPr>
          <p:blipFill>
            <a:blip r:embed="rId4" cstate="screen"/>
            <a:stretch>
              <a:fillRect/>
            </a:stretch>
          </p:blipFill>
          <p:spPr>
            <a:xfrm>
              <a:off x="9157172" y="2297563"/>
              <a:ext cx="947944" cy="460922"/>
            </a:xfrm>
            <a:prstGeom prst="ellipse">
              <a:avLst/>
            </a:prstGeom>
          </p:spPr>
        </p:pic>
      </p:grpSp>
      <p:grpSp>
        <p:nvGrpSpPr>
          <p:cNvPr id="27" name="组合 26"/>
          <p:cNvGrpSpPr/>
          <p:nvPr/>
        </p:nvGrpSpPr>
        <p:grpSpPr>
          <a:xfrm>
            <a:off x="1183813" y="1677256"/>
            <a:ext cx="2754086" cy="3236359"/>
            <a:chOff x="1183813" y="1677256"/>
            <a:chExt cx="2754086" cy="3236359"/>
          </a:xfrm>
        </p:grpSpPr>
        <p:sp>
          <p:nvSpPr>
            <p:cNvPr id="28" name="矩形 27"/>
            <p:cNvSpPr/>
            <p:nvPr/>
          </p:nvSpPr>
          <p:spPr>
            <a:xfrm>
              <a:off x="1183813" y="1677256"/>
              <a:ext cx="2754086" cy="3236359"/>
            </a:xfrm>
            <a:prstGeom prst="rect">
              <a:avLst/>
            </a:prstGeom>
            <a:solidFill>
              <a:srgbClr val="F2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9" name="组合 28"/>
            <p:cNvGrpSpPr/>
            <p:nvPr/>
          </p:nvGrpSpPr>
          <p:grpSpPr>
            <a:xfrm>
              <a:off x="1533725" y="3250145"/>
              <a:ext cx="2054262" cy="1336175"/>
              <a:chOff x="773071" y="4758705"/>
              <a:chExt cx="2054262" cy="1336175"/>
            </a:xfrm>
          </p:grpSpPr>
          <p:sp>
            <p:nvSpPr>
              <p:cNvPr id="31" name="TextBox 7"/>
              <p:cNvSpPr txBox="1"/>
              <p:nvPr/>
            </p:nvSpPr>
            <p:spPr>
              <a:xfrm>
                <a:off x="773071" y="5363013"/>
                <a:ext cx="2054262" cy="731867"/>
              </a:xfrm>
              <a:prstGeom prst="rect">
                <a:avLst/>
              </a:prstGeom>
              <a:noFill/>
            </p:spPr>
            <p:txBody>
              <a:bodyPr wrap="square" lIns="0" tIns="0" rIns="0" bIns="0" rtlCol="0">
                <a:spAutoFit/>
              </a:bodyPr>
              <a:lstStyle/>
              <a:p>
                <a:pPr algn="ctr">
                  <a:lnSpc>
                    <a:spcPct val="150000"/>
                  </a:lnSpc>
                </a:pPr>
                <a:r>
                  <a:rPr lang="zh-CN" altLang="en-US" sz="1100" dirty="0">
                    <a:solidFill>
                      <a:schemeClr val="tx2"/>
                    </a:solidFill>
                    <a:cs typeface="+mn-ea"/>
                    <a:sym typeface="+mn-lt"/>
                  </a:rPr>
                  <a:t>单击此处添加标题单击此处添加标题单击此处添加标题单击此处添加标题</a:t>
                </a:r>
              </a:p>
            </p:txBody>
          </p:sp>
          <p:cxnSp>
            <p:nvCxnSpPr>
              <p:cNvPr id="32" name="Straight Connector 8"/>
              <p:cNvCxnSpPr/>
              <p:nvPr/>
            </p:nvCxnSpPr>
            <p:spPr>
              <a:xfrm>
                <a:off x="1592389" y="5239187"/>
                <a:ext cx="415627"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40" name="TextBox 9"/>
              <p:cNvSpPr txBox="1"/>
              <p:nvPr/>
            </p:nvSpPr>
            <p:spPr>
              <a:xfrm>
                <a:off x="956767" y="4758705"/>
                <a:ext cx="1686870" cy="307777"/>
              </a:xfrm>
              <a:prstGeom prst="rect">
                <a:avLst/>
              </a:prstGeom>
              <a:noFill/>
            </p:spPr>
            <p:txBody>
              <a:bodyPr wrap="square" lIns="0" tIns="0" rIns="0" bIns="0" rtlCol="0">
                <a:spAutoFit/>
              </a:bodyPr>
              <a:lstStyle/>
              <a:p>
                <a:pPr algn="ctr"/>
                <a:r>
                  <a:rPr lang="zh-CN" altLang="en-US" sz="2000" b="1" dirty="0">
                    <a:solidFill>
                      <a:schemeClr val="accent1"/>
                    </a:solidFill>
                    <a:cs typeface="+mn-ea"/>
                    <a:sym typeface="+mn-lt"/>
                  </a:rPr>
                  <a:t>添加标题</a:t>
                </a:r>
                <a:endParaRPr lang="en-US" sz="2000" b="1" dirty="0">
                  <a:solidFill>
                    <a:schemeClr val="accent1"/>
                  </a:solidFill>
                  <a:cs typeface="+mn-ea"/>
                  <a:sym typeface="+mn-lt"/>
                </a:endParaRPr>
              </a:p>
            </p:txBody>
          </p:sp>
        </p:grpSp>
        <p:pic>
          <p:nvPicPr>
            <p:cNvPr id="30" name="图片占位符 6"/>
            <p:cNvPicPr>
              <a:picLocks noChangeAspect="1"/>
            </p:cNvPicPr>
            <p:nvPr/>
          </p:nvPicPr>
          <p:blipFill>
            <a:blip r:embed="rId5" cstate="screen"/>
            <a:stretch>
              <a:fillRect/>
            </a:stretch>
          </p:blipFill>
          <p:spPr>
            <a:xfrm>
              <a:off x="2086884" y="2296326"/>
              <a:ext cx="947944" cy="469142"/>
            </a:xfrm>
            <a:prstGeom prst="ellipse">
              <a:avLst/>
            </a:prstGeom>
          </p:spPr>
        </p:pic>
      </p:grpSp>
      <p:sp>
        <p:nvSpPr>
          <p:cNvPr id="41" name="添加标题"/>
          <p:cNvSpPr txBox="1"/>
          <p:nvPr/>
        </p:nvSpPr>
        <p:spPr>
          <a:xfrm>
            <a:off x="1973686" y="5102712"/>
            <a:ext cx="8244628" cy="1061829"/>
          </a:xfrm>
          <a:prstGeom prst="rect">
            <a:avLst/>
          </a:prstGeom>
          <a:noFill/>
        </p:spPr>
        <p:txBody>
          <a:bodyPr wrap="square" rtlCol="0">
            <a:spAutoFit/>
          </a:bodyPr>
          <a:lstStyle/>
          <a:p>
            <a:pPr algn="ctr">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gn="ctr">
              <a:lnSpc>
                <a:spcPct val="150000"/>
              </a:lnSpc>
            </a:pPr>
            <a:r>
              <a:rPr lang="zh-CN" altLang="en-US" sz="1200" dirty="0">
                <a:solidFill>
                  <a:srgbClr val="FFFFFF"/>
                </a:solidFill>
                <a:cs typeface="+mn-ea"/>
                <a:sym typeface="+mn-lt"/>
              </a:rPr>
              <a:t>单击此处添加标题单击此处添加标题单击此处添加标题单击此处添加标题单击此处添加标题单击此处添加标题单击此处添加标题单击此处添加标题单击此处添加标题</a:t>
            </a:r>
            <a:endParaRPr lang="en-US" altLang="zh-CN" sz="1200"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outVertical)">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4670854"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矩形 3"/>
          <p:cNvSpPr/>
          <p:nvPr/>
        </p:nvSpPr>
        <p:spPr>
          <a:xfrm>
            <a:off x="5080000" y="0"/>
            <a:ext cx="711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p:cNvGrpSpPr/>
          <p:nvPr/>
        </p:nvGrpSpPr>
        <p:grpSpPr>
          <a:xfrm>
            <a:off x="6438630" y="757930"/>
            <a:ext cx="5067840" cy="1808995"/>
            <a:chOff x="693849" y="940203"/>
            <a:chExt cx="5067840" cy="1808995"/>
          </a:xfrm>
        </p:grpSpPr>
        <p:sp>
          <p:nvSpPr>
            <p:cNvPr id="6" name="Rectangle 8"/>
            <p:cNvSpPr/>
            <p:nvPr/>
          </p:nvSpPr>
          <p:spPr>
            <a:xfrm>
              <a:off x="693849" y="1548869"/>
              <a:ext cx="5067840" cy="1200329"/>
            </a:xfrm>
            <a:prstGeom prst="rect">
              <a:avLst/>
            </a:prstGeom>
          </p:spPr>
          <p:txBody>
            <a:bodyPr wrap="square">
              <a:spAutoFit/>
            </a:bodyPr>
            <a:lstStyle/>
            <a:p>
              <a:pPr algn="just">
                <a:lnSpc>
                  <a:spcPct val="150000"/>
                </a:lnSpc>
              </a:pPr>
              <a:r>
                <a:rPr lang="zh-CN" altLang="en-US" sz="1200" dirty="0">
                  <a:solidFill>
                    <a:srgbClr val="FFFFFF"/>
                  </a:solidFill>
                  <a:cs typeface="+mn-ea"/>
                  <a:sym typeface="+mn-lt"/>
                </a:rPr>
                <a:t>单击此处添加标题单击此处添加标题单击此处添加标题单击此处添加标题单击此处添加标题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7" name="TextBox 9"/>
            <p:cNvSpPr txBox="1"/>
            <p:nvPr/>
          </p:nvSpPr>
          <p:spPr>
            <a:xfrm>
              <a:off x="695145" y="940203"/>
              <a:ext cx="1415772" cy="461665"/>
            </a:xfrm>
            <a:prstGeom prst="rect">
              <a:avLst/>
            </a:prstGeom>
            <a:noFill/>
          </p:spPr>
          <p:txBody>
            <a:bodyPr wrap="none" rtlCol="0">
              <a:spAutoFit/>
            </a:bodyPr>
            <a:lstStyle/>
            <a:p>
              <a:pPr algn="just"/>
              <a:r>
                <a:rPr lang="zh-CN" altLang="en-US" sz="2400" b="1" dirty="0">
                  <a:solidFill>
                    <a:srgbClr val="FFFFFF"/>
                  </a:solidFill>
                  <a:cs typeface="+mn-ea"/>
                  <a:sym typeface="+mn-lt"/>
                </a:rPr>
                <a:t>添加标题</a:t>
              </a:r>
              <a:endParaRPr lang="en-US" altLang="zh-CN" sz="2400" b="1" dirty="0">
                <a:solidFill>
                  <a:srgbClr val="FFFFFF"/>
                </a:solidFill>
                <a:cs typeface="+mn-ea"/>
                <a:sym typeface="+mn-lt"/>
              </a:endParaRPr>
            </a:p>
          </p:txBody>
        </p:sp>
        <p:cxnSp>
          <p:nvCxnSpPr>
            <p:cNvPr id="8" name="直接连接符 7"/>
            <p:cNvCxnSpPr/>
            <p:nvPr/>
          </p:nvCxnSpPr>
          <p:spPr>
            <a:xfrm>
              <a:off x="793873" y="1443648"/>
              <a:ext cx="300492"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438630" y="2868580"/>
            <a:ext cx="4307536" cy="1061829"/>
            <a:chOff x="2151757" y="1158238"/>
            <a:chExt cx="4307536" cy="1061829"/>
          </a:xfrm>
        </p:grpSpPr>
        <p:grpSp>
          <p:nvGrpSpPr>
            <p:cNvPr id="10" name="组合 9"/>
            <p:cNvGrpSpPr/>
            <p:nvPr/>
          </p:nvGrpSpPr>
          <p:grpSpPr>
            <a:xfrm>
              <a:off x="2151757" y="1224849"/>
              <a:ext cx="896839" cy="897188"/>
              <a:chOff x="2151757" y="1214995"/>
              <a:chExt cx="896839" cy="897188"/>
            </a:xfrm>
          </p:grpSpPr>
          <p:sp>
            <p:nvSpPr>
              <p:cNvPr id="12" name="Shape 117"/>
              <p:cNvSpPr/>
              <p:nvPr/>
            </p:nvSpPr>
            <p:spPr>
              <a:xfrm>
                <a:off x="2151757" y="1214995"/>
                <a:ext cx="896839" cy="897188"/>
              </a:xfrm>
              <a:prstGeom prst="ellipse">
                <a:avLst/>
              </a:prstGeom>
              <a:noFill/>
              <a:ln w="25400">
                <a:solidFill>
                  <a:srgbClr val="FFFFFF"/>
                </a:solidFill>
              </a:ln>
            </p:spPr>
            <p:txBody>
              <a:bodyPr lIns="91425" tIns="0" rIns="91425" bIns="64000" anchor="ctr" anchorCtr="0">
                <a:noAutofit/>
              </a:bodyPr>
              <a:lstStyle/>
              <a:p>
                <a:pPr marL="0" marR="0" lvl="0" indent="0" algn="ctr" rtl="0">
                  <a:spcBef>
                    <a:spcPts val="0"/>
                  </a:spcBef>
                  <a:buNone/>
                </a:pPr>
                <a:endParaRPr sz="2800" dirty="0">
                  <a:solidFill>
                    <a:srgbClr val="FFFFFF"/>
                  </a:solidFill>
                  <a:cs typeface="+mn-ea"/>
                  <a:sym typeface="+mn-lt"/>
                </a:endParaRPr>
              </a:p>
            </p:txBody>
          </p:sp>
          <p:sp>
            <p:nvSpPr>
              <p:cNvPr id="13" name="Shape 120"/>
              <p:cNvSpPr/>
              <p:nvPr/>
            </p:nvSpPr>
            <p:spPr>
              <a:xfrm>
                <a:off x="2384211" y="1495196"/>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chemeClr val="lt1"/>
              </a:solidFill>
              <a:ln>
                <a:noFill/>
              </a:ln>
            </p:spPr>
            <p:txBody>
              <a:bodyPr lIns="91425" tIns="45700" rIns="91425" bIns="45700" anchor="ctr" anchorCtr="0">
                <a:noAutofit/>
              </a:bodyPr>
              <a:lstStyle/>
              <a:p>
                <a:pPr marL="0" marR="0" lvl="0" indent="0" algn="l" rtl="0">
                  <a:spcBef>
                    <a:spcPts val="0"/>
                  </a:spcBef>
                  <a:buNone/>
                </a:pPr>
                <a:endParaRPr sz="3600" dirty="0">
                  <a:solidFill>
                    <a:srgbClr val="FFFFFF"/>
                  </a:solidFill>
                  <a:cs typeface="+mn-ea"/>
                  <a:sym typeface="+mn-lt"/>
                </a:endParaRPr>
              </a:p>
            </p:txBody>
          </p:sp>
        </p:grpSp>
        <p:sp>
          <p:nvSpPr>
            <p:cNvPr id="11" name="添加标题"/>
            <p:cNvSpPr txBox="1"/>
            <p:nvPr/>
          </p:nvSpPr>
          <p:spPr>
            <a:xfrm>
              <a:off x="3246202" y="1158238"/>
              <a:ext cx="3213091" cy="1061829"/>
            </a:xfrm>
            <a:prstGeom prst="rect">
              <a:avLst/>
            </a:prstGeom>
            <a:noFill/>
          </p:spPr>
          <p:txBody>
            <a:bodyPr wrap="square" rtlCol="0">
              <a:spAutoFit/>
            </a:bodyPr>
            <a:lstStyle/>
            <a:p>
              <a:pPr>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nSpc>
                  <a:spcPct val="150000"/>
                </a:lnSpc>
              </a:pPr>
              <a:r>
                <a:rPr lang="zh-CN" altLang="en-US" sz="1200" dirty="0">
                  <a:solidFill>
                    <a:srgbClr val="FFFFFF"/>
                  </a:solidFill>
                  <a:cs typeface="+mn-ea"/>
                  <a:sym typeface="+mn-lt"/>
                </a:rPr>
                <a:t>单击此处添加标题单击此处添加标题单击此处添加标题单击此处添加标题</a:t>
              </a:r>
            </a:p>
          </p:txBody>
        </p:sp>
      </p:grpSp>
      <p:grpSp>
        <p:nvGrpSpPr>
          <p:cNvPr id="14" name="组合 13"/>
          <p:cNvGrpSpPr/>
          <p:nvPr/>
        </p:nvGrpSpPr>
        <p:grpSpPr>
          <a:xfrm>
            <a:off x="6438630" y="4038952"/>
            <a:ext cx="4307536" cy="1061829"/>
            <a:chOff x="2151757" y="2328610"/>
            <a:chExt cx="4307536" cy="1061829"/>
          </a:xfrm>
        </p:grpSpPr>
        <p:grpSp>
          <p:nvGrpSpPr>
            <p:cNvPr id="15" name="组合 14"/>
            <p:cNvGrpSpPr/>
            <p:nvPr/>
          </p:nvGrpSpPr>
          <p:grpSpPr>
            <a:xfrm>
              <a:off x="2151757" y="2395221"/>
              <a:ext cx="896839" cy="897188"/>
              <a:chOff x="2151757" y="2395872"/>
              <a:chExt cx="896839" cy="897188"/>
            </a:xfrm>
          </p:grpSpPr>
          <p:sp>
            <p:nvSpPr>
              <p:cNvPr id="17" name="Shape 108"/>
              <p:cNvSpPr/>
              <p:nvPr/>
            </p:nvSpPr>
            <p:spPr>
              <a:xfrm>
                <a:off x="2151757" y="2395872"/>
                <a:ext cx="896839" cy="897188"/>
              </a:xfrm>
              <a:prstGeom prst="ellipse">
                <a:avLst/>
              </a:prstGeom>
              <a:noFill/>
              <a:ln w="25400">
                <a:solidFill>
                  <a:srgbClr val="FFFFFF"/>
                </a:solidFill>
              </a:ln>
            </p:spPr>
            <p:txBody>
              <a:bodyPr lIns="91425" tIns="0" rIns="91425" bIns="64000" anchor="ctr" anchorCtr="0">
                <a:noAutofit/>
              </a:bodyPr>
              <a:lstStyle/>
              <a:p>
                <a:pPr marL="0" marR="0" lvl="0" indent="0" algn="ctr" rtl="0">
                  <a:spcBef>
                    <a:spcPts val="0"/>
                  </a:spcBef>
                  <a:buNone/>
                </a:pPr>
                <a:endParaRPr sz="2800" dirty="0">
                  <a:solidFill>
                    <a:srgbClr val="FFFFFF"/>
                  </a:solidFill>
                  <a:cs typeface="+mn-ea"/>
                  <a:sym typeface="+mn-lt"/>
                </a:endParaRPr>
              </a:p>
            </p:txBody>
          </p:sp>
          <p:sp>
            <p:nvSpPr>
              <p:cNvPr id="18" name="Shape 123"/>
              <p:cNvSpPr/>
              <p:nvPr/>
            </p:nvSpPr>
            <p:spPr>
              <a:xfrm>
                <a:off x="2384211" y="2600427"/>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dirty="0">
                  <a:solidFill>
                    <a:srgbClr val="FFFFFF"/>
                  </a:solidFill>
                  <a:cs typeface="+mn-ea"/>
                  <a:sym typeface="+mn-lt"/>
                </a:endParaRPr>
              </a:p>
            </p:txBody>
          </p:sp>
        </p:grpSp>
        <p:sp>
          <p:nvSpPr>
            <p:cNvPr id="16" name="添加标题"/>
            <p:cNvSpPr txBox="1"/>
            <p:nvPr/>
          </p:nvSpPr>
          <p:spPr>
            <a:xfrm>
              <a:off x="3246202" y="2328610"/>
              <a:ext cx="3213091" cy="1061829"/>
            </a:xfrm>
            <a:prstGeom prst="rect">
              <a:avLst/>
            </a:prstGeom>
            <a:noFill/>
          </p:spPr>
          <p:txBody>
            <a:bodyPr wrap="square" rtlCol="0">
              <a:spAutoFit/>
            </a:bodyPr>
            <a:lstStyle/>
            <a:p>
              <a:pPr>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nSpc>
                  <a:spcPct val="150000"/>
                </a:lnSpc>
              </a:pPr>
              <a:r>
                <a:rPr lang="zh-CN" altLang="en-US" sz="1200" dirty="0">
                  <a:solidFill>
                    <a:srgbClr val="FFFFFF"/>
                  </a:solidFill>
                  <a:cs typeface="+mn-ea"/>
                  <a:sym typeface="+mn-lt"/>
                </a:rPr>
                <a:t>单击此处添加标题单击此处添加标题单击此处添加标题单击此处添加标题</a:t>
              </a:r>
            </a:p>
          </p:txBody>
        </p:sp>
      </p:grpSp>
      <p:grpSp>
        <p:nvGrpSpPr>
          <p:cNvPr id="19" name="组合 18"/>
          <p:cNvGrpSpPr/>
          <p:nvPr/>
        </p:nvGrpSpPr>
        <p:grpSpPr>
          <a:xfrm>
            <a:off x="6438630" y="5209324"/>
            <a:ext cx="4307536" cy="1061829"/>
            <a:chOff x="2151757" y="3498982"/>
            <a:chExt cx="4307536" cy="1061829"/>
          </a:xfrm>
        </p:grpSpPr>
        <p:grpSp>
          <p:nvGrpSpPr>
            <p:cNvPr id="20" name="组合 19"/>
            <p:cNvGrpSpPr/>
            <p:nvPr/>
          </p:nvGrpSpPr>
          <p:grpSpPr>
            <a:xfrm>
              <a:off x="2151757" y="3565593"/>
              <a:ext cx="896839" cy="897188"/>
              <a:chOff x="2151757" y="3576749"/>
              <a:chExt cx="896839" cy="897188"/>
            </a:xfrm>
          </p:grpSpPr>
          <p:sp>
            <p:nvSpPr>
              <p:cNvPr id="22" name="Shape 111"/>
              <p:cNvSpPr/>
              <p:nvPr/>
            </p:nvSpPr>
            <p:spPr>
              <a:xfrm>
                <a:off x="2151757" y="3576749"/>
                <a:ext cx="896839" cy="897188"/>
              </a:xfrm>
              <a:prstGeom prst="ellipse">
                <a:avLst/>
              </a:prstGeom>
              <a:noFill/>
              <a:ln w="25400">
                <a:solidFill>
                  <a:srgbClr val="FFFFFF"/>
                </a:solidFill>
              </a:ln>
            </p:spPr>
            <p:txBody>
              <a:bodyPr lIns="91425" tIns="0" rIns="91425" bIns="64000" anchor="ctr" anchorCtr="0">
                <a:noAutofit/>
              </a:bodyPr>
              <a:lstStyle/>
              <a:p>
                <a:pPr marL="0" marR="0" lvl="0" indent="0" algn="ctr" rtl="0">
                  <a:spcBef>
                    <a:spcPts val="0"/>
                  </a:spcBef>
                  <a:buNone/>
                </a:pPr>
                <a:endParaRPr sz="2800" dirty="0">
                  <a:solidFill>
                    <a:srgbClr val="FFFFFF"/>
                  </a:solidFill>
                  <a:cs typeface="+mn-ea"/>
                  <a:sym typeface="+mn-lt"/>
                </a:endParaRPr>
              </a:p>
            </p:txBody>
          </p:sp>
          <p:sp>
            <p:nvSpPr>
              <p:cNvPr id="23" name="Shape 122"/>
              <p:cNvSpPr/>
              <p:nvPr/>
            </p:nvSpPr>
            <p:spPr>
              <a:xfrm>
                <a:off x="2409560" y="3896458"/>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dirty="0">
                  <a:solidFill>
                    <a:srgbClr val="FFFFFF"/>
                  </a:solidFill>
                  <a:cs typeface="+mn-ea"/>
                  <a:sym typeface="+mn-lt"/>
                </a:endParaRPr>
              </a:p>
            </p:txBody>
          </p:sp>
        </p:grpSp>
        <p:sp>
          <p:nvSpPr>
            <p:cNvPr id="21" name="添加标题"/>
            <p:cNvSpPr txBox="1"/>
            <p:nvPr/>
          </p:nvSpPr>
          <p:spPr>
            <a:xfrm>
              <a:off x="3246202" y="3498982"/>
              <a:ext cx="3213091" cy="1061829"/>
            </a:xfrm>
            <a:prstGeom prst="rect">
              <a:avLst/>
            </a:prstGeom>
            <a:noFill/>
          </p:spPr>
          <p:txBody>
            <a:bodyPr wrap="square" rtlCol="0">
              <a:spAutoFit/>
            </a:bodyPr>
            <a:lstStyle/>
            <a:p>
              <a:pPr>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nSpc>
                  <a:spcPct val="150000"/>
                </a:lnSpc>
              </a:pPr>
              <a:r>
                <a:rPr lang="zh-CN" altLang="en-US" sz="1200" dirty="0">
                  <a:solidFill>
                    <a:srgbClr val="FFFFFF"/>
                  </a:solidFill>
                  <a:cs typeface="+mn-ea"/>
                  <a:sym typeface="+mn-lt"/>
                </a:rPr>
                <a:t>单击此处添加标题单击此处添加标题单击此处添加标题单击此处添加标题</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0" y="0"/>
            <a:ext cx="12192000" cy="6858000"/>
          </a:xfrm>
          <a:prstGeom prst="rect">
            <a:avLst/>
          </a:prstGeom>
          <a:ln>
            <a:noFill/>
          </a:ln>
        </p:spPr>
      </p:pic>
      <p:sp>
        <p:nvSpPr>
          <p:cNvPr id="14" name="文本"/>
          <p:cNvSpPr/>
          <p:nvPr/>
        </p:nvSpPr>
        <p:spPr>
          <a:xfrm>
            <a:off x="5145836" y="1608023"/>
            <a:ext cx="3304414" cy="1569660"/>
          </a:xfrm>
          <a:prstGeom prst="rect">
            <a:avLst/>
          </a:prstGeom>
        </p:spPr>
        <p:txBody>
          <a:bodyPr wrap="square">
            <a:spAutoFit/>
          </a:bodyPr>
          <a:lstStyle/>
          <a:p>
            <a:r>
              <a:rPr lang="en-US" altLang="zh-CN" sz="9600" b="1" dirty="0" smtClean="0">
                <a:cs typeface="+mn-ea"/>
                <a:sym typeface="+mn-lt"/>
              </a:rPr>
              <a:t>2030</a:t>
            </a:r>
            <a:endParaRPr lang="en-US" sz="9600" dirty="0">
              <a:cs typeface="+mn-ea"/>
              <a:sym typeface="+mn-lt"/>
            </a:endParaRPr>
          </a:p>
        </p:txBody>
      </p:sp>
      <p:cxnSp>
        <p:nvCxnSpPr>
          <p:cNvPr id="15" name="直接连接符 14"/>
          <p:cNvCxnSpPr/>
          <p:nvPr/>
        </p:nvCxnSpPr>
        <p:spPr>
          <a:xfrm>
            <a:off x="8066476" y="1975522"/>
            <a:ext cx="0" cy="1127051"/>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
          <p:cNvSpPr/>
          <p:nvPr/>
        </p:nvSpPr>
        <p:spPr>
          <a:xfrm>
            <a:off x="8450250" y="2026342"/>
            <a:ext cx="2536867" cy="830997"/>
          </a:xfrm>
          <a:prstGeom prst="rect">
            <a:avLst/>
          </a:prstGeom>
          <a:noFill/>
        </p:spPr>
        <p:txBody>
          <a:bodyPr wrap="square">
            <a:spAutoFit/>
          </a:bodyPr>
          <a:lstStyle/>
          <a:p>
            <a:r>
              <a:rPr lang="en-US" altLang="zh-CN" sz="2400" dirty="0">
                <a:solidFill>
                  <a:schemeClr val="tx2"/>
                </a:solidFill>
                <a:latin typeface="Agency FB" panose="020B0503020202020204" pitchFamily="34" charset="0"/>
                <a:cs typeface="+mn-ea"/>
                <a:sym typeface="+mn-lt"/>
              </a:rPr>
              <a:t>PPT TEMPLATE FOR LABOR DAY</a:t>
            </a:r>
          </a:p>
        </p:txBody>
      </p:sp>
      <p:sp>
        <p:nvSpPr>
          <p:cNvPr id="17" name="文本"/>
          <p:cNvSpPr/>
          <p:nvPr/>
        </p:nvSpPr>
        <p:spPr>
          <a:xfrm>
            <a:off x="5113937" y="3277754"/>
            <a:ext cx="6142098" cy="923330"/>
          </a:xfrm>
          <a:prstGeom prst="rect">
            <a:avLst/>
          </a:prstGeom>
        </p:spPr>
        <p:txBody>
          <a:bodyPr wrap="square">
            <a:spAutoFit/>
          </a:bodyPr>
          <a:lstStyle/>
          <a:p>
            <a:r>
              <a:rPr lang="zh-CN" altLang="en-US" sz="5400" b="1" dirty="0">
                <a:cs typeface="+mn-ea"/>
                <a:sym typeface="+mn-lt"/>
              </a:rPr>
              <a:t>谢谢观看！</a:t>
            </a:r>
          </a:p>
        </p:txBody>
      </p:sp>
      <p:sp>
        <p:nvSpPr>
          <p:cNvPr id="18" name="文本"/>
          <p:cNvSpPr/>
          <p:nvPr/>
        </p:nvSpPr>
        <p:spPr>
          <a:xfrm>
            <a:off x="5156469" y="4319335"/>
            <a:ext cx="6757547" cy="307777"/>
          </a:xfrm>
          <a:prstGeom prst="rect">
            <a:avLst/>
          </a:prstGeom>
          <a:noFill/>
          <a:ln>
            <a:noFill/>
          </a:ln>
        </p:spPr>
        <p:txBody>
          <a:bodyPr wrap="square">
            <a:spAutoFit/>
          </a:bodyPr>
          <a:lstStyle/>
          <a:p>
            <a:pPr algn="dist"/>
            <a:r>
              <a:rPr lang="en-US" altLang="zh-CN" sz="1400" dirty="0">
                <a:solidFill>
                  <a:schemeClr val="tx2"/>
                </a:solidFill>
                <a:cs typeface="+mn-ea"/>
                <a:sym typeface="+mn-lt"/>
              </a:rPr>
              <a:t>THANKS FOR WATCHING!</a:t>
            </a:r>
          </a:p>
        </p:txBody>
      </p:sp>
      <p:grpSp>
        <p:nvGrpSpPr>
          <p:cNvPr id="19" name="组合 18"/>
          <p:cNvGrpSpPr/>
          <p:nvPr/>
        </p:nvGrpSpPr>
        <p:grpSpPr>
          <a:xfrm>
            <a:off x="5124570" y="4946388"/>
            <a:ext cx="2369742" cy="405225"/>
            <a:chOff x="3861792" y="4946388"/>
            <a:chExt cx="2369742" cy="405225"/>
          </a:xfrm>
        </p:grpSpPr>
        <p:sp>
          <p:nvSpPr>
            <p:cNvPr id="20" name="矩形: 圆角 19"/>
            <p:cNvSpPr/>
            <p:nvPr/>
          </p:nvSpPr>
          <p:spPr>
            <a:xfrm>
              <a:off x="3991475"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21" name="文本"/>
            <p:cNvSpPr/>
            <p:nvPr/>
          </p:nvSpPr>
          <p:spPr>
            <a:xfrm>
              <a:off x="3861792" y="4964334"/>
              <a:ext cx="2369742" cy="337185"/>
            </a:xfrm>
            <a:prstGeom prst="rect">
              <a:avLst/>
            </a:prstGeom>
          </p:spPr>
          <p:txBody>
            <a:bodyPr wrap="square">
              <a:spAutoFit/>
            </a:bodyPr>
            <a:lstStyle/>
            <a:p>
              <a:pPr algn="ctr"/>
              <a:r>
                <a:rPr lang="zh-CN" altLang="en-US" sz="1600" dirty="0">
                  <a:solidFill>
                    <a:srgbClr val="FFFFFF"/>
                  </a:solidFill>
                  <a:cs typeface="+mn-ea"/>
                  <a:sym typeface="+mn-lt"/>
                </a:rPr>
                <a:t>汇报人</a:t>
              </a:r>
              <a:r>
                <a:rPr lang="zh-CN" altLang="en-US" sz="1600" dirty="0" smtClean="0">
                  <a:solidFill>
                    <a:srgbClr val="FFFFFF"/>
                  </a:solidFill>
                  <a:cs typeface="+mn-ea"/>
                  <a:sym typeface="+mn-lt"/>
                </a:rPr>
                <a:t>：</a:t>
              </a:r>
              <a:r>
                <a:rPr lang="en-US" sz="1600" dirty="0" smtClean="0">
                  <a:solidFill>
                    <a:srgbClr val="FFFFFF"/>
                  </a:solidFill>
                  <a:cs typeface="+mn-ea"/>
                  <a:sym typeface="+mn-lt"/>
                </a:rPr>
                <a:t>xx</a:t>
              </a:r>
              <a:endParaRPr lang="en-US" sz="1600" dirty="0">
                <a:solidFill>
                  <a:srgbClr val="FFFFFF"/>
                </a:solidFill>
                <a:cs typeface="+mn-ea"/>
                <a:sym typeface="+mn-lt"/>
              </a:endParaRPr>
            </a:p>
          </p:txBody>
        </p:sp>
      </p:grpSp>
      <p:grpSp>
        <p:nvGrpSpPr>
          <p:cNvPr id="22" name="组合 21"/>
          <p:cNvGrpSpPr/>
          <p:nvPr/>
        </p:nvGrpSpPr>
        <p:grpSpPr>
          <a:xfrm>
            <a:off x="7701677" y="4946388"/>
            <a:ext cx="2369742" cy="405225"/>
            <a:chOff x="5971205" y="4946388"/>
            <a:chExt cx="2369742" cy="405225"/>
          </a:xfrm>
        </p:grpSpPr>
        <p:sp>
          <p:nvSpPr>
            <p:cNvPr id="23" name="矩形: 圆角 22"/>
            <p:cNvSpPr/>
            <p:nvPr/>
          </p:nvSpPr>
          <p:spPr>
            <a:xfrm>
              <a:off x="6100888"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24" name="文本"/>
            <p:cNvSpPr/>
            <p:nvPr/>
          </p:nvSpPr>
          <p:spPr>
            <a:xfrm>
              <a:off x="5971205" y="4964334"/>
              <a:ext cx="2369742" cy="338554"/>
            </a:xfrm>
            <a:prstGeom prst="rect">
              <a:avLst/>
            </a:prstGeom>
          </p:spPr>
          <p:txBody>
            <a:bodyPr wrap="square">
              <a:spAutoFit/>
            </a:bodyPr>
            <a:lstStyle/>
            <a:p>
              <a:pPr algn="ctr"/>
              <a:r>
                <a:rPr lang="zh-CN" altLang="en-US" sz="1600" dirty="0">
                  <a:solidFill>
                    <a:srgbClr val="FFFFFF"/>
                  </a:solidFill>
                  <a:cs typeface="+mn-ea"/>
                  <a:sym typeface="+mn-lt"/>
                </a:rPr>
                <a:t>部门</a:t>
              </a:r>
              <a:r>
                <a:rPr lang="zh-CN" altLang="en-US" sz="1600" dirty="0" smtClean="0">
                  <a:solidFill>
                    <a:srgbClr val="FFFFFF"/>
                  </a:solidFill>
                  <a:cs typeface="+mn-ea"/>
                  <a:sym typeface="+mn-lt"/>
                </a:rPr>
                <a:t>：</a:t>
              </a:r>
              <a:r>
                <a:rPr lang="en-US" altLang="zh-CN" sz="1600" dirty="0" smtClean="0">
                  <a:solidFill>
                    <a:srgbClr val="FFFFFF"/>
                  </a:solidFill>
                  <a:cs typeface="+mn-ea"/>
                  <a:sym typeface="+mn-lt"/>
                </a:rPr>
                <a:t>2030.5</a:t>
              </a:r>
              <a:endParaRPr lang="en-US" sz="1600"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Horizontal)">
                                      <p:cBhvr>
                                        <p:cTn id="16" dur="500"/>
                                        <p:tgtEl>
                                          <p:spTgt spid="1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0" y="2587556"/>
            <a:ext cx="12193200" cy="2273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0" name="图片 9"/>
          <p:cNvPicPr>
            <a:picLocks noChangeAspect="1"/>
          </p:cNvPicPr>
          <p:nvPr/>
        </p:nvPicPr>
        <p:blipFill rotWithShape="1">
          <a:blip r:embed="rId3" cstate="screen"/>
          <a:srcRect/>
          <a:stretch>
            <a:fillRect/>
          </a:stretch>
        </p:blipFill>
        <p:spPr>
          <a:xfrm>
            <a:off x="88099" y="1344021"/>
            <a:ext cx="3958980" cy="4169958"/>
          </a:xfrm>
          <a:prstGeom prst="rect">
            <a:avLst/>
          </a:prstGeom>
        </p:spPr>
      </p:pic>
      <p:pic>
        <p:nvPicPr>
          <p:cNvPr id="11" name="图片 10"/>
          <p:cNvPicPr>
            <a:picLocks noChangeAspect="1"/>
          </p:cNvPicPr>
          <p:nvPr/>
        </p:nvPicPr>
        <p:blipFill rotWithShape="1">
          <a:blip r:embed="rId3" cstate="screen"/>
          <a:srcRect/>
          <a:stretch>
            <a:fillRect/>
          </a:stretch>
        </p:blipFill>
        <p:spPr>
          <a:xfrm flipH="1">
            <a:off x="8144922" y="1344021"/>
            <a:ext cx="3958980" cy="4169958"/>
          </a:xfrm>
          <a:prstGeom prst="rect">
            <a:avLst/>
          </a:prstGeom>
        </p:spPr>
      </p:pic>
      <p:sp>
        <p:nvSpPr>
          <p:cNvPr id="14" name="文本框"/>
          <p:cNvSpPr txBox="1"/>
          <p:nvPr/>
        </p:nvSpPr>
        <p:spPr>
          <a:xfrm>
            <a:off x="4135776" y="3609858"/>
            <a:ext cx="3920448" cy="2585323"/>
          </a:xfrm>
          <a:prstGeom prst="rect">
            <a:avLst/>
          </a:prstGeom>
          <a:noFill/>
        </p:spPr>
        <p:txBody>
          <a:bodyPr wrap="square" rtlCol="0">
            <a:spAutoFit/>
          </a:bodyPr>
          <a:lstStyle/>
          <a:p>
            <a:pPr algn="ctr">
              <a:lnSpc>
                <a:spcPct val="150000"/>
              </a:lnSpc>
            </a:pPr>
            <a:r>
              <a:rPr lang="zh-CN" altLang="en-US" sz="3600" b="1" dirty="0">
                <a:solidFill>
                  <a:srgbClr val="FFFFFF"/>
                </a:solidFill>
                <a:cs typeface="+mn-ea"/>
                <a:sym typeface="+mn-lt"/>
              </a:rPr>
              <a:t>添加标题</a:t>
            </a:r>
            <a:endParaRPr lang="en-US" altLang="zh-CN" sz="3600" b="1" dirty="0">
              <a:solidFill>
                <a:srgbClr val="FFFFFF"/>
              </a:solidFill>
              <a:cs typeface="+mn-ea"/>
              <a:sym typeface="+mn-lt"/>
            </a:endParaRPr>
          </a:p>
          <a:p>
            <a:pPr algn="ctr"/>
            <a:endParaRPr lang="en-US" altLang="zh-CN" sz="3600" b="1" dirty="0">
              <a:solidFill>
                <a:srgbClr val="FFFFFF"/>
              </a:solidFill>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5" name="文本框"/>
          <p:cNvSpPr txBox="1"/>
          <p:nvPr/>
        </p:nvSpPr>
        <p:spPr>
          <a:xfrm>
            <a:off x="4652221" y="524885"/>
            <a:ext cx="2887558" cy="2831544"/>
          </a:xfrm>
          <a:prstGeom prst="rect">
            <a:avLst/>
          </a:prstGeom>
          <a:noFill/>
        </p:spPr>
        <p:txBody>
          <a:bodyPr wrap="square" rtlCol="0">
            <a:spAutoFit/>
          </a:bodyPr>
          <a:lstStyle/>
          <a:p>
            <a:pPr algn="ctr"/>
            <a:r>
              <a:rPr lang="en-US" altLang="zh-CN" sz="13800" b="1" dirty="0">
                <a:cs typeface="+mn-ea"/>
                <a:sym typeface="+mn-lt"/>
              </a:rPr>
              <a:t>01</a:t>
            </a:r>
          </a:p>
          <a:p>
            <a:pPr algn="ctr"/>
            <a:r>
              <a:rPr lang="en-US" altLang="zh-CN" sz="4000" b="1" dirty="0">
                <a:solidFill>
                  <a:srgbClr val="FFFFFF"/>
                </a:solidFill>
                <a:cs typeface="+mn-ea"/>
                <a:sym typeface="+mn-lt"/>
              </a:rPr>
              <a:t>Part one</a:t>
            </a:r>
            <a:endParaRPr lang="zh-CN" altLang="en-US" sz="4000"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28850"/>
            <a:ext cx="12192000" cy="2370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4" name="组合 3"/>
          <p:cNvGrpSpPr/>
          <p:nvPr/>
        </p:nvGrpSpPr>
        <p:grpSpPr>
          <a:xfrm>
            <a:off x="1403153" y="3569575"/>
            <a:ext cx="3914099" cy="1061829"/>
            <a:chOff x="668034" y="2036434"/>
            <a:chExt cx="3914099" cy="1061829"/>
          </a:xfrm>
        </p:grpSpPr>
        <p:grpSp>
          <p:nvGrpSpPr>
            <p:cNvPr id="5" name="组合 4"/>
            <p:cNvGrpSpPr/>
            <p:nvPr/>
          </p:nvGrpSpPr>
          <p:grpSpPr>
            <a:xfrm>
              <a:off x="668034" y="2182290"/>
              <a:ext cx="741070" cy="741070"/>
              <a:chOff x="671431" y="4984261"/>
              <a:chExt cx="914400" cy="914400"/>
            </a:xfrm>
          </p:grpSpPr>
          <p:sp>
            <p:nvSpPr>
              <p:cNvPr id="7" name="椭圆 6"/>
              <p:cNvSpPr/>
              <p:nvPr/>
            </p:nvSpPr>
            <p:spPr>
              <a:xfrm>
                <a:off x="671431" y="4984261"/>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8" name="Group 10"/>
              <p:cNvGrpSpPr/>
              <p:nvPr/>
            </p:nvGrpSpPr>
            <p:grpSpPr>
              <a:xfrm>
                <a:off x="896461" y="5209293"/>
                <a:ext cx="464344" cy="464344"/>
                <a:chOff x="4439444" y="1652588"/>
                <a:chExt cx="464344" cy="464344"/>
              </a:xfrm>
              <a:solidFill>
                <a:srgbClr val="FFFFFF"/>
              </a:solidFill>
            </p:grpSpPr>
            <p:sp>
              <p:nvSpPr>
                <p:cNvPr id="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sp>
          <p:nvSpPr>
            <p:cNvPr id="6" name="添加标题"/>
            <p:cNvSpPr txBox="1"/>
            <p:nvPr/>
          </p:nvSpPr>
          <p:spPr>
            <a:xfrm>
              <a:off x="1635072" y="2036434"/>
              <a:ext cx="2947061" cy="1061829"/>
            </a:xfrm>
            <a:prstGeom prst="rect">
              <a:avLst/>
            </a:prstGeom>
            <a:noFill/>
          </p:spPr>
          <p:txBody>
            <a:bodyPr wrap="square" rtlCol="0">
              <a:spAutoFit/>
            </a:bodyPr>
            <a:lstStyle/>
            <a:p>
              <a:pPr algn="just">
                <a:lnSpc>
                  <a:spcPct val="150000"/>
                </a:lnSpc>
              </a:pPr>
              <a:r>
                <a:rPr lang="zh-CN" altLang="en-US" b="1" dirty="0">
                  <a:solidFill>
                    <a:schemeClr val="accent1"/>
                  </a:solidFill>
                  <a:cs typeface="+mn-ea"/>
                  <a:sym typeface="+mn-lt"/>
                </a:rPr>
                <a:t>添加标题</a:t>
              </a:r>
              <a:endParaRPr lang="en-US" altLang="zh-CN" b="1" dirty="0">
                <a:solidFill>
                  <a:schemeClr val="accent1"/>
                </a:solidFill>
                <a:cs typeface="+mn-ea"/>
                <a:sym typeface="+mn-lt"/>
              </a:endParaRPr>
            </a:p>
            <a:p>
              <a:pPr algn="just">
                <a:lnSpc>
                  <a:spcPct val="150000"/>
                </a:lnSpc>
              </a:pPr>
              <a:r>
                <a:rPr lang="zh-CN" altLang="en-US" sz="1200" dirty="0">
                  <a:solidFill>
                    <a:schemeClr val="tx2"/>
                  </a:solidFill>
                  <a:cs typeface="+mn-ea"/>
                  <a:sym typeface="+mn-lt"/>
                </a:rPr>
                <a:t>点击此处添加标题点击此处添加标题点击此处添加标题添加标题添加标题</a:t>
              </a:r>
            </a:p>
          </p:txBody>
        </p:sp>
      </p:grpSp>
      <p:grpSp>
        <p:nvGrpSpPr>
          <p:cNvPr id="12" name="组合 11"/>
          <p:cNvGrpSpPr/>
          <p:nvPr/>
        </p:nvGrpSpPr>
        <p:grpSpPr>
          <a:xfrm>
            <a:off x="1403153" y="4918103"/>
            <a:ext cx="3914099" cy="1061829"/>
            <a:chOff x="668034" y="3414434"/>
            <a:chExt cx="3914099" cy="1061829"/>
          </a:xfrm>
        </p:grpSpPr>
        <p:grpSp>
          <p:nvGrpSpPr>
            <p:cNvPr id="13" name="组合 12"/>
            <p:cNvGrpSpPr/>
            <p:nvPr/>
          </p:nvGrpSpPr>
          <p:grpSpPr>
            <a:xfrm>
              <a:off x="668034" y="3560290"/>
              <a:ext cx="741070" cy="741070"/>
              <a:chOff x="6449085" y="4984261"/>
              <a:chExt cx="914401" cy="914400"/>
            </a:xfrm>
          </p:grpSpPr>
          <p:sp>
            <p:nvSpPr>
              <p:cNvPr id="15" name="椭圆 14"/>
              <p:cNvSpPr/>
              <p:nvPr/>
            </p:nvSpPr>
            <p:spPr>
              <a:xfrm>
                <a:off x="6449085" y="4984261"/>
                <a:ext cx="91440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AutoShape 59"/>
              <p:cNvSpPr/>
              <p:nvPr/>
            </p:nvSpPr>
            <p:spPr bwMode="auto">
              <a:xfrm>
                <a:off x="6673710" y="5209293"/>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4" name="添加标题"/>
            <p:cNvSpPr txBox="1"/>
            <p:nvPr/>
          </p:nvSpPr>
          <p:spPr>
            <a:xfrm>
              <a:off x="1635072" y="3414434"/>
              <a:ext cx="2947061" cy="1061829"/>
            </a:xfrm>
            <a:prstGeom prst="rect">
              <a:avLst/>
            </a:prstGeom>
            <a:noFill/>
          </p:spPr>
          <p:txBody>
            <a:bodyPr wrap="square" rtlCol="0">
              <a:spAutoFit/>
            </a:bodyPr>
            <a:lstStyle/>
            <a:p>
              <a:pPr algn="just">
                <a:lnSpc>
                  <a:spcPct val="150000"/>
                </a:lnSpc>
              </a:pPr>
              <a:r>
                <a:rPr lang="zh-CN" altLang="en-US" b="1" dirty="0">
                  <a:solidFill>
                    <a:schemeClr val="accent2"/>
                  </a:solidFill>
                  <a:cs typeface="+mn-ea"/>
                  <a:sym typeface="+mn-lt"/>
                </a:rPr>
                <a:t>添加标题</a:t>
              </a:r>
              <a:endParaRPr lang="en-US" altLang="zh-CN" b="1" dirty="0">
                <a:solidFill>
                  <a:schemeClr val="accent2"/>
                </a:solidFill>
                <a:cs typeface="+mn-ea"/>
                <a:sym typeface="+mn-lt"/>
              </a:endParaRPr>
            </a:p>
            <a:p>
              <a:pPr algn="just">
                <a:lnSpc>
                  <a:spcPct val="150000"/>
                </a:lnSpc>
              </a:pPr>
              <a:r>
                <a:rPr lang="zh-CN" altLang="en-US" sz="1200" dirty="0">
                  <a:solidFill>
                    <a:schemeClr val="tx2"/>
                  </a:solidFill>
                  <a:cs typeface="+mn-ea"/>
                  <a:sym typeface="+mn-lt"/>
                </a:rPr>
                <a:t>点击此处添加标题点击此处添加标题点击此处添加标题添加标题添加标题</a:t>
              </a:r>
            </a:p>
          </p:txBody>
        </p:sp>
      </p:grpSp>
      <p:grpSp>
        <p:nvGrpSpPr>
          <p:cNvPr id="17" name="组合 16"/>
          <p:cNvGrpSpPr/>
          <p:nvPr/>
        </p:nvGrpSpPr>
        <p:grpSpPr>
          <a:xfrm>
            <a:off x="1289671" y="1359016"/>
            <a:ext cx="4530558" cy="1462551"/>
            <a:chOff x="8026260" y="1756633"/>
            <a:chExt cx="4530558" cy="1462551"/>
          </a:xfrm>
        </p:grpSpPr>
        <p:sp>
          <p:nvSpPr>
            <p:cNvPr id="18" name="Rectangle 8"/>
            <p:cNvSpPr/>
            <p:nvPr/>
          </p:nvSpPr>
          <p:spPr>
            <a:xfrm>
              <a:off x="8026260" y="2295854"/>
              <a:ext cx="4530558" cy="923330"/>
            </a:xfrm>
            <a:prstGeom prst="rect">
              <a:avLst/>
            </a:prstGeom>
          </p:spPr>
          <p:txBody>
            <a:bodyPr wrap="square">
              <a:spAutoFit/>
            </a:bodyPr>
            <a:lstStyle/>
            <a:p>
              <a:pPr algn="just">
                <a:lnSpc>
                  <a:spcPct val="150000"/>
                </a:lnSpc>
              </a:pPr>
              <a:r>
                <a:rPr lang="zh-CN" altLang="en-US" sz="1200" dirty="0">
                  <a:solidFill>
                    <a:srgbClr val="FFFFFF"/>
                  </a:solidFill>
                  <a:cs typeface="+mn-ea"/>
                  <a:sym typeface="+mn-lt"/>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19" name="TextBox 9"/>
            <p:cNvSpPr txBox="1"/>
            <p:nvPr/>
          </p:nvSpPr>
          <p:spPr>
            <a:xfrm>
              <a:off x="8026260" y="1756633"/>
              <a:ext cx="1107996" cy="369332"/>
            </a:xfrm>
            <a:prstGeom prst="rect">
              <a:avLst/>
            </a:prstGeom>
            <a:noFill/>
          </p:spPr>
          <p:txBody>
            <a:bodyPr wrap="none" rtlCol="0">
              <a:spAutoFit/>
            </a:bodyPr>
            <a:lstStyle/>
            <a:p>
              <a:r>
                <a:rPr lang="zh-CN" altLang="en-US" b="1" dirty="0">
                  <a:solidFill>
                    <a:srgbClr val="FFFFFF"/>
                  </a:solidFill>
                  <a:cs typeface="+mn-ea"/>
                  <a:sym typeface="+mn-lt"/>
                </a:rPr>
                <a:t>添加标题</a:t>
              </a:r>
              <a:endParaRPr lang="en-GB" b="1" dirty="0">
                <a:solidFill>
                  <a:srgbClr val="FFFFFF"/>
                </a:solidFill>
                <a:cs typeface="+mn-ea"/>
                <a:sym typeface="+mn-lt"/>
              </a:endParaRPr>
            </a:p>
          </p:txBody>
        </p:sp>
        <p:cxnSp>
          <p:nvCxnSpPr>
            <p:cNvPr id="20" name="直接连接符 19"/>
            <p:cNvCxnSpPr/>
            <p:nvPr/>
          </p:nvCxnSpPr>
          <p:spPr>
            <a:xfrm>
              <a:off x="8139742" y="2204409"/>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706" y="2413938"/>
            <a:ext cx="5980494" cy="29567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71" y="1525232"/>
            <a:ext cx="6781800" cy="4515106"/>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矩形 3"/>
          <p:cNvSpPr/>
          <p:nvPr/>
        </p:nvSpPr>
        <p:spPr>
          <a:xfrm>
            <a:off x="7400472" y="1522186"/>
            <a:ext cx="3853543" cy="452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Rectangle 8"/>
          <p:cNvSpPr/>
          <p:nvPr/>
        </p:nvSpPr>
        <p:spPr>
          <a:xfrm>
            <a:off x="7894826" y="3813472"/>
            <a:ext cx="2864836" cy="1477328"/>
          </a:xfrm>
          <a:prstGeom prst="rect">
            <a:avLst/>
          </a:prstGeom>
        </p:spPr>
        <p:txBody>
          <a:bodyPr wrap="square">
            <a:spAutoFit/>
          </a:bodyPr>
          <a:lstStyle/>
          <a:p>
            <a:pPr algn="just">
              <a:lnSpc>
                <a:spcPct val="150000"/>
              </a:lnSpc>
            </a:pPr>
            <a:r>
              <a:rPr lang="zh-CN" altLang="en-US" sz="1200" dirty="0">
                <a:solidFill>
                  <a:srgbClr val="FFFFFF"/>
                </a:solidFill>
                <a:cs typeface="+mn-ea"/>
                <a:sym typeface="+mn-lt"/>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6" name="TextBox 9"/>
          <p:cNvSpPr txBox="1"/>
          <p:nvPr/>
        </p:nvSpPr>
        <p:spPr>
          <a:xfrm>
            <a:off x="7894825" y="3274251"/>
            <a:ext cx="1107996" cy="369332"/>
          </a:xfrm>
          <a:prstGeom prst="rect">
            <a:avLst/>
          </a:prstGeom>
          <a:noFill/>
        </p:spPr>
        <p:txBody>
          <a:bodyPr wrap="none" rtlCol="0">
            <a:spAutoFit/>
          </a:bodyPr>
          <a:lstStyle/>
          <a:p>
            <a:r>
              <a:rPr lang="zh-CN" altLang="en-US" b="1" dirty="0">
                <a:solidFill>
                  <a:srgbClr val="FFFFFF"/>
                </a:solidFill>
                <a:cs typeface="+mn-ea"/>
                <a:sym typeface="+mn-lt"/>
              </a:rPr>
              <a:t>添加标题</a:t>
            </a:r>
            <a:endParaRPr lang="en-GB" b="1" dirty="0">
              <a:solidFill>
                <a:srgbClr val="FFFFFF"/>
              </a:solidFill>
              <a:cs typeface="+mn-ea"/>
              <a:sym typeface="+mn-lt"/>
            </a:endParaRPr>
          </a:p>
        </p:txBody>
      </p:sp>
      <p:cxnSp>
        <p:nvCxnSpPr>
          <p:cNvPr id="7" name="直接连接符 6"/>
          <p:cNvCxnSpPr/>
          <p:nvPr/>
        </p:nvCxnSpPr>
        <p:spPr>
          <a:xfrm>
            <a:off x="8008307" y="3722027"/>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7894824" y="2026820"/>
            <a:ext cx="2031325" cy="1200329"/>
          </a:xfrm>
          <a:prstGeom prst="rect">
            <a:avLst/>
          </a:prstGeom>
          <a:noFill/>
        </p:spPr>
        <p:txBody>
          <a:bodyPr wrap="none" rtlCol="0">
            <a:spAutoFit/>
          </a:bodyPr>
          <a:lstStyle/>
          <a:p>
            <a:r>
              <a:rPr lang="en-US" altLang="zh-CN" sz="7200" b="1" dirty="0">
                <a:solidFill>
                  <a:srgbClr val="FFFFFF"/>
                </a:solidFill>
                <a:cs typeface="+mn-ea"/>
                <a:sym typeface="+mn-lt"/>
              </a:rPr>
              <a:t>95%</a:t>
            </a:r>
            <a:endParaRPr lang="en-GB" sz="7200" b="1"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7286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4" name="图片 3"/>
          <p:cNvPicPr>
            <a:picLocks noChangeAspect="1"/>
          </p:cNvPicPr>
          <p:nvPr/>
        </p:nvPicPr>
        <p:blipFill rotWithShape="1">
          <a:blip r:embed="rId3" cstate="screen"/>
          <a:srcRect/>
          <a:stretch>
            <a:fillRect/>
          </a:stretch>
        </p:blipFill>
        <p:spPr>
          <a:xfrm>
            <a:off x="445204" y="838200"/>
            <a:ext cx="4482396" cy="5181602"/>
          </a:xfrm>
          <a:prstGeom prst="rect">
            <a:avLst/>
          </a:prstGeom>
        </p:spPr>
      </p:pic>
      <p:sp>
        <p:nvSpPr>
          <p:cNvPr id="5" name="Rectangle 8"/>
          <p:cNvSpPr/>
          <p:nvPr/>
        </p:nvSpPr>
        <p:spPr>
          <a:xfrm>
            <a:off x="5537433" y="1754634"/>
            <a:ext cx="5754681" cy="613694"/>
          </a:xfrm>
          <a:prstGeom prst="rect">
            <a:avLst/>
          </a:prstGeom>
        </p:spPr>
        <p:txBody>
          <a:bodyPr wrap="square">
            <a:spAutoFit/>
          </a:bodyPr>
          <a:lstStyle/>
          <a:p>
            <a:pPr algn="just">
              <a:lnSpc>
                <a:spcPct val="150000"/>
              </a:lnSpc>
            </a:pPr>
            <a:r>
              <a:rPr lang="zh-CN" altLang="en-US" sz="1200" dirty="0">
                <a:solidFill>
                  <a:schemeClr val="tx2"/>
                </a:solidFill>
                <a:cs typeface="+mn-ea"/>
                <a:sym typeface="+mn-lt"/>
              </a:rPr>
              <a:t>点击此处添加标题添加标题点击此处添加标题点击此处添加标题点击此处添加标题点击此处添加标题添加标题点击此处添加标题</a:t>
            </a:r>
          </a:p>
        </p:txBody>
      </p:sp>
      <p:sp>
        <p:nvSpPr>
          <p:cNvPr id="6" name="TextBox 9"/>
          <p:cNvSpPr txBox="1"/>
          <p:nvPr/>
        </p:nvSpPr>
        <p:spPr>
          <a:xfrm>
            <a:off x="5537433" y="1145968"/>
            <a:ext cx="1415772" cy="461665"/>
          </a:xfrm>
          <a:prstGeom prst="rect">
            <a:avLst/>
          </a:prstGeom>
          <a:noFill/>
        </p:spPr>
        <p:txBody>
          <a:bodyPr wrap="none" rtlCol="0">
            <a:spAutoFit/>
          </a:bodyPr>
          <a:lstStyle/>
          <a:p>
            <a:pPr algn="just"/>
            <a:r>
              <a:rPr lang="zh-CN" altLang="en-US" sz="2400" b="1" dirty="0">
                <a:solidFill>
                  <a:schemeClr val="accent1"/>
                </a:solidFill>
                <a:cs typeface="+mn-ea"/>
                <a:sym typeface="+mn-lt"/>
              </a:rPr>
              <a:t>添加标题</a:t>
            </a:r>
            <a:endParaRPr lang="en-US" altLang="zh-CN" sz="2400" b="1" dirty="0">
              <a:solidFill>
                <a:schemeClr val="accent1"/>
              </a:solidFill>
              <a:cs typeface="+mn-ea"/>
              <a:sym typeface="+mn-lt"/>
            </a:endParaRPr>
          </a:p>
        </p:txBody>
      </p:sp>
      <p:cxnSp>
        <p:nvCxnSpPr>
          <p:cNvPr id="7" name="直接连接符 6"/>
          <p:cNvCxnSpPr/>
          <p:nvPr/>
        </p:nvCxnSpPr>
        <p:spPr>
          <a:xfrm>
            <a:off x="5637457" y="1649413"/>
            <a:ext cx="3004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8"/>
          <p:cNvSpPr/>
          <p:nvPr/>
        </p:nvSpPr>
        <p:spPr>
          <a:xfrm>
            <a:off x="5537433" y="2600595"/>
            <a:ext cx="4593537" cy="570284"/>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cs typeface="+mn-ea"/>
                <a:sym typeface="+mn-lt"/>
              </a:rPr>
              <a:t>点击此处添加标题添加标题点击此处添加标题点击此处添加标题点击此处添加标题添加标题添加标题</a:t>
            </a:r>
          </a:p>
        </p:txBody>
      </p:sp>
      <p:sp>
        <p:nvSpPr>
          <p:cNvPr id="9" name="Rectangle 8"/>
          <p:cNvSpPr/>
          <p:nvPr/>
        </p:nvSpPr>
        <p:spPr>
          <a:xfrm>
            <a:off x="5537433" y="3446556"/>
            <a:ext cx="4593537" cy="570284"/>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cs typeface="+mn-ea"/>
                <a:sym typeface="+mn-lt"/>
              </a:rPr>
              <a:t>点击此处添加标题添加标题点击此处添加标题点击此处添加标题点击此处添加标题添加标题添加标题</a:t>
            </a:r>
          </a:p>
        </p:txBody>
      </p:sp>
      <p:sp>
        <p:nvSpPr>
          <p:cNvPr id="10" name="Rectangle 8"/>
          <p:cNvSpPr/>
          <p:nvPr/>
        </p:nvSpPr>
        <p:spPr>
          <a:xfrm>
            <a:off x="5537433" y="4292517"/>
            <a:ext cx="4593537" cy="570284"/>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cs typeface="+mn-ea"/>
                <a:sym typeface="+mn-lt"/>
              </a:rPr>
              <a:t>点击此处添加标题添加标题点击此处添加标题点击此处添加标题点击此处添加标题添加标题添加标题</a:t>
            </a:r>
          </a:p>
        </p:txBody>
      </p:sp>
      <p:sp>
        <p:nvSpPr>
          <p:cNvPr id="11" name="Rectangle 8"/>
          <p:cNvSpPr/>
          <p:nvPr/>
        </p:nvSpPr>
        <p:spPr>
          <a:xfrm>
            <a:off x="5537433" y="5138478"/>
            <a:ext cx="4593537" cy="570284"/>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cs typeface="+mn-ea"/>
                <a:sym typeface="+mn-lt"/>
              </a:rPr>
              <a:t>点击此处添加标题添加标题点击此处添加标题点击此处添加标题点击此处添加标题添加标题添加标题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sp>
        <p:nvSpPr>
          <p:cNvPr id="28" name="矩形 27"/>
          <p:cNvSpPr/>
          <p:nvPr/>
        </p:nvSpPr>
        <p:spPr>
          <a:xfrm>
            <a:off x="0" y="342900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29"/>
          <p:cNvSpPr/>
          <p:nvPr/>
        </p:nvSpPr>
        <p:spPr>
          <a:xfrm>
            <a:off x="1183813" y="3933032"/>
            <a:ext cx="2754086" cy="2924967"/>
          </a:xfrm>
          <a:prstGeom prst="rect">
            <a:avLst/>
          </a:prstGeom>
          <a:solidFill>
            <a:srgbClr val="F2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矩形 30"/>
          <p:cNvSpPr/>
          <p:nvPr/>
        </p:nvSpPr>
        <p:spPr>
          <a:xfrm>
            <a:off x="4718957" y="3933032"/>
            <a:ext cx="2754086" cy="2924967"/>
          </a:xfrm>
          <a:prstGeom prst="rect">
            <a:avLst/>
          </a:prstGeom>
          <a:solidFill>
            <a:srgbClr val="F2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矩形 31"/>
          <p:cNvSpPr/>
          <p:nvPr/>
        </p:nvSpPr>
        <p:spPr>
          <a:xfrm>
            <a:off x="8254101" y="3933032"/>
            <a:ext cx="2754086" cy="2924967"/>
          </a:xfrm>
          <a:prstGeom prst="rect">
            <a:avLst/>
          </a:prstGeom>
          <a:solidFill>
            <a:srgbClr val="F2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3" name="组合 32"/>
          <p:cNvGrpSpPr/>
          <p:nvPr/>
        </p:nvGrpSpPr>
        <p:grpSpPr>
          <a:xfrm>
            <a:off x="5068869" y="4726882"/>
            <a:ext cx="2054262" cy="1336175"/>
            <a:chOff x="3498658" y="4758705"/>
            <a:chExt cx="2054262" cy="1336175"/>
          </a:xfrm>
        </p:grpSpPr>
        <p:sp>
          <p:nvSpPr>
            <p:cNvPr id="34" name="TextBox 11"/>
            <p:cNvSpPr txBox="1"/>
            <p:nvPr/>
          </p:nvSpPr>
          <p:spPr>
            <a:xfrm>
              <a:off x="3498658" y="5363013"/>
              <a:ext cx="2054262" cy="731867"/>
            </a:xfrm>
            <a:prstGeom prst="rect">
              <a:avLst/>
            </a:prstGeom>
            <a:noFill/>
          </p:spPr>
          <p:txBody>
            <a:bodyPr wrap="square" lIns="0" tIns="0" rIns="0" bIns="0" rtlCol="0">
              <a:spAutoFit/>
            </a:bodyPr>
            <a:lstStyle/>
            <a:p>
              <a:pPr algn="ctr">
                <a:lnSpc>
                  <a:spcPct val="150000"/>
                </a:lnSpc>
              </a:pPr>
              <a:r>
                <a:rPr lang="zh-CN" altLang="en-US" sz="1100" dirty="0">
                  <a:solidFill>
                    <a:schemeClr val="tx2"/>
                  </a:solidFill>
                  <a:cs typeface="+mn-ea"/>
                  <a:sym typeface="+mn-lt"/>
                </a:rPr>
                <a:t>单击此处添加标题单击此处添加标题单击此处添加标题单击此处添加标题</a:t>
              </a:r>
            </a:p>
          </p:txBody>
        </p:sp>
        <p:cxnSp>
          <p:nvCxnSpPr>
            <p:cNvPr id="35" name="Straight Connector 12"/>
            <p:cNvCxnSpPr/>
            <p:nvPr/>
          </p:nvCxnSpPr>
          <p:spPr>
            <a:xfrm>
              <a:off x="4317976" y="5239187"/>
              <a:ext cx="415627"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Box 13"/>
            <p:cNvSpPr txBox="1"/>
            <p:nvPr/>
          </p:nvSpPr>
          <p:spPr>
            <a:xfrm>
              <a:off x="3682354" y="4758705"/>
              <a:ext cx="1686870" cy="307777"/>
            </a:xfrm>
            <a:prstGeom prst="rect">
              <a:avLst/>
            </a:prstGeom>
            <a:noFill/>
          </p:spPr>
          <p:txBody>
            <a:bodyPr wrap="square" lIns="0" tIns="0" rIns="0" bIns="0" rtlCol="0">
              <a:spAutoFit/>
            </a:bodyPr>
            <a:lstStyle/>
            <a:p>
              <a:pPr algn="ctr"/>
              <a:r>
                <a:rPr lang="zh-CN" altLang="en-US" sz="2000" b="1" dirty="0">
                  <a:solidFill>
                    <a:schemeClr val="accent2"/>
                  </a:solidFill>
                  <a:cs typeface="+mn-ea"/>
                  <a:sym typeface="+mn-lt"/>
                </a:rPr>
                <a:t>添加标题</a:t>
              </a:r>
              <a:endParaRPr lang="en-US" altLang="zh-CN" sz="2000" b="1" dirty="0">
                <a:solidFill>
                  <a:schemeClr val="accent2"/>
                </a:solidFill>
                <a:cs typeface="+mn-ea"/>
                <a:sym typeface="+mn-lt"/>
              </a:endParaRPr>
            </a:p>
          </p:txBody>
        </p:sp>
      </p:grpSp>
      <p:grpSp>
        <p:nvGrpSpPr>
          <p:cNvPr id="37" name="组合 36"/>
          <p:cNvGrpSpPr/>
          <p:nvPr/>
        </p:nvGrpSpPr>
        <p:grpSpPr>
          <a:xfrm>
            <a:off x="8604013" y="4726882"/>
            <a:ext cx="2054262" cy="1336175"/>
            <a:chOff x="6224245" y="4758705"/>
            <a:chExt cx="2054262" cy="1336175"/>
          </a:xfrm>
        </p:grpSpPr>
        <p:sp>
          <p:nvSpPr>
            <p:cNvPr id="38" name="TextBox 15"/>
            <p:cNvSpPr txBox="1"/>
            <p:nvPr/>
          </p:nvSpPr>
          <p:spPr>
            <a:xfrm>
              <a:off x="6224245" y="5363013"/>
              <a:ext cx="2054262" cy="731867"/>
            </a:xfrm>
            <a:prstGeom prst="rect">
              <a:avLst/>
            </a:prstGeom>
            <a:noFill/>
          </p:spPr>
          <p:txBody>
            <a:bodyPr wrap="square" lIns="0" tIns="0" rIns="0" bIns="0" rtlCol="0">
              <a:spAutoFit/>
            </a:bodyPr>
            <a:lstStyle/>
            <a:p>
              <a:pPr algn="ctr">
                <a:lnSpc>
                  <a:spcPct val="150000"/>
                </a:lnSpc>
              </a:pPr>
              <a:r>
                <a:rPr lang="zh-CN" altLang="en-US" sz="1100" dirty="0">
                  <a:solidFill>
                    <a:schemeClr val="tx2"/>
                  </a:solidFill>
                  <a:cs typeface="+mn-ea"/>
                  <a:sym typeface="+mn-lt"/>
                </a:rPr>
                <a:t>单击此处添加标题单击此处添加标题单击此处添加标题单击此处添加标题</a:t>
              </a:r>
            </a:p>
          </p:txBody>
        </p:sp>
        <p:cxnSp>
          <p:nvCxnSpPr>
            <p:cNvPr id="39" name="Straight Connector 16"/>
            <p:cNvCxnSpPr/>
            <p:nvPr/>
          </p:nvCxnSpPr>
          <p:spPr>
            <a:xfrm>
              <a:off x="7043563" y="5239187"/>
              <a:ext cx="415627"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Box 17"/>
            <p:cNvSpPr txBox="1"/>
            <p:nvPr/>
          </p:nvSpPr>
          <p:spPr>
            <a:xfrm>
              <a:off x="6407941" y="4758705"/>
              <a:ext cx="1686870" cy="307777"/>
            </a:xfrm>
            <a:prstGeom prst="rect">
              <a:avLst/>
            </a:prstGeom>
            <a:noFill/>
          </p:spPr>
          <p:txBody>
            <a:bodyPr wrap="square" lIns="0" tIns="0" rIns="0" bIns="0" rtlCol="0">
              <a:spAutoFit/>
            </a:bodyPr>
            <a:lstStyle/>
            <a:p>
              <a:pPr algn="ctr"/>
              <a:r>
                <a:rPr lang="zh-CN" altLang="en-US" sz="2000" b="1" dirty="0">
                  <a:solidFill>
                    <a:schemeClr val="accent3"/>
                  </a:solidFill>
                  <a:cs typeface="+mn-ea"/>
                  <a:sym typeface="+mn-lt"/>
                </a:rPr>
                <a:t>添加标题</a:t>
              </a:r>
              <a:endParaRPr lang="en-US" altLang="zh-CN" sz="2000" b="1" dirty="0">
                <a:solidFill>
                  <a:schemeClr val="accent3"/>
                </a:solidFill>
                <a:cs typeface="+mn-ea"/>
                <a:sym typeface="+mn-lt"/>
              </a:endParaRPr>
            </a:p>
          </p:txBody>
        </p:sp>
      </p:grpSp>
      <p:grpSp>
        <p:nvGrpSpPr>
          <p:cNvPr id="41" name="组合 40"/>
          <p:cNvGrpSpPr/>
          <p:nvPr/>
        </p:nvGrpSpPr>
        <p:grpSpPr>
          <a:xfrm>
            <a:off x="1533725" y="4726882"/>
            <a:ext cx="2054262" cy="1336175"/>
            <a:chOff x="773071" y="4758705"/>
            <a:chExt cx="2054262" cy="1336175"/>
          </a:xfrm>
        </p:grpSpPr>
        <p:sp>
          <p:nvSpPr>
            <p:cNvPr id="42" name="TextBox 7"/>
            <p:cNvSpPr txBox="1"/>
            <p:nvPr/>
          </p:nvSpPr>
          <p:spPr>
            <a:xfrm>
              <a:off x="773071" y="5363013"/>
              <a:ext cx="2054262" cy="731867"/>
            </a:xfrm>
            <a:prstGeom prst="rect">
              <a:avLst/>
            </a:prstGeom>
            <a:noFill/>
          </p:spPr>
          <p:txBody>
            <a:bodyPr wrap="square" lIns="0" tIns="0" rIns="0" bIns="0" rtlCol="0">
              <a:spAutoFit/>
            </a:bodyPr>
            <a:lstStyle/>
            <a:p>
              <a:pPr algn="ctr">
                <a:lnSpc>
                  <a:spcPct val="150000"/>
                </a:lnSpc>
              </a:pPr>
              <a:r>
                <a:rPr lang="zh-CN" altLang="en-US" sz="1100" dirty="0">
                  <a:solidFill>
                    <a:schemeClr val="tx2"/>
                  </a:solidFill>
                  <a:cs typeface="+mn-ea"/>
                  <a:sym typeface="+mn-lt"/>
                </a:rPr>
                <a:t>单击此处添加标题单击此处添加标题单击此处添加标题单击此处添加标题</a:t>
              </a:r>
            </a:p>
          </p:txBody>
        </p:sp>
        <p:cxnSp>
          <p:nvCxnSpPr>
            <p:cNvPr id="43" name="Straight Connector 8"/>
            <p:cNvCxnSpPr/>
            <p:nvPr/>
          </p:nvCxnSpPr>
          <p:spPr>
            <a:xfrm>
              <a:off x="1592389" y="5239187"/>
              <a:ext cx="415627"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44" name="TextBox 9"/>
            <p:cNvSpPr txBox="1"/>
            <p:nvPr/>
          </p:nvSpPr>
          <p:spPr>
            <a:xfrm>
              <a:off x="956767" y="4758705"/>
              <a:ext cx="1686870" cy="307777"/>
            </a:xfrm>
            <a:prstGeom prst="rect">
              <a:avLst/>
            </a:prstGeom>
            <a:noFill/>
          </p:spPr>
          <p:txBody>
            <a:bodyPr wrap="square" lIns="0" tIns="0" rIns="0" bIns="0" rtlCol="0">
              <a:spAutoFit/>
            </a:bodyPr>
            <a:lstStyle/>
            <a:p>
              <a:pPr algn="ctr"/>
              <a:r>
                <a:rPr lang="zh-CN" altLang="en-US" sz="2000" b="1" dirty="0">
                  <a:solidFill>
                    <a:schemeClr val="accent1"/>
                  </a:solidFill>
                  <a:cs typeface="+mn-ea"/>
                  <a:sym typeface="+mn-lt"/>
                </a:rPr>
                <a:t>添加标题</a:t>
              </a:r>
              <a:endParaRPr lang="en-US" sz="2000" b="1" dirty="0">
                <a:solidFill>
                  <a:schemeClr val="accent1"/>
                </a:solidFill>
                <a:cs typeface="+mn-ea"/>
                <a:sym typeface="+mn-lt"/>
              </a:endParaRPr>
            </a:p>
          </p:txBody>
        </p:sp>
      </p:grpSp>
      <p:pic>
        <p:nvPicPr>
          <p:cNvPr id="45" name="图片占位符 2"/>
          <p:cNvPicPr>
            <a:picLocks noChangeAspect="1"/>
          </p:cNvPicPr>
          <p:nvPr/>
        </p:nvPicPr>
        <p:blipFill>
          <a:blip r:embed="rId3" cstate="screen"/>
          <a:stretch>
            <a:fillRect/>
          </a:stretch>
        </p:blipFill>
        <p:spPr>
          <a:xfrm>
            <a:off x="1183813" y="2575014"/>
            <a:ext cx="2754086" cy="1363012"/>
          </a:xfrm>
          <a:prstGeom prst="rect">
            <a:avLst/>
          </a:prstGeom>
        </p:spPr>
      </p:pic>
      <p:pic>
        <p:nvPicPr>
          <p:cNvPr id="46" name="图片占位符 4"/>
          <p:cNvPicPr>
            <a:picLocks noChangeAspect="1"/>
          </p:cNvPicPr>
          <p:nvPr/>
        </p:nvPicPr>
        <p:blipFill>
          <a:blip r:embed="rId4" cstate="screen"/>
          <a:stretch>
            <a:fillRect/>
          </a:stretch>
        </p:blipFill>
        <p:spPr>
          <a:xfrm>
            <a:off x="8254101" y="2586956"/>
            <a:ext cx="2754086" cy="1339128"/>
          </a:xfrm>
          <a:prstGeom prst="rect">
            <a:avLst/>
          </a:prstGeom>
        </p:spPr>
      </p:pic>
      <p:pic>
        <p:nvPicPr>
          <p:cNvPr id="47" name="图片占位符 6"/>
          <p:cNvPicPr>
            <a:picLocks noChangeAspect="1"/>
          </p:cNvPicPr>
          <p:nvPr/>
        </p:nvPicPr>
        <p:blipFill>
          <a:blip r:embed="rId5" cstate="screen"/>
          <a:stretch>
            <a:fillRect/>
          </a:stretch>
        </p:blipFill>
        <p:spPr>
          <a:xfrm>
            <a:off x="4718957" y="2580008"/>
            <a:ext cx="2754086" cy="1353024"/>
          </a:xfrm>
          <a:prstGeom prst="rect">
            <a:avLst/>
          </a:prstGeom>
        </p:spPr>
      </p:pic>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00" y="2587556"/>
            <a:ext cx="12193200" cy="2273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图片 7"/>
          <p:cNvPicPr>
            <a:picLocks noChangeAspect="1"/>
          </p:cNvPicPr>
          <p:nvPr/>
        </p:nvPicPr>
        <p:blipFill rotWithShape="1">
          <a:blip r:embed="rId3" cstate="screen"/>
          <a:srcRect/>
          <a:stretch>
            <a:fillRect/>
          </a:stretch>
        </p:blipFill>
        <p:spPr>
          <a:xfrm>
            <a:off x="88099" y="1344021"/>
            <a:ext cx="3958980" cy="4169958"/>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8144922" y="1344021"/>
            <a:ext cx="3958980" cy="4169958"/>
          </a:xfrm>
          <a:prstGeom prst="rect">
            <a:avLst/>
          </a:prstGeom>
        </p:spPr>
      </p:pic>
      <p:sp>
        <p:nvSpPr>
          <p:cNvPr id="14" name="文本框"/>
          <p:cNvSpPr txBox="1"/>
          <p:nvPr/>
        </p:nvSpPr>
        <p:spPr>
          <a:xfrm>
            <a:off x="4135776" y="3609858"/>
            <a:ext cx="3920448" cy="2585323"/>
          </a:xfrm>
          <a:prstGeom prst="rect">
            <a:avLst/>
          </a:prstGeom>
          <a:noFill/>
        </p:spPr>
        <p:txBody>
          <a:bodyPr wrap="square" rtlCol="0">
            <a:spAutoFit/>
          </a:bodyPr>
          <a:lstStyle/>
          <a:p>
            <a:pPr algn="ctr">
              <a:lnSpc>
                <a:spcPct val="150000"/>
              </a:lnSpc>
            </a:pPr>
            <a:r>
              <a:rPr lang="zh-CN" altLang="en-US" sz="3600" b="1" dirty="0">
                <a:solidFill>
                  <a:srgbClr val="FFFFFF"/>
                </a:solidFill>
                <a:cs typeface="+mn-ea"/>
                <a:sym typeface="+mn-lt"/>
              </a:rPr>
              <a:t>添加标题</a:t>
            </a:r>
            <a:endParaRPr lang="en-US" altLang="zh-CN" sz="3600" b="1" dirty="0">
              <a:solidFill>
                <a:srgbClr val="FFFFFF"/>
              </a:solidFill>
              <a:cs typeface="+mn-ea"/>
              <a:sym typeface="+mn-lt"/>
            </a:endParaRPr>
          </a:p>
          <a:p>
            <a:pPr algn="ctr"/>
            <a:endParaRPr lang="en-US" altLang="zh-CN" sz="3600" b="1" dirty="0">
              <a:solidFill>
                <a:srgbClr val="FFFFFF"/>
              </a:solidFill>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5" name="文本框"/>
          <p:cNvSpPr txBox="1"/>
          <p:nvPr/>
        </p:nvSpPr>
        <p:spPr>
          <a:xfrm>
            <a:off x="4652221" y="524885"/>
            <a:ext cx="2887558" cy="2831544"/>
          </a:xfrm>
          <a:prstGeom prst="rect">
            <a:avLst/>
          </a:prstGeom>
          <a:noFill/>
        </p:spPr>
        <p:txBody>
          <a:bodyPr wrap="square" rtlCol="0">
            <a:spAutoFit/>
          </a:bodyPr>
          <a:lstStyle/>
          <a:p>
            <a:pPr algn="ctr"/>
            <a:r>
              <a:rPr lang="en-US" altLang="zh-CN" sz="13800" b="1" dirty="0">
                <a:cs typeface="+mn-ea"/>
                <a:sym typeface="+mn-lt"/>
              </a:rPr>
              <a:t>02</a:t>
            </a:r>
          </a:p>
          <a:p>
            <a:pPr algn="ctr"/>
            <a:r>
              <a:rPr lang="en-US" altLang="zh-CN" sz="4000" b="1" dirty="0">
                <a:solidFill>
                  <a:srgbClr val="FFFFFF"/>
                </a:solidFill>
                <a:cs typeface="+mn-ea"/>
                <a:sym typeface="+mn-lt"/>
              </a:rPr>
              <a:t>Part two</a:t>
            </a:r>
            <a:endParaRPr lang="zh-CN" altLang="en-US" sz="4000"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94114"/>
            <a:ext cx="12192000" cy="4963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5" name="组合 4"/>
          <p:cNvGrpSpPr/>
          <p:nvPr/>
        </p:nvGrpSpPr>
        <p:grpSpPr>
          <a:xfrm>
            <a:off x="885952" y="2314324"/>
            <a:ext cx="9972545" cy="1152915"/>
            <a:chOff x="6319843" y="3812319"/>
            <a:chExt cx="9972545" cy="1152915"/>
          </a:xfrm>
        </p:grpSpPr>
        <p:sp>
          <p:nvSpPr>
            <p:cNvPr id="6" name="Rectangle 8"/>
            <p:cNvSpPr/>
            <p:nvPr/>
          </p:nvSpPr>
          <p:spPr>
            <a:xfrm>
              <a:off x="6319843" y="4351540"/>
              <a:ext cx="9972545" cy="613694"/>
            </a:xfrm>
            <a:prstGeom prst="rect">
              <a:avLst/>
            </a:prstGeom>
          </p:spPr>
          <p:txBody>
            <a:bodyPr wrap="square">
              <a:spAutoFit/>
            </a:bodyPr>
            <a:lstStyle/>
            <a:p>
              <a:pPr algn="just">
                <a:lnSpc>
                  <a:spcPct val="150000"/>
                </a:lnSpc>
              </a:pPr>
              <a:r>
                <a:rPr lang="zh-CN" altLang="en-US" sz="1200" dirty="0">
                  <a:solidFill>
                    <a:srgbClr val="FFFFFF"/>
                  </a:solidFill>
                  <a:cs typeface="+mn-ea"/>
                  <a:sym typeface="+mn-lt"/>
                </a:rPr>
                <a:t>点击此处添加标题添加标题点击此处添加标题点击此处添加标题点击此处添加标题点击此处添加标题点击此处添加标题添加标题点击此处添加标题添加标题点击此处添加标题点击此处添加标题点击此处添加标题点击此处添加标题</a:t>
              </a:r>
            </a:p>
          </p:txBody>
        </p:sp>
        <p:sp>
          <p:nvSpPr>
            <p:cNvPr id="7" name="TextBox 9"/>
            <p:cNvSpPr txBox="1"/>
            <p:nvPr/>
          </p:nvSpPr>
          <p:spPr>
            <a:xfrm>
              <a:off x="6319845" y="3812319"/>
              <a:ext cx="1107996" cy="369332"/>
            </a:xfrm>
            <a:prstGeom prst="rect">
              <a:avLst/>
            </a:prstGeom>
            <a:noFill/>
          </p:spPr>
          <p:txBody>
            <a:bodyPr wrap="none" rtlCol="0">
              <a:spAutoFit/>
            </a:bodyPr>
            <a:lstStyle/>
            <a:p>
              <a:r>
                <a:rPr lang="zh-CN" altLang="en-US" b="1" dirty="0">
                  <a:solidFill>
                    <a:srgbClr val="FFFFFF"/>
                  </a:solidFill>
                  <a:cs typeface="+mn-ea"/>
                  <a:sym typeface="+mn-lt"/>
                </a:rPr>
                <a:t>添加标题</a:t>
              </a:r>
              <a:endParaRPr lang="en-GB" b="1" dirty="0">
                <a:solidFill>
                  <a:srgbClr val="FFFFFF"/>
                </a:solidFill>
                <a:cs typeface="+mn-ea"/>
                <a:sym typeface="+mn-lt"/>
              </a:endParaRPr>
            </a:p>
          </p:txBody>
        </p:sp>
        <p:cxnSp>
          <p:nvCxnSpPr>
            <p:cNvPr id="8" name="直接连接符 7"/>
            <p:cNvCxnSpPr/>
            <p:nvPr/>
          </p:nvCxnSpPr>
          <p:spPr>
            <a:xfrm>
              <a:off x="6433327" y="4260095"/>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a:off x="3170388" y="3854248"/>
            <a:ext cx="0" cy="2583543"/>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02361" y="3854993"/>
            <a:ext cx="1810441" cy="2608663"/>
            <a:chOff x="758136" y="3250552"/>
            <a:chExt cx="1810441" cy="2608663"/>
          </a:xfrm>
        </p:grpSpPr>
        <p:grpSp>
          <p:nvGrpSpPr>
            <p:cNvPr id="11" name="组合 10"/>
            <p:cNvGrpSpPr/>
            <p:nvPr/>
          </p:nvGrpSpPr>
          <p:grpSpPr>
            <a:xfrm>
              <a:off x="1009038" y="3250552"/>
              <a:ext cx="1308636" cy="1308636"/>
              <a:chOff x="5457633" y="2774682"/>
              <a:chExt cx="1308636" cy="1308636"/>
            </a:xfrm>
          </p:grpSpPr>
          <p:sp>
            <p:nvSpPr>
              <p:cNvPr id="13" name="TextBox 9"/>
              <p:cNvSpPr txBox="1"/>
              <p:nvPr/>
            </p:nvSpPr>
            <p:spPr>
              <a:xfrm>
                <a:off x="5609249" y="3136613"/>
                <a:ext cx="1005403" cy="584775"/>
              </a:xfrm>
              <a:prstGeom prst="rect">
                <a:avLst/>
              </a:prstGeom>
              <a:noFill/>
            </p:spPr>
            <p:txBody>
              <a:bodyPr wrap="none" rtlCol="0">
                <a:spAutoFit/>
              </a:bodyPr>
              <a:lstStyle/>
              <a:p>
                <a:pPr algn="ctr"/>
                <a:r>
                  <a:rPr lang="en-US" altLang="zh-CN" sz="3200" b="1" dirty="0">
                    <a:solidFill>
                      <a:srgbClr val="FFFFFF"/>
                    </a:solidFill>
                    <a:cs typeface="+mn-ea"/>
                    <a:sym typeface="+mn-lt"/>
                  </a:rPr>
                  <a:t>93%</a:t>
                </a:r>
                <a:endParaRPr lang="en-GB" sz="3200" b="1" dirty="0">
                  <a:solidFill>
                    <a:srgbClr val="FFFFFF"/>
                  </a:solidFill>
                  <a:cs typeface="+mn-ea"/>
                  <a:sym typeface="+mn-lt"/>
                </a:endParaRPr>
              </a:p>
            </p:txBody>
          </p:sp>
          <p:sp>
            <p:nvSpPr>
              <p:cNvPr id="14" name="椭圆 13"/>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dirty="0">
                  <a:ln>
                    <a:noFill/>
                  </a:ln>
                  <a:solidFill>
                    <a:prstClr val="white"/>
                  </a:solidFill>
                  <a:effectLst/>
                  <a:uLnTx/>
                  <a:uFillTx/>
                  <a:cs typeface="+mn-ea"/>
                  <a:sym typeface="+mn-lt"/>
                </a:endParaRPr>
              </a:p>
            </p:txBody>
          </p:sp>
        </p:grpSp>
        <p:sp>
          <p:nvSpPr>
            <p:cNvPr id="12" name="添加标题"/>
            <p:cNvSpPr txBox="1"/>
            <p:nvPr/>
          </p:nvSpPr>
          <p:spPr>
            <a:xfrm>
              <a:off x="758136" y="4635803"/>
              <a:ext cx="1810441" cy="1223412"/>
            </a:xfrm>
            <a:prstGeom prst="rect">
              <a:avLst/>
            </a:prstGeom>
            <a:noFill/>
          </p:spPr>
          <p:txBody>
            <a:bodyPr wrap="square" rtlCol="0">
              <a:spAutoFit/>
            </a:bodyPr>
            <a:lstStyle/>
            <a:p>
              <a:pPr algn="ctr">
                <a:lnSpc>
                  <a:spcPct val="150000"/>
                </a:lnSpc>
              </a:pPr>
              <a:r>
                <a:rPr lang="zh-CN" altLang="en-US" sz="1600" b="1" dirty="0">
                  <a:solidFill>
                    <a:srgbClr val="FFFFFF"/>
                  </a:solidFill>
                  <a:cs typeface="+mn-ea"/>
                  <a:sym typeface="+mn-lt"/>
                </a:rPr>
                <a:t>添加标题</a:t>
              </a:r>
              <a:endParaRPr lang="en-US" altLang="zh-CN" sz="1600" b="1" dirty="0">
                <a:solidFill>
                  <a:srgbClr val="FFFFFF"/>
                </a:solidFill>
                <a:cs typeface="+mn-ea"/>
                <a:sym typeface="+mn-lt"/>
              </a:endParaRPr>
            </a:p>
            <a:p>
              <a:pPr algn="ctr">
                <a:lnSpc>
                  <a:spcPct val="150000"/>
                </a:lnSpc>
              </a:pPr>
              <a:r>
                <a:rPr lang="zh-CN" altLang="en-US" sz="1100" dirty="0">
                  <a:solidFill>
                    <a:srgbClr val="FFFFFF"/>
                  </a:solidFill>
                  <a:cs typeface="+mn-ea"/>
                  <a:sym typeface="+mn-lt"/>
                </a:rPr>
                <a:t>点击此处添加标题点击此处添加标题添加标题添加标题</a:t>
              </a:r>
            </a:p>
          </p:txBody>
        </p:sp>
      </p:grpSp>
      <p:grpSp>
        <p:nvGrpSpPr>
          <p:cNvPr id="15" name="组合 14"/>
          <p:cNvGrpSpPr/>
          <p:nvPr/>
        </p:nvGrpSpPr>
        <p:grpSpPr>
          <a:xfrm>
            <a:off x="3727974" y="3854993"/>
            <a:ext cx="1810441" cy="2608663"/>
            <a:chOff x="758136" y="3250552"/>
            <a:chExt cx="1810441" cy="2608663"/>
          </a:xfrm>
        </p:grpSpPr>
        <p:grpSp>
          <p:nvGrpSpPr>
            <p:cNvPr id="16" name="组合 15"/>
            <p:cNvGrpSpPr/>
            <p:nvPr/>
          </p:nvGrpSpPr>
          <p:grpSpPr>
            <a:xfrm>
              <a:off x="1009038" y="3250552"/>
              <a:ext cx="1308636" cy="1308636"/>
              <a:chOff x="5457633" y="2774682"/>
              <a:chExt cx="1308636" cy="1308636"/>
            </a:xfrm>
          </p:grpSpPr>
          <p:sp>
            <p:nvSpPr>
              <p:cNvPr id="18" name="TextBox 9"/>
              <p:cNvSpPr txBox="1"/>
              <p:nvPr/>
            </p:nvSpPr>
            <p:spPr>
              <a:xfrm>
                <a:off x="5609249" y="3136613"/>
                <a:ext cx="1005403" cy="584775"/>
              </a:xfrm>
              <a:prstGeom prst="rect">
                <a:avLst/>
              </a:prstGeom>
              <a:noFill/>
            </p:spPr>
            <p:txBody>
              <a:bodyPr wrap="none" rtlCol="0">
                <a:spAutoFit/>
              </a:bodyPr>
              <a:lstStyle/>
              <a:p>
                <a:pPr algn="ctr"/>
                <a:r>
                  <a:rPr lang="en-US" altLang="zh-CN" sz="3200" b="1" dirty="0">
                    <a:solidFill>
                      <a:srgbClr val="FFFFFF"/>
                    </a:solidFill>
                    <a:cs typeface="+mn-ea"/>
                    <a:sym typeface="+mn-lt"/>
                  </a:rPr>
                  <a:t>85%</a:t>
                </a:r>
                <a:endParaRPr lang="en-GB" sz="3200" b="1" dirty="0">
                  <a:solidFill>
                    <a:srgbClr val="FFFFFF"/>
                  </a:solidFill>
                  <a:cs typeface="+mn-ea"/>
                  <a:sym typeface="+mn-lt"/>
                </a:endParaRPr>
              </a:p>
            </p:txBody>
          </p:sp>
          <p:sp>
            <p:nvSpPr>
              <p:cNvPr id="19" name="椭圆 18"/>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dirty="0">
                  <a:ln>
                    <a:noFill/>
                  </a:ln>
                  <a:solidFill>
                    <a:prstClr val="white"/>
                  </a:solidFill>
                  <a:effectLst/>
                  <a:uLnTx/>
                  <a:uFillTx/>
                  <a:cs typeface="+mn-ea"/>
                  <a:sym typeface="+mn-lt"/>
                </a:endParaRPr>
              </a:p>
            </p:txBody>
          </p:sp>
        </p:grpSp>
        <p:sp>
          <p:nvSpPr>
            <p:cNvPr id="17" name="添加标题"/>
            <p:cNvSpPr txBox="1"/>
            <p:nvPr/>
          </p:nvSpPr>
          <p:spPr>
            <a:xfrm>
              <a:off x="758136" y="4635803"/>
              <a:ext cx="1810441" cy="1223412"/>
            </a:xfrm>
            <a:prstGeom prst="rect">
              <a:avLst/>
            </a:prstGeom>
            <a:noFill/>
          </p:spPr>
          <p:txBody>
            <a:bodyPr wrap="square" rtlCol="0">
              <a:spAutoFit/>
            </a:bodyPr>
            <a:lstStyle/>
            <a:p>
              <a:pPr algn="ctr">
                <a:lnSpc>
                  <a:spcPct val="150000"/>
                </a:lnSpc>
              </a:pPr>
              <a:r>
                <a:rPr lang="zh-CN" altLang="en-US" sz="1600" b="1" dirty="0">
                  <a:solidFill>
                    <a:srgbClr val="FFFFFF"/>
                  </a:solidFill>
                  <a:cs typeface="+mn-ea"/>
                  <a:sym typeface="+mn-lt"/>
                </a:rPr>
                <a:t>添加标题</a:t>
              </a:r>
              <a:endParaRPr lang="en-US" altLang="zh-CN" sz="1600" b="1" dirty="0">
                <a:solidFill>
                  <a:srgbClr val="FFFFFF"/>
                </a:solidFill>
                <a:cs typeface="+mn-ea"/>
                <a:sym typeface="+mn-lt"/>
              </a:endParaRPr>
            </a:p>
            <a:p>
              <a:pPr algn="ctr">
                <a:lnSpc>
                  <a:spcPct val="150000"/>
                </a:lnSpc>
              </a:pPr>
              <a:r>
                <a:rPr lang="zh-CN" altLang="en-US" sz="1100" dirty="0">
                  <a:solidFill>
                    <a:srgbClr val="FFFFFF"/>
                  </a:solidFill>
                  <a:cs typeface="+mn-ea"/>
                  <a:sym typeface="+mn-lt"/>
                </a:rPr>
                <a:t>点击此处添加标题点击此处添加标题添加标题添加标题</a:t>
              </a:r>
            </a:p>
          </p:txBody>
        </p:sp>
      </p:grpSp>
      <p:grpSp>
        <p:nvGrpSpPr>
          <p:cNvPr id="20" name="组合 19"/>
          <p:cNvGrpSpPr/>
          <p:nvPr/>
        </p:nvGrpSpPr>
        <p:grpSpPr>
          <a:xfrm>
            <a:off x="6653587" y="3854993"/>
            <a:ext cx="1810441" cy="2608663"/>
            <a:chOff x="758136" y="3250552"/>
            <a:chExt cx="1810441" cy="2608663"/>
          </a:xfrm>
        </p:grpSpPr>
        <p:grpSp>
          <p:nvGrpSpPr>
            <p:cNvPr id="21" name="组合 20"/>
            <p:cNvGrpSpPr/>
            <p:nvPr/>
          </p:nvGrpSpPr>
          <p:grpSpPr>
            <a:xfrm>
              <a:off x="1009038" y="3250552"/>
              <a:ext cx="1308636" cy="1308636"/>
              <a:chOff x="5457633" y="2774682"/>
              <a:chExt cx="1308636" cy="1308636"/>
            </a:xfrm>
          </p:grpSpPr>
          <p:sp>
            <p:nvSpPr>
              <p:cNvPr id="23" name="TextBox 9"/>
              <p:cNvSpPr txBox="1"/>
              <p:nvPr/>
            </p:nvSpPr>
            <p:spPr>
              <a:xfrm>
                <a:off x="5609248" y="3136613"/>
                <a:ext cx="1005403" cy="584775"/>
              </a:xfrm>
              <a:prstGeom prst="rect">
                <a:avLst/>
              </a:prstGeom>
              <a:noFill/>
            </p:spPr>
            <p:txBody>
              <a:bodyPr wrap="none" rtlCol="0">
                <a:spAutoFit/>
              </a:bodyPr>
              <a:lstStyle/>
              <a:p>
                <a:pPr algn="ctr"/>
                <a:r>
                  <a:rPr lang="en-US" altLang="zh-CN" sz="3200" b="1" dirty="0">
                    <a:solidFill>
                      <a:srgbClr val="FFFFFF"/>
                    </a:solidFill>
                    <a:cs typeface="+mn-ea"/>
                    <a:sym typeface="+mn-lt"/>
                  </a:rPr>
                  <a:t>73%</a:t>
                </a:r>
                <a:endParaRPr lang="en-GB" sz="3200" b="1" dirty="0">
                  <a:solidFill>
                    <a:srgbClr val="FFFFFF"/>
                  </a:solidFill>
                  <a:cs typeface="+mn-ea"/>
                  <a:sym typeface="+mn-lt"/>
                </a:endParaRPr>
              </a:p>
            </p:txBody>
          </p:sp>
          <p:sp>
            <p:nvSpPr>
              <p:cNvPr id="24" name="椭圆 23"/>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dirty="0">
                  <a:ln>
                    <a:noFill/>
                  </a:ln>
                  <a:solidFill>
                    <a:prstClr val="white"/>
                  </a:solidFill>
                  <a:effectLst/>
                  <a:uLnTx/>
                  <a:uFillTx/>
                  <a:cs typeface="+mn-ea"/>
                  <a:sym typeface="+mn-lt"/>
                </a:endParaRPr>
              </a:p>
            </p:txBody>
          </p:sp>
        </p:grpSp>
        <p:sp>
          <p:nvSpPr>
            <p:cNvPr id="22" name="添加标题"/>
            <p:cNvSpPr txBox="1"/>
            <p:nvPr/>
          </p:nvSpPr>
          <p:spPr>
            <a:xfrm>
              <a:off x="758136" y="4635803"/>
              <a:ext cx="1810441" cy="1223412"/>
            </a:xfrm>
            <a:prstGeom prst="rect">
              <a:avLst/>
            </a:prstGeom>
            <a:noFill/>
          </p:spPr>
          <p:txBody>
            <a:bodyPr wrap="square" rtlCol="0">
              <a:spAutoFit/>
            </a:bodyPr>
            <a:lstStyle/>
            <a:p>
              <a:pPr algn="ctr">
                <a:lnSpc>
                  <a:spcPct val="150000"/>
                </a:lnSpc>
              </a:pPr>
              <a:r>
                <a:rPr lang="zh-CN" altLang="en-US" sz="1600" b="1" dirty="0">
                  <a:solidFill>
                    <a:srgbClr val="FFFFFF"/>
                  </a:solidFill>
                  <a:cs typeface="+mn-ea"/>
                  <a:sym typeface="+mn-lt"/>
                </a:rPr>
                <a:t>添加标题</a:t>
              </a:r>
              <a:endParaRPr lang="en-US" altLang="zh-CN" sz="1600" b="1" dirty="0">
                <a:solidFill>
                  <a:srgbClr val="FFFFFF"/>
                </a:solidFill>
                <a:cs typeface="+mn-ea"/>
                <a:sym typeface="+mn-lt"/>
              </a:endParaRPr>
            </a:p>
            <a:p>
              <a:pPr algn="ctr">
                <a:lnSpc>
                  <a:spcPct val="150000"/>
                </a:lnSpc>
              </a:pPr>
              <a:r>
                <a:rPr lang="zh-CN" altLang="en-US" sz="1100" dirty="0">
                  <a:solidFill>
                    <a:srgbClr val="FFFFFF"/>
                  </a:solidFill>
                  <a:cs typeface="+mn-ea"/>
                  <a:sym typeface="+mn-lt"/>
                </a:rPr>
                <a:t>点击此处添加标题点击此处添加标题添加标题添加标题</a:t>
              </a:r>
            </a:p>
          </p:txBody>
        </p:sp>
      </p:grpSp>
      <p:grpSp>
        <p:nvGrpSpPr>
          <p:cNvPr id="25" name="组合 24"/>
          <p:cNvGrpSpPr/>
          <p:nvPr/>
        </p:nvGrpSpPr>
        <p:grpSpPr>
          <a:xfrm>
            <a:off x="9579198" y="3854993"/>
            <a:ext cx="1810441" cy="2608663"/>
            <a:chOff x="758136" y="3250552"/>
            <a:chExt cx="1810441" cy="2608663"/>
          </a:xfrm>
        </p:grpSpPr>
        <p:grpSp>
          <p:nvGrpSpPr>
            <p:cNvPr id="26" name="组合 25"/>
            <p:cNvGrpSpPr/>
            <p:nvPr/>
          </p:nvGrpSpPr>
          <p:grpSpPr>
            <a:xfrm>
              <a:off x="1009038" y="3250552"/>
              <a:ext cx="1308636" cy="1308636"/>
              <a:chOff x="5457633" y="2774682"/>
              <a:chExt cx="1308636" cy="1308636"/>
            </a:xfrm>
          </p:grpSpPr>
          <p:sp>
            <p:nvSpPr>
              <p:cNvPr id="28" name="TextBox 9"/>
              <p:cNvSpPr txBox="1"/>
              <p:nvPr/>
            </p:nvSpPr>
            <p:spPr>
              <a:xfrm>
                <a:off x="5609249" y="3136613"/>
                <a:ext cx="1005403" cy="584775"/>
              </a:xfrm>
              <a:prstGeom prst="rect">
                <a:avLst/>
              </a:prstGeom>
              <a:noFill/>
            </p:spPr>
            <p:txBody>
              <a:bodyPr wrap="none" rtlCol="0">
                <a:spAutoFit/>
              </a:bodyPr>
              <a:lstStyle/>
              <a:p>
                <a:pPr algn="ctr"/>
                <a:r>
                  <a:rPr lang="en-US" altLang="zh-CN" sz="3200" b="1" dirty="0">
                    <a:solidFill>
                      <a:srgbClr val="FFFFFF"/>
                    </a:solidFill>
                    <a:cs typeface="+mn-ea"/>
                    <a:sym typeface="+mn-lt"/>
                  </a:rPr>
                  <a:t>61%</a:t>
                </a:r>
                <a:endParaRPr lang="en-GB" sz="3200" b="1" dirty="0">
                  <a:solidFill>
                    <a:srgbClr val="FFFFFF"/>
                  </a:solidFill>
                  <a:cs typeface="+mn-ea"/>
                  <a:sym typeface="+mn-lt"/>
                </a:endParaRPr>
              </a:p>
            </p:txBody>
          </p:sp>
          <p:sp>
            <p:nvSpPr>
              <p:cNvPr id="29" name="椭圆 28"/>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dirty="0">
                  <a:ln>
                    <a:noFill/>
                  </a:ln>
                  <a:solidFill>
                    <a:prstClr val="white"/>
                  </a:solidFill>
                  <a:effectLst/>
                  <a:uLnTx/>
                  <a:uFillTx/>
                  <a:cs typeface="+mn-ea"/>
                  <a:sym typeface="+mn-lt"/>
                </a:endParaRPr>
              </a:p>
            </p:txBody>
          </p:sp>
        </p:grpSp>
        <p:sp>
          <p:nvSpPr>
            <p:cNvPr id="27" name="添加标题"/>
            <p:cNvSpPr txBox="1"/>
            <p:nvPr/>
          </p:nvSpPr>
          <p:spPr>
            <a:xfrm>
              <a:off x="758136" y="4635803"/>
              <a:ext cx="1810441" cy="1223412"/>
            </a:xfrm>
            <a:prstGeom prst="rect">
              <a:avLst/>
            </a:prstGeom>
            <a:noFill/>
          </p:spPr>
          <p:txBody>
            <a:bodyPr wrap="square" rtlCol="0">
              <a:spAutoFit/>
            </a:bodyPr>
            <a:lstStyle/>
            <a:p>
              <a:pPr algn="ctr">
                <a:lnSpc>
                  <a:spcPct val="150000"/>
                </a:lnSpc>
              </a:pPr>
              <a:r>
                <a:rPr lang="zh-CN" altLang="en-US" sz="1600" b="1" dirty="0">
                  <a:solidFill>
                    <a:srgbClr val="FFFFFF"/>
                  </a:solidFill>
                  <a:cs typeface="+mn-ea"/>
                  <a:sym typeface="+mn-lt"/>
                </a:rPr>
                <a:t>添加标题</a:t>
              </a:r>
              <a:endParaRPr lang="en-US" altLang="zh-CN" sz="1600" b="1" dirty="0">
                <a:solidFill>
                  <a:srgbClr val="FFFFFF"/>
                </a:solidFill>
                <a:cs typeface="+mn-ea"/>
                <a:sym typeface="+mn-lt"/>
              </a:endParaRPr>
            </a:p>
            <a:p>
              <a:pPr algn="ctr">
                <a:lnSpc>
                  <a:spcPct val="150000"/>
                </a:lnSpc>
              </a:pPr>
              <a:r>
                <a:rPr lang="zh-CN" altLang="en-US" sz="1100" dirty="0">
                  <a:solidFill>
                    <a:srgbClr val="FFFFFF"/>
                  </a:solidFill>
                  <a:cs typeface="+mn-ea"/>
                  <a:sym typeface="+mn-lt"/>
                </a:rPr>
                <a:t>点击此处添加标题点击此处添加标题添加标题添加标题</a:t>
              </a:r>
            </a:p>
          </p:txBody>
        </p:sp>
      </p:grpSp>
      <p:cxnSp>
        <p:nvCxnSpPr>
          <p:cNvPr id="30" name="直接连接符 29"/>
          <p:cNvCxnSpPr/>
          <p:nvPr/>
        </p:nvCxnSpPr>
        <p:spPr>
          <a:xfrm>
            <a:off x="6096001" y="3854248"/>
            <a:ext cx="0" cy="2583543"/>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021614" y="3854248"/>
            <a:ext cx="0" cy="2583543"/>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1"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01"/>
</p:tagLst>
</file>

<file path=ppt/theme/theme1.xml><?xml version="1.0" encoding="utf-8"?>
<a:theme xmlns:a="http://schemas.openxmlformats.org/drawingml/2006/main" name=" www.2ppt.com">
  <a:themeElements>
    <a:clrScheme name="自定义 327">
      <a:dk1>
        <a:srgbClr val="AA0002"/>
      </a:dk1>
      <a:lt1>
        <a:sysClr val="window" lastClr="FFFFFF"/>
      </a:lt1>
      <a:dk2>
        <a:srgbClr val="8A8A8A"/>
      </a:dk2>
      <a:lt2>
        <a:srgbClr val="E7E6E6"/>
      </a:lt2>
      <a:accent1>
        <a:srgbClr val="AA0002"/>
      </a:accent1>
      <a:accent2>
        <a:srgbClr val="AA0002"/>
      </a:accent2>
      <a:accent3>
        <a:srgbClr val="AA0002"/>
      </a:accent3>
      <a:accent4>
        <a:srgbClr val="AA0002"/>
      </a:accent4>
      <a:accent5>
        <a:srgbClr val="AA0002"/>
      </a:accent5>
      <a:accent6>
        <a:srgbClr val="AA0002"/>
      </a:accent6>
      <a:hlink>
        <a:srgbClr val="FFFFFF"/>
      </a:hlink>
      <a:folHlink>
        <a:srgbClr val="FFFFFF"/>
      </a:folHlink>
    </a:clrScheme>
    <a:fontScheme name="yct2d4kw">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50000"/>
          </a:lnSpc>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1963</Words>
  <Application>Microsoft Office PowerPoint</Application>
  <PresentationFormat>宽屏</PresentationFormat>
  <Paragraphs>227</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Aleo Light</vt:lpstr>
      <vt:lpstr>Gill Sans</vt:lpstr>
      <vt:lpstr>Helvetica Light</vt:lpstr>
      <vt:lpstr>等线</vt:lpstr>
      <vt:lpstr>宋体</vt:lpstr>
      <vt:lpstr>微软雅黑</vt:lpstr>
      <vt:lpstr>印品黑体</vt:lpstr>
      <vt:lpstr>Agency FB</vt:lpstr>
      <vt:lpstr>Arial</vt:lpstr>
      <vt:lpstr>Calibri</vt:lpstr>
      <vt:lpstr>Wingdings</vt:lpstr>
      <vt:lpstr> www.2ppt.com</vt:lpstr>
      <vt:lpstr>PowerPoint 演示文稿</vt:lpstr>
      <vt:lpstr>PowerPoint 演示文稿</vt:lpstr>
      <vt:lpstr>PowerPoint 演示文稿</vt:lpstr>
      <vt:lpstr>PowerPoint 演示文稿</vt:lpstr>
      <vt:lpstr>单击此处添加标题</vt:lpstr>
      <vt:lpstr>PowerPoint 演示文稿</vt:lpstr>
      <vt:lpstr>单击此处添加标题</vt:lpstr>
      <vt:lpstr>PowerPoint 演示文稿</vt:lpstr>
      <vt:lpstr>单击此处添加标题</vt:lpstr>
      <vt:lpstr>单击此处添加标题</vt:lpstr>
      <vt:lpstr>PowerPoint 演示文稿</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2022-03-04T03:18:00Z</dcterms:created>
  <dcterms:modified xsi:type="dcterms:W3CDTF">2023-01-10T05:46:16Z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5B0AA354AC354BFAB1A72EC2E3B2E6D0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